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 id="2147483658" r:id="rId4"/>
    <p:sldMasterId id="2147483660" r:id="rId5"/>
    <p:sldMasterId id="2147483664" r:id="rId6"/>
    <p:sldMasterId id="2147483676" r:id="rId7"/>
    <p:sldMasterId id="2147483680" r:id="rId8"/>
    <p:sldMasterId id="2147483692" r:id="rId9"/>
  </p:sldMasterIdLst>
  <p:notesMasterIdLst>
    <p:notesMasterId r:id="rId54"/>
  </p:notesMasterIdLst>
  <p:handoutMasterIdLst>
    <p:handoutMasterId r:id="rId55"/>
  </p:handoutMasterIdLst>
  <p:sldIdLst>
    <p:sldId id="256" r:id="rId10"/>
    <p:sldId id="318" r:id="rId11"/>
    <p:sldId id="319" r:id="rId12"/>
    <p:sldId id="281" r:id="rId13"/>
    <p:sldId id="283" r:id="rId14"/>
    <p:sldId id="284" r:id="rId15"/>
    <p:sldId id="282" r:id="rId16"/>
    <p:sldId id="353" r:id="rId17"/>
    <p:sldId id="287" r:id="rId18"/>
    <p:sldId id="289" r:id="rId19"/>
    <p:sldId id="320" r:id="rId20"/>
    <p:sldId id="290" r:id="rId21"/>
    <p:sldId id="352" r:id="rId22"/>
    <p:sldId id="294" r:id="rId23"/>
    <p:sldId id="335" r:id="rId24"/>
    <p:sldId id="336" r:id="rId25"/>
    <p:sldId id="337" r:id="rId26"/>
    <p:sldId id="338" r:id="rId27"/>
    <p:sldId id="340" r:id="rId28"/>
    <p:sldId id="295" r:id="rId29"/>
    <p:sldId id="349" r:id="rId30"/>
    <p:sldId id="346" r:id="rId31"/>
    <p:sldId id="348" r:id="rId32"/>
    <p:sldId id="296" r:id="rId33"/>
    <p:sldId id="391" r:id="rId34"/>
    <p:sldId id="341" r:id="rId35"/>
    <p:sldId id="345" r:id="rId36"/>
    <p:sldId id="321" r:id="rId37"/>
    <p:sldId id="298" r:id="rId38"/>
    <p:sldId id="309" r:id="rId39"/>
    <p:sldId id="312" r:id="rId40"/>
    <p:sldId id="316" r:id="rId41"/>
    <p:sldId id="325" r:id="rId42"/>
    <p:sldId id="328" r:id="rId43"/>
    <p:sldId id="329" r:id="rId44"/>
    <p:sldId id="331" r:id="rId45"/>
    <p:sldId id="334" r:id="rId46"/>
    <p:sldId id="326" r:id="rId47"/>
    <p:sldId id="327" r:id="rId48"/>
    <p:sldId id="330" r:id="rId49"/>
    <p:sldId id="409" r:id="rId50"/>
    <p:sldId id="410" r:id="rId51"/>
    <p:sldId id="324" r:id="rId52"/>
    <p:sldId id="266" r:id="rId53"/>
  </p:sldIdLst>
  <p:sldSz cx="12187555" cy="6858000"/>
  <p:notesSz cx="6858000" cy="9144000"/>
  <p:defaultTextStyle>
    <a:defPPr>
      <a:defRPr lang="zh-CN"/>
    </a:defPPr>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33CC33"/>
    <a:srgbClr val="00FF00"/>
    <a:srgbClr val="99FF99"/>
    <a:srgbClr val="FF6699"/>
    <a:srgbClr val="FF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94660"/>
  </p:normalViewPr>
  <p:slideViewPr>
    <p:cSldViewPr showGuides="1">
      <p:cViewPr varScale="1">
        <p:scale>
          <a:sx n="89" d="100"/>
          <a:sy n="89" d="100"/>
        </p:scale>
        <p:origin x="-186" y="-108"/>
      </p:cViewPr>
      <p:guideLst>
        <p:guide orient="horz" pos="2120"/>
        <p:guide pos="383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notesMaster" Target="notesMasters/notesMaster1.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307B4068-7DE2-4FFB-B7FD-4225BA90138D}" type="datetimeFigureOut">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39CD4626-8324-4140-BE34-E4EFC9F0E63D}" type="datetimeFigureOut">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0965"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165"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p>
            <a:pPr lvl="0" algn="r">
              <a:buNone/>
            </a:pP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0965" algn="l" defTabSz="914400" rtl="0" eaLnBrk="1" latinLnBrk="0" hangingPunct="1">
      <a:defRPr sz="1200" kern="1200">
        <a:solidFill>
          <a:schemeClr val="tx1"/>
        </a:solidFill>
        <a:latin typeface="+mn-lt"/>
        <a:ea typeface="+mn-ea"/>
        <a:cs typeface="+mn-cs"/>
      </a:defRPr>
    </a:lvl4pPr>
    <a:lvl5pPr marL="1828165" algn="l" defTabSz="914400" rtl="0" eaLnBrk="1" latinLnBrk="0" hangingPunct="1">
      <a:defRPr sz="1200" kern="1200">
        <a:solidFill>
          <a:schemeClr val="tx1"/>
        </a:solidFill>
        <a:latin typeface="+mn-lt"/>
        <a:ea typeface="+mn-ea"/>
        <a:cs typeface="+mn-cs"/>
      </a:defRPr>
    </a:lvl5pPr>
    <a:lvl6pPr marL="2285365"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075" y="2130494"/>
            <a:ext cx="10359154"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088" y="3886200"/>
            <a:ext cx="85310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矩形 7"/>
          <p:cNvSpPr/>
          <p:nvPr/>
        </p:nvSpPr>
        <p:spPr>
          <a:xfrm>
            <a:off x="1438275" y="0"/>
            <a:ext cx="161925" cy="12096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639888" y="604838"/>
            <a:ext cx="161925" cy="604838"/>
          </a:xfrm>
          <a:prstGeom prst="rect">
            <a:avLst/>
          </a:prstGeom>
          <a:solidFill>
            <a:srgbClr val="1D8D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17415" name="矩形 9"/>
          <p:cNvSpPr/>
          <p:nvPr userDrawn="1"/>
        </p:nvSpPr>
        <p:spPr>
          <a:xfrm>
            <a:off x="1814513" y="517525"/>
            <a:ext cx="1289050" cy="781050"/>
          </a:xfrm>
          <a:prstGeom prst="rect">
            <a:avLst/>
          </a:prstGeom>
          <a:noFill/>
          <a:ln w="9525">
            <a:noFill/>
          </a:ln>
        </p:spPr>
        <p:txBody>
          <a:bodyPr lIns="91418" tIns="45710" rIns="91418" bIns="45710">
            <a:spAutoFit/>
          </a:bodyPr>
          <a:p>
            <a:pPr lvl="0">
              <a:lnSpc>
                <a:spcPct val="112000"/>
              </a:lnSpc>
            </a:pPr>
            <a:r>
              <a:rPr lang="zh-CN" altLang="en-US" sz="2400" b="1" dirty="0">
                <a:solidFill>
                  <a:srgbClr val="1D8DE5"/>
                </a:solidFill>
                <a:latin typeface="微软雅黑" panose="020B0503020204020204" pitchFamily="34" charset="-122"/>
                <a:ea typeface="微软雅黑" panose="020B0503020204020204" pitchFamily="34" charset="-122"/>
              </a:rPr>
              <a:t>目录页 </a:t>
            </a:r>
            <a:r>
              <a:rPr lang="en-US" altLang="zh-CN" sz="2400" b="1" dirty="0">
                <a:solidFill>
                  <a:srgbClr val="1D8DE5"/>
                </a:solidFill>
                <a:latin typeface="微软雅黑" panose="020B0503020204020204" pitchFamily="34" charset="-122"/>
                <a:ea typeface="微软雅黑" panose="020B0503020204020204" pitchFamily="34" charset="-122"/>
              </a:rPr>
              <a:t> </a:t>
            </a:r>
            <a:endParaRPr lang="en-US" altLang="zh-CN" sz="2400" b="1" dirty="0">
              <a:solidFill>
                <a:srgbClr val="1D8DE5"/>
              </a:solidFill>
              <a:latin typeface="微软雅黑" panose="020B0503020204020204" pitchFamily="34" charset="-122"/>
              <a:ea typeface="微软雅黑" panose="020B0503020204020204" pitchFamily="34" charset="-122"/>
            </a:endParaRPr>
          </a:p>
          <a:p>
            <a:pPr lvl="0">
              <a:lnSpc>
                <a:spcPct val="112000"/>
              </a:lnSpc>
            </a:pPr>
            <a:r>
              <a:rPr lang="en-US" altLang="zh-CN" sz="1600" dirty="0">
                <a:solidFill>
                  <a:srgbClr val="595959"/>
                </a:solidFill>
                <a:latin typeface="Agency FB" pitchFamily="34" charset="0"/>
                <a:ea typeface="宋体" panose="02010600030101010101" pitchFamily="2" charset="-122"/>
              </a:rPr>
              <a:t>Contents Page</a:t>
            </a:r>
            <a:endParaRPr lang="en-US" altLang="zh-CN" sz="1600" dirty="0">
              <a:solidFill>
                <a:srgbClr val="595959"/>
              </a:solidFill>
              <a:latin typeface="Agency FB" pitchFamily="34" charset="0"/>
              <a:ea typeface="宋体" panose="02010600030101010101" pitchFamily="2" charset="-122"/>
            </a:endParaRPr>
          </a:p>
        </p:txBody>
      </p:sp>
      <p:pic>
        <p:nvPicPr>
          <p:cNvPr id="11" name="图片 10"/>
          <p:cNvPicPr>
            <a:picLocks noChangeAspect="1"/>
          </p:cNvPicPr>
          <p:nvPr/>
        </p:nvPicPr>
        <p:blipFill>
          <a:blip r:embed="rId2"/>
          <a:stretch>
            <a:fillRect/>
          </a:stretch>
        </p:blipFill>
        <p:spPr>
          <a:xfrm>
            <a:off x="2347913" y="1317625"/>
            <a:ext cx="9496425" cy="7397750"/>
          </a:xfrm>
          <a:prstGeom prst="rect">
            <a:avLst/>
          </a:prstGeom>
          <a:effectLst>
            <a:outerShdw blurRad="254000" dist="190500" dir="2700000" sx="102000" sy="102000" algn="tl" rotWithShape="0">
              <a:prstClr val="black">
                <a:alpha val="28000"/>
              </a:prstClr>
            </a:outerShdw>
          </a:effectLst>
        </p:spPr>
      </p:pic>
      <p:sp>
        <p:nvSpPr>
          <p:cNvPr id="17417" name="文本框 6"/>
          <p:cNvSpPr txBox="1"/>
          <p:nvPr userDrawn="1"/>
        </p:nvSpPr>
        <p:spPr>
          <a:xfrm>
            <a:off x="4900613" y="1924050"/>
            <a:ext cx="2498725" cy="522288"/>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第一章   </a:t>
            </a:r>
            <a:r>
              <a:rPr lang="zh-CN" altLang="en-US" sz="2800" dirty="0">
                <a:solidFill>
                  <a:srgbClr val="FFFFFF"/>
                </a:solidFill>
                <a:latin typeface="Calibri" panose="020F0502020204030204" pitchFamily="34" charset="0"/>
                <a:ea typeface="微软雅黑" panose="020B0503020204020204" pitchFamily="34" charset="-122"/>
              </a:rPr>
              <a:t>并列关系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17418" name="文本框 7"/>
          <p:cNvSpPr txBox="1"/>
          <p:nvPr userDrawn="1"/>
        </p:nvSpPr>
        <p:spPr>
          <a:xfrm>
            <a:off x="4900613" y="2603500"/>
            <a:ext cx="2498725" cy="522288"/>
          </a:xfrm>
          <a:prstGeom prst="rect">
            <a:avLst/>
          </a:prstGeom>
          <a:noFill/>
          <a:ln w="9525">
            <a:noFill/>
          </a:ln>
        </p:spPr>
        <p:txBody>
          <a:bodyPr wrap="none" lIns="91418" tIns="45710" rIns="91418" bIns="45710">
            <a:spAutoFit/>
          </a:bodyPr>
          <a:p>
            <a:pPr lvl="0">
              <a:buNone/>
            </a:pPr>
            <a:r>
              <a:rPr lang="zh-CN" altLang="en-US" dirty="0">
                <a:solidFill>
                  <a:srgbClr val="859B7B"/>
                </a:solidFill>
                <a:latin typeface="Calibri" panose="020F0502020204030204" pitchFamily="34" charset="0"/>
                <a:ea typeface="微软雅黑" panose="020B0503020204020204" pitchFamily="34" charset="-122"/>
              </a:rPr>
              <a:t>第二章   </a:t>
            </a:r>
            <a:r>
              <a:rPr lang="zh-CN" altLang="en-US" sz="2800" dirty="0">
                <a:solidFill>
                  <a:srgbClr val="859B7B"/>
                </a:solidFill>
                <a:latin typeface="Calibri" panose="020F0502020204030204" pitchFamily="34" charset="0"/>
                <a:ea typeface="微软雅黑" panose="020B0503020204020204" pitchFamily="34" charset="-122"/>
              </a:rPr>
              <a:t>递进关系</a:t>
            </a:r>
            <a:endParaRPr lang="zh-CN" altLang="en-US" sz="2800" dirty="0">
              <a:solidFill>
                <a:srgbClr val="859B7B"/>
              </a:solidFill>
              <a:latin typeface="Calibri" panose="020F0502020204030204" pitchFamily="34" charset="0"/>
              <a:ea typeface="微软雅黑" panose="020B0503020204020204" pitchFamily="34" charset="-122"/>
            </a:endParaRPr>
          </a:p>
        </p:txBody>
      </p:sp>
      <p:sp>
        <p:nvSpPr>
          <p:cNvPr id="17419" name="文本框 8"/>
          <p:cNvSpPr txBox="1"/>
          <p:nvPr userDrawn="1"/>
        </p:nvSpPr>
        <p:spPr>
          <a:xfrm>
            <a:off x="4900613" y="328295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第三章   </a:t>
            </a:r>
            <a:r>
              <a:rPr lang="zh-CN" altLang="en-US" sz="2800" dirty="0">
                <a:solidFill>
                  <a:srgbClr val="FFFFFF"/>
                </a:solidFill>
                <a:latin typeface="Calibri" panose="020F0502020204030204" pitchFamily="34" charset="0"/>
                <a:ea typeface="微软雅黑" panose="020B0503020204020204" pitchFamily="34" charset="-122"/>
              </a:rPr>
              <a:t>循环关系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17420" name="文本框 9"/>
          <p:cNvSpPr txBox="1"/>
          <p:nvPr userDrawn="1"/>
        </p:nvSpPr>
        <p:spPr>
          <a:xfrm>
            <a:off x="4900613" y="396240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第四章   </a:t>
            </a:r>
            <a:r>
              <a:rPr lang="zh-CN" altLang="en-US" sz="2800" dirty="0">
                <a:solidFill>
                  <a:srgbClr val="FFFFFF"/>
                </a:solidFill>
                <a:latin typeface="Calibri" panose="020F0502020204030204" pitchFamily="34" charset="0"/>
                <a:ea typeface="微软雅黑" panose="020B0503020204020204" pitchFamily="34" charset="-122"/>
              </a:rPr>
              <a:t>其他类型</a:t>
            </a:r>
            <a:endParaRPr lang="zh-CN" altLang="en-US" sz="28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8" name="矩形 7"/>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8226425" y="6172200"/>
            <a:ext cx="33512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594FFD5-80E7-4B7F-9654-FF9E1404C935}" type="datetimeFigureOut">
              <a:rPr kumimoji="0" lang="zh-CN" altLang="en-US" sz="1900" b="0" i="0" u="none" strike="noStrike" kern="1200" cap="none" spc="0" normalizeH="0" baseline="0" noProof="0">
                <a:ln>
                  <a:noFill/>
                </a:ln>
                <a:solidFill>
                  <a:schemeClr val="tx1"/>
                </a:solidFill>
                <a:effectLst/>
                <a:uLnTx/>
                <a:uFillTx/>
                <a:latin typeface="+mn-lt"/>
                <a:ea typeface="+mn-ea"/>
                <a:cs typeface="+mn-cs"/>
              </a:rPr>
            </a:fld>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9" name="Footer Placeholder 4"/>
          <p:cNvSpPr>
            <a:spLocks noGrp="1"/>
          </p:cNvSpPr>
          <p:nvPr>
            <p:ph type="ftr" sz="quarter" idx="3"/>
          </p:nvPr>
        </p:nvSpPr>
        <p:spPr>
          <a:xfrm>
            <a:off x="609600" y="6172200"/>
            <a:ext cx="4468813"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10" name="Slide Number Placeholder 5"/>
          <p:cNvSpPr>
            <a:spLocks noGrp="1"/>
          </p:cNvSpPr>
          <p:nvPr>
            <p:ph type="sldNum" sz="quarter" idx="4"/>
          </p:nvPr>
        </p:nvSpPr>
        <p:spPr>
          <a:xfrm>
            <a:off x="5078413" y="6172200"/>
            <a:ext cx="2436813" cy="365125"/>
          </a:xfrm>
          <a:prstGeom prst="rect">
            <a:avLst/>
          </a:prstGeom>
        </p:spPr>
        <p:txBody>
          <a:bodyPr/>
          <a:p>
            <a:pPr lvl="0">
              <a:buNone/>
            </a:pPr>
            <a:fld id="{9A0DB2DC-4C9A-4742-B13C-FB6460FD3503}" type="slidenum">
              <a:rPr lang="zh-CN" altLang="en-US" dirty="0">
                <a:ea typeface="微软雅黑" panose="020B0503020204020204" pitchFamily="34" charset="-122"/>
              </a:rPr>
            </a:fld>
            <a:endParaRPr lang="zh-CN" altLang="en-US" dirty="0">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432" y="1122363"/>
            <a:ext cx="9140429"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3432" y="3602039"/>
            <a:ext cx="9140429"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965"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552" y="1709772"/>
            <a:ext cx="10511493"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552" y="4589518"/>
            <a:ext cx="1051149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7873" y="1825625"/>
            <a:ext cx="5179576"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69789" y="1825625"/>
            <a:ext cx="5179576"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486" y="365129"/>
            <a:ext cx="10511493"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486" y="1681163"/>
            <a:ext cx="5155772"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486" y="2505075"/>
            <a:ext cx="5155772"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69791" y="1681163"/>
            <a:ext cx="5181164"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69791" y="2505075"/>
            <a:ext cx="5181164"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30" y="3267582"/>
            <a:ext cx="12166276"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9220"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lumMod val="6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9221" name="TextBox 11"/>
          <p:cNvSpPr txBox="1"/>
          <p:nvPr userDrawn="1"/>
        </p:nvSpPr>
        <p:spPr>
          <a:xfrm>
            <a:off x="5394325" y="2628900"/>
            <a:ext cx="1357313" cy="584200"/>
          </a:xfrm>
          <a:prstGeom prst="rect">
            <a:avLst/>
          </a:prstGeom>
          <a:noFill/>
          <a:ln w="9525">
            <a:noFill/>
          </a:ln>
        </p:spPr>
        <p:txBody>
          <a:bodyPr lIns="91418" tIns="45710" rIns="91418" bIns="45710">
            <a:spAutoFit/>
          </a:bodyPr>
          <a:p>
            <a:pPr lvl="0" algn="ctr">
              <a:buNone/>
            </a:pPr>
            <a:r>
              <a:rPr lang="en-US" altLang="zh-CN" sz="3200" b="1" dirty="0">
                <a:solidFill>
                  <a:schemeClr val="bg1"/>
                </a:solidFill>
                <a:latin typeface="微软雅黑" panose="020B0503020204020204" pitchFamily="34" charset="-122"/>
                <a:ea typeface="微软雅黑" panose="020B0503020204020204" pitchFamily="34" charset="-122"/>
              </a:rPr>
              <a:t>Part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9222" name="TextBox 12"/>
          <p:cNvSpPr txBox="1"/>
          <p:nvPr userDrawn="1"/>
        </p:nvSpPr>
        <p:spPr>
          <a:xfrm>
            <a:off x="5394325" y="3284538"/>
            <a:ext cx="1357313" cy="708025"/>
          </a:xfrm>
          <a:prstGeom prst="rect">
            <a:avLst/>
          </a:prstGeom>
          <a:noFill/>
          <a:ln w="9525">
            <a:noFill/>
          </a:ln>
        </p:spPr>
        <p:txBody>
          <a:bodyPr lIns="91418" tIns="45710" rIns="91418" bIns="45710">
            <a:spAutoFit/>
          </a:bodyPr>
          <a:p>
            <a:pPr lvl="0" algn="ctr">
              <a:buNone/>
            </a:pPr>
            <a:r>
              <a:rPr lang="en-US" altLang="zh-CN" sz="4000" b="1" dirty="0">
                <a:solidFill>
                  <a:srgbClr val="068D90"/>
                </a:solidFill>
                <a:latin typeface="微软雅黑" panose="020B0503020204020204" pitchFamily="34" charset="-122"/>
                <a:ea typeface="微软雅黑" panose="020B0503020204020204" pitchFamily="34" charset="-122"/>
              </a:rPr>
              <a:t>1</a:t>
            </a:r>
            <a:endParaRPr lang="zh-CN" altLang="en-US" sz="4000" b="1" dirty="0">
              <a:solidFill>
                <a:srgbClr val="068D90"/>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3"/>
          <p:cNvSpPr>
            <a:spLocks noGrp="1"/>
          </p:cNvSpPr>
          <p:nvPr>
            <p:ph type="dt" sz="half" idx="2"/>
          </p:nvPr>
        </p:nvSpPr>
        <p:spPr>
          <a:xfrm>
            <a:off x="609600" y="6356350"/>
            <a:ext cx="2843213" cy="365125"/>
          </a:xfrm>
          <a:prstGeom prst="rect">
            <a:avLst/>
          </a:prstGeom>
        </p:spPr>
        <p:txBody>
          <a:bodyPr vert="horz" lIns="91418" tIns="45710" rIns="91418" bIns="4571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5" name="页脚占位符 4"/>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5"/>
          <p:cNvSpPr>
            <a:spLocks noGrp="1"/>
          </p:cNvSpPr>
          <p:nvPr>
            <p:ph type="sldNum" sz="quarter" idx="4"/>
          </p:nvPr>
        </p:nvSpPr>
        <p:spPr>
          <a:xfrm>
            <a:off x="8734425" y="6356350"/>
            <a:ext cx="2843213" cy="365125"/>
          </a:xfrm>
          <a:prstGeom prst="rect">
            <a:avLst/>
          </a:prstGeom>
        </p:spPr>
        <p:txBody>
          <a:bodyPr vert="horz" lIns="91418" tIns="45710" rIns="91418" bIns="4571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488" y="457200"/>
            <a:ext cx="3930701"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1190" y="987456"/>
            <a:ext cx="616978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488" y="2057402"/>
            <a:ext cx="3930701"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765" indent="0">
              <a:buNone/>
              <a:defRPr sz="1100"/>
            </a:lvl8pPr>
            <a:lvl9pPr marL="3656965"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488" y="457200"/>
            <a:ext cx="3930701"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1190" y="987456"/>
            <a:ext cx="6169789" cy="4873625"/>
          </a:xfrm>
        </p:spPr>
        <p:txBody>
          <a:bodyPr vert="horz" lIns="91418" tIns="45710" rIns="91418" bIns="45710" rtlCol="0">
            <a:normAutofit/>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488" y="2057402"/>
            <a:ext cx="3930701"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765" indent="0">
              <a:buNone/>
              <a:defRPr sz="1100"/>
            </a:lvl8pPr>
            <a:lvl9pPr marL="3656965" indent="0">
              <a:buNone/>
              <a:defRPr sz="11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1494" y="365129"/>
            <a:ext cx="2627873" cy="581183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7901" y="365129"/>
            <a:ext cx="7731279" cy="581183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矩形 7"/>
          <p:cNvSpPr/>
          <p:nvPr/>
        </p:nvSpPr>
        <p:spPr>
          <a:xfrm>
            <a:off x="1438275" y="0"/>
            <a:ext cx="161925" cy="12096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639888" y="604838"/>
            <a:ext cx="161925" cy="604838"/>
          </a:xfrm>
          <a:prstGeom prst="rect">
            <a:avLst/>
          </a:prstGeom>
          <a:solidFill>
            <a:srgbClr val="1D8D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20487" name="矩形 9"/>
          <p:cNvSpPr/>
          <p:nvPr userDrawn="1"/>
        </p:nvSpPr>
        <p:spPr>
          <a:xfrm>
            <a:off x="1814513" y="517525"/>
            <a:ext cx="1289050" cy="781050"/>
          </a:xfrm>
          <a:prstGeom prst="rect">
            <a:avLst/>
          </a:prstGeom>
          <a:noFill/>
          <a:ln w="9525">
            <a:noFill/>
          </a:ln>
        </p:spPr>
        <p:txBody>
          <a:bodyPr lIns="91418" tIns="45710" rIns="91418" bIns="45710">
            <a:spAutoFit/>
          </a:bodyPr>
          <a:p>
            <a:pPr lvl="0">
              <a:lnSpc>
                <a:spcPct val="112000"/>
              </a:lnSpc>
            </a:pPr>
            <a:r>
              <a:rPr lang="zh-CN" altLang="en-US" sz="2400" b="1" dirty="0">
                <a:solidFill>
                  <a:srgbClr val="1D8DE5"/>
                </a:solidFill>
                <a:latin typeface="微软雅黑" panose="020B0503020204020204" pitchFamily="34" charset="-122"/>
                <a:ea typeface="微软雅黑" panose="020B0503020204020204" pitchFamily="34" charset="-122"/>
              </a:rPr>
              <a:t>目录页 </a:t>
            </a:r>
            <a:r>
              <a:rPr lang="en-US" altLang="zh-CN" sz="2400" b="1" dirty="0">
                <a:solidFill>
                  <a:srgbClr val="1D8DE5"/>
                </a:solidFill>
                <a:latin typeface="微软雅黑" panose="020B0503020204020204" pitchFamily="34" charset="-122"/>
                <a:ea typeface="微软雅黑" panose="020B0503020204020204" pitchFamily="34" charset="-122"/>
              </a:rPr>
              <a:t> </a:t>
            </a:r>
            <a:endParaRPr lang="en-US" altLang="zh-CN" sz="2400" b="1" dirty="0">
              <a:solidFill>
                <a:srgbClr val="1D8DE5"/>
              </a:solidFill>
              <a:latin typeface="微软雅黑" panose="020B0503020204020204" pitchFamily="34" charset="-122"/>
              <a:ea typeface="微软雅黑" panose="020B0503020204020204" pitchFamily="34" charset="-122"/>
            </a:endParaRPr>
          </a:p>
          <a:p>
            <a:pPr lvl="0">
              <a:lnSpc>
                <a:spcPct val="112000"/>
              </a:lnSpc>
            </a:pPr>
            <a:r>
              <a:rPr lang="en-US" altLang="zh-CN" sz="1600" dirty="0">
                <a:solidFill>
                  <a:srgbClr val="595959"/>
                </a:solidFill>
                <a:latin typeface="Agency FB" pitchFamily="34" charset="0"/>
                <a:ea typeface="宋体" panose="02010600030101010101" pitchFamily="2" charset="-122"/>
              </a:rPr>
              <a:t>Contents Page</a:t>
            </a:r>
            <a:endParaRPr lang="en-US" altLang="zh-CN" sz="1600" dirty="0">
              <a:solidFill>
                <a:srgbClr val="595959"/>
              </a:solidFill>
              <a:latin typeface="Agency FB" pitchFamily="34" charset="0"/>
              <a:ea typeface="宋体" panose="02010600030101010101" pitchFamily="2" charset="-122"/>
            </a:endParaRPr>
          </a:p>
        </p:txBody>
      </p:sp>
      <p:pic>
        <p:nvPicPr>
          <p:cNvPr id="11" name="图片 10"/>
          <p:cNvPicPr>
            <a:picLocks noChangeAspect="1"/>
          </p:cNvPicPr>
          <p:nvPr/>
        </p:nvPicPr>
        <p:blipFill>
          <a:blip r:embed="rId2"/>
          <a:stretch>
            <a:fillRect/>
          </a:stretch>
        </p:blipFill>
        <p:spPr>
          <a:xfrm>
            <a:off x="2347913" y="1317625"/>
            <a:ext cx="9496425" cy="7397750"/>
          </a:xfrm>
          <a:prstGeom prst="rect">
            <a:avLst/>
          </a:prstGeom>
          <a:effectLst>
            <a:outerShdw blurRad="254000" dist="190500" dir="2700000" sx="102000" sy="102000" algn="tl" rotWithShape="0">
              <a:prstClr val="black">
                <a:alpha val="28000"/>
              </a:prstClr>
            </a:outerShdw>
          </a:effectLst>
        </p:spPr>
      </p:pic>
      <p:sp>
        <p:nvSpPr>
          <p:cNvPr id="20489" name="文本框 6"/>
          <p:cNvSpPr txBox="1"/>
          <p:nvPr userDrawn="1"/>
        </p:nvSpPr>
        <p:spPr>
          <a:xfrm>
            <a:off x="4900613" y="1924050"/>
            <a:ext cx="2498725" cy="522288"/>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第一章   </a:t>
            </a:r>
            <a:r>
              <a:rPr lang="zh-CN" altLang="en-US" sz="2800" dirty="0">
                <a:solidFill>
                  <a:srgbClr val="FFFFFF"/>
                </a:solidFill>
                <a:latin typeface="Calibri" panose="020F0502020204030204" pitchFamily="34" charset="0"/>
                <a:ea typeface="微软雅黑" panose="020B0503020204020204" pitchFamily="34" charset="-122"/>
              </a:rPr>
              <a:t>并列关系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20490" name="文本框 7"/>
          <p:cNvSpPr txBox="1"/>
          <p:nvPr userDrawn="1"/>
        </p:nvSpPr>
        <p:spPr>
          <a:xfrm>
            <a:off x="4900613" y="2603500"/>
            <a:ext cx="2498725" cy="522288"/>
          </a:xfrm>
          <a:prstGeom prst="rect">
            <a:avLst/>
          </a:prstGeom>
          <a:noFill/>
          <a:ln w="9525">
            <a:noFill/>
          </a:ln>
        </p:spPr>
        <p:txBody>
          <a:bodyPr wrap="none" lIns="91418" tIns="45710" rIns="91418" bIns="45710">
            <a:spAutoFit/>
          </a:bodyPr>
          <a:p>
            <a:pPr lvl="0">
              <a:buNone/>
            </a:pPr>
            <a:r>
              <a:rPr lang="zh-CN" altLang="en-US" dirty="0">
                <a:solidFill>
                  <a:srgbClr val="859B7B"/>
                </a:solidFill>
                <a:latin typeface="Calibri" panose="020F0502020204030204" pitchFamily="34" charset="0"/>
                <a:ea typeface="微软雅黑" panose="020B0503020204020204" pitchFamily="34" charset="-122"/>
              </a:rPr>
              <a:t>第二章   </a:t>
            </a:r>
            <a:r>
              <a:rPr lang="zh-CN" altLang="en-US" sz="2800" dirty="0">
                <a:solidFill>
                  <a:srgbClr val="859B7B"/>
                </a:solidFill>
                <a:latin typeface="Calibri" panose="020F0502020204030204" pitchFamily="34" charset="0"/>
                <a:ea typeface="微软雅黑" panose="020B0503020204020204" pitchFamily="34" charset="-122"/>
              </a:rPr>
              <a:t>递进关系</a:t>
            </a:r>
            <a:endParaRPr lang="zh-CN" altLang="en-US" sz="2800" dirty="0">
              <a:solidFill>
                <a:srgbClr val="859B7B"/>
              </a:solidFill>
              <a:latin typeface="Calibri" panose="020F0502020204030204" pitchFamily="34" charset="0"/>
              <a:ea typeface="微软雅黑" panose="020B0503020204020204" pitchFamily="34" charset="-122"/>
            </a:endParaRPr>
          </a:p>
        </p:txBody>
      </p:sp>
      <p:sp>
        <p:nvSpPr>
          <p:cNvPr id="20491" name="文本框 8"/>
          <p:cNvSpPr txBox="1"/>
          <p:nvPr userDrawn="1"/>
        </p:nvSpPr>
        <p:spPr>
          <a:xfrm>
            <a:off x="4900613" y="328295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第三章   </a:t>
            </a:r>
            <a:r>
              <a:rPr lang="zh-CN" altLang="en-US" sz="2800" dirty="0">
                <a:solidFill>
                  <a:srgbClr val="FFFFFF"/>
                </a:solidFill>
                <a:latin typeface="Calibri" panose="020F0502020204030204" pitchFamily="34" charset="0"/>
                <a:ea typeface="微软雅黑" panose="020B0503020204020204" pitchFamily="34" charset="-122"/>
              </a:rPr>
              <a:t>循环关系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20492" name="文本框 9"/>
          <p:cNvSpPr txBox="1"/>
          <p:nvPr userDrawn="1"/>
        </p:nvSpPr>
        <p:spPr>
          <a:xfrm>
            <a:off x="4900613" y="396240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第四章   </a:t>
            </a:r>
            <a:r>
              <a:rPr lang="zh-CN" altLang="en-US" sz="2800" dirty="0">
                <a:solidFill>
                  <a:srgbClr val="FFFFFF"/>
                </a:solidFill>
                <a:latin typeface="Calibri" panose="020F0502020204030204" pitchFamily="34" charset="0"/>
                <a:ea typeface="微软雅黑" panose="020B0503020204020204" pitchFamily="34" charset="-122"/>
              </a:rPr>
              <a:t>其他类型</a:t>
            </a:r>
            <a:endParaRPr lang="zh-CN" altLang="en-US" sz="28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044" y="2130429"/>
            <a:ext cx="10359153"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087" y="3886200"/>
            <a:ext cx="85310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7"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1" y="3267580"/>
            <a:ext cx="12166275"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23556"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23557" name="TextBox 11"/>
          <p:cNvSpPr txBox="1"/>
          <p:nvPr userDrawn="1"/>
        </p:nvSpPr>
        <p:spPr>
          <a:xfrm>
            <a:off x="5394325" y="2628900"/>
            <a:ext cx="1357313" cy="584200"/>
          </a:xfrm>
          <a:prstGeom prst="rect">
            <a:avLst/>
          </a:prstGeom>
          <a:noFill/>
          <a:ln w="9525">
            <a:noFill/>
          </a:ln>
        </p:spPr>
        <p:txBody>
          <a:bodyPr>
            <a:spAutoFit/>
          </a:bodyPr>
          <a:p>
            <a:pPr lvl="0" algn="ctr" defTabSz="914400">
              <a:buNone/>
            </a:pPr>
            <a:r>
              <a:rPr lang="en-US" altLang="zh-CN" sz="3200" b="1" dirty="0">
                <a:solidFill>
                  <a:srgbClr val="FFFFFF"/>
                </a:solidFill>
                <a:latin typeface="微软雅黑" panose="020B0503020204020204" pitchFamily="34" charset="-122"/>
                <a:ea typeface="微软雅黑" panose="020B0503020204020204" pitchFamily="34" charset="-122"/>
              </a:rPr>
              <a:t>Part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23558" name="TextBox 12"/>
          <p:cNvSpPr txBox="1"/>
          <p:nvPr userDrawn="1"/>
        </p:nvSpPr>
        <p:spPr>
          <a:xfrm>
            <a:off x="5394325" y="3284538"/>
            <a:ext cx="1357313" cy="708025"/>
          </a:xfrm>
          <a:prstGeom prst="rect">
            <a:avLst/>
          </a:prstGeom>
          <a:noFill/>
          <a:ln w="9525">
            <a:noFill/>
          </a:ln>
        </p:spPr>
        <p:txBody>
          <a:bodyPr>
            <a:spAutoFit/>
          </a:bodyPr>
          <a:p>
            <a:pPr lvl="0" algn="ctr" defTabSz="914400">
              <a:buNone/>
            </a:pPr>
            <a:r>
              <a:rPr lang="en-US" altLang="zh-CN" sz="4000" b="1" dirty="0">
                <a:solidFill>
                  <a:srgbClr val="31859C"/>
                </a:solidFill>
                <a:latin typeface="微软雅黑" panose="020B0503020204020204" pitchFamily="34" charset="-122"/>
                <a:ea typeface="微软雅黑" panose="020B0503020204020204" pitchFamily="34" charset="-122"/>
              </a:rPr>
              <a:t>1</a:t>
            </a:r>
            <a:endParaRPr lang="zh-CN" altLang="en-US" sz="4000" b="1" dirty="0">
              <a:solidFill>
                <a:srgbClr val="31859C"/>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5"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0" y="0"/>
            <a:ext cx="1701800" cy="836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1</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7208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2</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44170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3</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51625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4</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011025" y="0"/>
            <a:ext cx="182563" cy="5492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矩形 11"/>
          <p:cNvSpPr/>
          <p:nvPr/>
        </p:nvSpPr>
        <p:spPr>
          <a:xfrm>
            <a:off x="0" y="6597650"/>
            <a:ext cx="12180888" cy="2603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椭圆 12"/>
          <p:cNvSpPr/>
          <p:nvPr/>
        </p:nvSpPr>
        <p:spPr>
          <a:xfrm>
            <a:off x="5842000" y="6470650"/>
            <a:ext cx="503238" cy="503238"/>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defTabSz="914400">
              <a:buNone/>
            </a:pPr>
            <a:fld id="{9A0DB2DC-4C9A-4742-B13C-FB6460FD3503}" type="slidenum">
              <a:rPr lang="zh-CN" altLang="en-US" sz="1100" dirty="0">
                <a:solidFill>
                  <a:srgbClr val="31859C"/>
                </a:solidFill>
                <a:latin typeface="Calibri" panose="020F0502020204030204" pitchFamily="34" charset="0"/>
                <a:ea typeface="宋体" panose="02010600030101010101" pitchFamily="2" charset="-122"/>
              </a:rPr>
            </a:fld>
            <a:endParaRPr lang="zh-CN" altLang="en-US" sz="1100" dirty="0">
              <a:solidFill>
                <a:srgbClr val="31859C"/>
              </a:solidFill>
              <a:latin typeface="Calibri" panose="020F0502020204030204" pitchFamily="34" charset="0"/>
              <a:ea typeface="宋体" panose="02010600030101010101" pitchFamily="2" charset="-122"/>
            </a:endParaRPr>
          </a:p>
        </p:txBody>
      </p:sp>
      <p:cxnSp>
        <p:nvCxnSpPr>
          <p:cNvPr id="14" name="直接连接符 13"/>
          <p:cNvCxnSpPr/>
          <p:nvPr/>
        </p:nvCxnSpPr>
        <p:spPr>
          <a:xfrm flipH="1">
            <a:off x="7102475" y="533400"/>
            <a:ext cx="49990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962709" y="4406904"/>
            <a:ext cx="10359153"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709" y="2906713"/>
            <a:ext cx="1035915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15"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6"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7"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30" y="3267582"/>
            <a:ext cx="12166276"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10244"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0245" name="TextBox 11"/>
          <p:cNvSpPr txBox="1"/>
          <p:nvPr userDrawn="1"/>
        </p:nvSpPr>
        <p:spPr>
          <a:xfrm>
            <a:off x="5394325" y="2628900"/>
            <a:ext cx="1357313" cy="584200"/>
          </a:xfrm>
          <a:prstGeom prst="rect">
            <a:avLst/>
          </a:prstGeom>
          <a:noFill/>
          <a:ln w="9525">
            <a:noFill/>
          </a:ln>
        </p:spPr>
        <p:txBody>
          <a:bodyPr lIns="91418" tIns="45710" rIns="91418" bIns="45710">
            <a:spAutoFit/>
          </a:bodyPr>
          <a:p>
            <a:pPr lvl="0" algn="ctr">
              <a:buNone/>
            </a:pPr>
            <a:r>
              <a:rPr lang="en-US" altLang="zh-CN" sz="3200" b="1" dirty="0">
                <a:solidFill>
                  <a:schemeClr val="bg1"/>
                </a:solidFill>
                <a:latin typeface="微软雅黑" panose="020B0503020204020204" pitchFamily="34" charset="-122"/>
                <a:ea typeface="微软雅黑" panose="020B0503020204020204" pitchFamily="34" charset="-122"/>
              </a:rPr>
              <a:t>Part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0246" name="TextBox 12"/>
          <p:cNvSpPr txBox="1"/>
          <p:nvPr userDrawn="1"/>
        </p:nvSpPr>
        <p:spPr>
          <a:xfrm>
            <a:off x="5394325" y="3284538"/>
            <a:ext cx="1357313" cy="708025"/>
          </a:xfrm>
          <a:prstGeom prst="rect">
            <a:avLst/>
          </a:prstGeom>
          <a:noFill/>
          <a:ln w="9525">
            <a:noFill/>
          </a:ln>
        </p:spPr>
        <p:txBody>
          <a:bodyPr lIns="91418" tIns="45710" rIns="91418" bIns="45710">
            <a:spAutoFit/>
          </a:bodyPr>
          <a:p>
            <a:pPr lvl="0" algn="ctr">
              <a:buNone/>
            </a:pPr>
            <a:r>
              <a:rPr lang="en-US" altLang="zh-CN" sz="4000" b="1" dirty="0">
                <a:solidFill>
                  <a:srgbClr val="068D90"/>
                </a:solidFill>
                <a:latin typeface="微软雅黑" panose="020B0503020204020204" pitchFamily="34" charset="-122"/>
                <a:ea typeface="微软雅黑" panose="020B0503020204020204" pitchFamily="34" charset="-122"/>
              </a:rPr>
              <a:t>2</a:t>
            </a:r>
            <a:endParaRPr lang="zh-CN" altLang="en-US" sz="4000" b="1" dirty="0">
              <a:solidFill>
                <a:srgbClr val="068D90"/>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19418" y="1600206"/>
            <a:ext cx="6377142"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7299680" y="1600206"/>
            <a:ext cx="6377142"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4"/>
          <p:cNvSpPr>
            <a:spLocks noGrp="1"/>
          </p:cNvSpPr>
          <p:nvPr>
            <p:ph type="dt" sz="half" idx="12"/>
          </p:nvPr>
        </p:nvSpPr>
        <p:spPr>
          <a:xfrm>
            <a:off x="609600" y="6356350"/>
            <a:ext cx="2843213" cy="365125"/>
          </a:xfrm>
          <a:prstGeom prst="rect">
            <a:avLst/>
          </a:prstGeom>
        </p:spPr>
        <p:txBody>
          <a:bodyPr vert="horz" lIns="91418" tIns="45710" rIns="91418" bIns="4571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5" name="页脚占位符 5"/>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6"/>
          <p:cNvSpPr>
            <a:spLocks noGrp="1"/>
          </p:cNvSpPr>
          <p:nvPr>
            <p:ph type="sldNum" sz="quarter" idx="4"/>
          </p:nvPr>
        </p:nvSpPr>
        <p:spPr>
          <a:xfrm>
            <a:off x="8734425" y="6356350"/>
            <a:ext cx="2843213" cy="365125"/>
          </a:xfrm>
          <a:prstGeom prst="rect">
            <a:avLst/>
          </a:prstGeom>
        </p:spPr>
        <p:txBody>
          <a:bodyPr vert="horz" lIns="91418" tIns="45710" rIns="91418" bIns="4571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1" y="3267580"/>
            <a:ext cx="12166275"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25604"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25605" name="TextBox 11"/>
          <p:cNvSpPr txBox="1"/>
          <p:nvPr userDrawn="1"/>
        </p:nvSpPr>
        <p:spPr>
          <a:xfrm>
            <a:off x="5394325" y="2628900"/>
            <a:ext cx="1357313" cy="584200"/>
          </a:xfrm>
          <a:prstGeom prst="rect">
            <a:avLst/>
          </a:prstGeom>
          <a:noFill/>
          <a:ln w="9525">
            <a:noFill/>
          </a:ln>
        </p:spPr>
        <p:txBody>
          <a:bodyPr>
            <a:spAutoFit/>
          </a:bodyPr>
          <a:p>
            <a:pPr lvl="0" algn="ctr" defTabSz="914400">
              <a:buNone/>
            </a:pPr>
            <a:r>
              <a:rPr lang="en-US" altLang="zh-CN" sz="3200" b="1" dirty="0">
                <a:solidFill>
                  <a:srgbClr val="FFFFFF"/>
                </a:solidFill>
                <a:latin typeface="微软雅黑" panose="020B0503020204020204" pitchFamily="34" charset="-122"/>
                <a:ea typeface="微软雅黑" panose="020B0503020204020204" pitchFamily="34" charset="-122"/>
              </a:rPr>
              <a:t>Part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25606" name="TextBox 12"/>
          <p:cNvSpPr txBox="1"/>
          <p:nvPr userDrawn="1"/>
        </p:nvSpPr>
        <p:spPr>
          <a:xfrm>
            <a:off x="5394325" y="3284538"/>
            <a:ext cx="1357313" cy="708025"/>
          </a:xfrm>
          <a:prstGeom prst="rect">
            <a:avLst/>
          </a:prstGeom>
          <a:noFill/>
          <a:ln w="9525">
            <a:noFill/>
          </a:ln>
        </p:spPr>
        <p:txBody>
          <a:bodyPr>
            <a:spAutoFit/>
          </a:bodyPr>
          <a:p>
            <a:pPr lvl="0" algn="ctr" defTabSz="914400">
              <a:buNone/>
            </a:pPr>
            <a:r>
              <a:rPr lang="en-US" altLang="zh-CN" sz="4000" b="1" dirty="0">
                <a:solidFill>
                  <a:srgbClr val="31859C"/>
                </a:solidFill>
                <a:latin typeface="微软雅黑" panose="020B0503020204020204" pitchFamily="34" charset="-122"/>
                <a:ea typeface="微软雅黑" panose="020B0503020204020204" pitchFamily="34" charset="-122"/>
              </a:rPr>
              <a:t>2</a:t>
            </a:r>
            <a:endParaRPr lang="zh-CN" altLang="en-US" sz="4000" b="1" dirty="0">
              <a:solidFill>
                <a:srgbClr val="31859C"/>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19387" y="1600204"/>
            <a:ext cx="637714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7299649" y="1600204"/>
            <a:ext cx="637714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4"/>
          <p:cNvSpPr>
            <a:spLocks noGrp="1"/>
          </p:cNvSpPr>
          <p:nvPr>
            <p:ph type="dt" sz="half" idx="1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5" name="页脚占位符 5"/>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6" name="灯片编号占位符 6"/>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6"/>
          <p:cNvSpPr/>
          <p:nvPr/>
        </p:nvSpPr>
        <p:spPr>
          <a:xfrm>
            <a:off x="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1</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720850" y="0"/>
            <a:ext cx="1701800" cy="836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2</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44170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3</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51625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4</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011025" y="0"/>
            <a:ext cx="182563" cy="5492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矩形 11"/>
          <p:cNvSpPr/>
          <p:nvPr/>
        </p:nvSpPr>
        <p:spPr>
          <a:xfrm>
            <a:off x="0" y="6597650"/>
            <a:ext cx="12180888" cy="2603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椭圆 12"/>
          <p:cNvSpPr/>
          <p:nvPr/>
        </p:nvSpPr>
        <p:spPr>
          <a:xfrm>
            <a:off x="5842000" y="6470650"/>
            <a:ext cx="503238" cy="503238"/>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defTabSz="914400">
              <a:buNone/>
            </a:pPr>
            <a:fld id="{9A0DB2DC-4C9A-4742-B13C-FB6460FD3503}" type="slidenum">
              <a:rPr lang="zh-CN" altLang="en-US" sz="1100" dirty="0">
                <a:solidFill>
                  <a:srgbClr val="31859C"/>
                </a:solidFill>
                <a:latin typeface="Calibri" panose="020F0502020204030204" pitchFamily="34" charset="0"/>
                <a:ea typeface="宋体" panose="02010600030101010101" pitchFamily="2" charset="-122"/>
              </a:rPr>
            </a:fld>
            <a:endParaRPr lang="zh-CN" altLang="en-US" sz="1100" dirty="0">
              <a:solidFill>
                <a:srgbClr val="31859C"/>
              </a:solidFill>
              <a:latin typeface="Calibri" panose="020F0502020204030204" pitchFamily="34" charset="0"/>
              <a:ea typeface="宋体" panose="02010600030101010101" pitchFamily="2" charset="-122"/>
            </a:endParaRPr>
          </a:p>
        </p:txBody>
      </p:sp>
      <p:cxnSp>
        <p:nvCxnSpPr>
          <p:cNvPr id="14" name="直接连接符 13"/>
          <p:cNvCxnSpPr/>
          <p:nvPr/>
        </p:nvCxnSpPr>
        <p:spPr>
          <a:xfrm flipH="1">
            <a:off x="7102475" y="533400"/>
            <a:ext cx="49990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609363" y="274638"/>
            <a:ext cx="10968514"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364" y="1535113"/>
            <a:ext cx="53848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364" y="2174875"/>
            <a:ext cx="53848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0948" y="1535113"/>
            <a:ext cx="538692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0948" y="2174875"/>
            <a:ext cx="53869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5" name="日期占位符 6"/>
          <p:cNvSpPr>
            <a:spLocks noGrp="1"/>
          </p:cNvSpPr>
          <p:nvPr>
            <p:ph type="dt" sz="half" idx="1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6" name="页脚占位符 7"/>
          <p:cNvSpPr>
            <a:spLocks noGrp="1"/>
          </p:cNvSpPr>
          <p:nvPr>
            <p:ph type="ftr" sz="quarter" idx="1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7" name="灯片编号占位符 8"/>
          <p:cNvSpPr>
            <a:spLocks noGrp="1"/>
          </p:cNvSpPr>
          <p:nvPr>
            <p:ph type="sldNum" sz="quarter" idx="1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1" y="3267580"/>
            <a:ext cx="12166275"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27652"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27653" name="TextBox 11"/>
          <p:cNvSpPr txBox="1"/>
          <p:nvPr userDrawn="1"/>
        </p:nvSpPr>
        <p:spPr>
          <a:xfrm>
            <a:off x="5394325" y="2628900"/>
            <a:ext cx="1357313" cy="584200"/>
          </a:xfrm>
          <a:prstGeom prst="rect">
            <a:avLst/>
          </a:prstGeom>
          <a:noFill/>
          <a:ln w="9525">
            <a:noFill/>
          </a:ln>
        </p:spPr>
        <p:txBody>
          <a:bodyPr>
            <a:spAutoFit/>
          </a:bodyPr>
          <a:p>
            <a:pPr lvl="0" algn="ctr" defTabSz="914400">
              <a:buNone/>
            </a:pPr>
            <a:r>
              <a:rPr lang="en-US" altLang="zh-CN" sz="3200" b="1" dirty="0">
                <a:solidFill>
                  <a:srgbClr val="FFFFFF"/>
                </a:solidFill>
                <a:latin typeface="微软雅黑" panose="020B0503020204020204" pitchFamily="34" charset="-122"/>
                <a:ea typeface="微软雅黑" panose="020B0503020204020204" pitchFamily="34" charset="-122"/>
              </a:rPr>
              <a:t>Part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27654" name="TextBox 12"/>
          <p:cNvSpPr txBox="1"/>
          <p:nvPr userDrawn="1"/>
        </p:nvSpPr>
        <p:spPr>
          <a:xfrm>
            <a:off x="5394325" y="3284538"/>
            <a:ext cx="1357313" cy="708025"/>
          </a:xfrm>
          <a:prstGeom prst="rect">
            <a:avLst/>
          </a:prstGeom>
          <a:noFill/>
          <a:ln w="9525">
            <a:noFill/>
          </a:ln>
        </p:spPr>
        <p:txBody>
          <a:bodyPr>
            <a:spAutoFit/>
          </a:bodyPr>
          <a:p>
            <a:pPr lvl="0" algn="ctr" defTabSz="914400">
              <a:buNone/>
            </a:pPr>
            <a:r>
              <a:rPr lang="en-US" altLang="zh-CN" sz="4000" b="1" dirty="0">
                <a:solidFill>
                  <a:srgbClr val="31859C"/>
                </a:solidFill>
                <a:latin typeface="微软雅黑" panose="020B0503020204020204" pitchFamily="34" charset="-122"/>
                <a:ea typeface="微软雅黑" panose="020B0503020204020204" pitchFamily="34" charset="-122"/>
              </a:rPr>
              <a:t>3</a:t>
            </a:r>
            <a:endParaRPr lang="zh-CN" altLang="en-US" sz="4000" b="1" dirty="0">
              <a:solidFill>
                <a:srgbClr val="31859C"/>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4" name="日期占位符 2"/>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5" name="页脚占位符 3"/>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6" name="灯片编号占位符 4"/>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矩形 6"/>
          <p:cNvSpPr/>
          <p:nvPr/>
        </p:nvSpPr>
        <p:spPr>
          <a:xfrm>
            <a:off x="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1</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7208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2</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441700" y="0"/>
            <a:ext cx="1701800" cy="836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3</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51625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4</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011025" y="0"/>
            <a:ext cx="182563" cy="5492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矩形 11"/>
          <p:cNvSpPr/>
          <p:nvPr/>
        </p:nvSpPr>
        <p:spPr>
          <a:xfrm>
            <a:off x="0" y="6597650"/>
            <a:ext cx="12180888" cy="2603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椭圆 12"/>
          <p:cNvSpPr/>
          <p:nvPr/>
        </p:nvSpPr>
        <p:spPr>
          <a:xfrm>
            <a:off x="5842000" y="6470650"/>
            <a:ext cx="503238" cy="503238"/>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defTabSz="914400">
              <a:buNone/>
            </a:pPr>
            <a:fld id="{9A0DB2DC-4C9A-4742-B13C-FB6460FD3503}" type="slidenum">
              <a:rPr lang="zh-CN" altLang="en-US" sz="1100" dirty="0">
                <a:solidFill>
                  <a:srgbClr val="31859C"/>
                </a:solidFill>
                <a:latin typeface="Calibri" panose="020F0502020204030204" pitchFamily="34" charset="0"/>
                <a:ea typeface="宋体" panose="02010600030101010101" pitchFamily="2" charset="-122"/>
              </a:rPr>
            </a:fld>
            <a:endParaRPr lang="zh-CN" altLang="en-US" sz="1100" dirty="0">
              <a:solidFill>
                <a:srgbClr val="31859C"/>
              </a:solidFill>
              <a:latin typeface="Calibri" panose="020F0502020204030204" pitchFamily="34" charset="0"/>
              <a:ea typeface="宋体" panose="02010600030101010101" pitchFamily="2" charset="-122"/>
            </a:endParaRPr>
          </a:p>
        </p:txBody>
      </p:sp>
      <p:cxnSp>
        <p:nvCxnSpPr>
          <p:cNvPr id="14" name="直接连接符 13"/>
          <p:cNvCxnSpPr/>
          <p:nvPr/>
        </p:nvCxnSpPr>
        <p:spPr>
          <a:xfrm flipH="1">
            <a:off x="7102475" y="533400"/>
            <a:ext cx="49990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日期占位符 1"/>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6" name="页脚占位符 2"/>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7" name="灯片编号占位符 3"/>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1" y="3267580"/>
            <a:ext cx="12166275"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29700"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29701" name="TextBox 11"/>
          <p:cNvSpPr txBox="1"/>
          <p:nvPr userDrawn="1"/>
        </p:nvSpPr>
        <p:spPr>
          <a:xfrm>
            <a:off x="5394325" y="2628900"/>
            <a:ext cx="1357313" cy="584200"/>
          </a:xfrm>
          <a:prstGeom prst="rect">
            <a:avLst/>
          </a:prstGeom>
          <a:noFill/>
          <a:ln w="9525">
            <a:noFill/>
          </a:ln>
        </p:spPr>
        <p:txBody>
          <a:bodyPr>
            <a:spAutoFit/>
          </a:bodyPr>
          <a:p>
            <a:pPr lvl="0" algn="ctr" defTabSz="914400">
              <a:buNone/>
            </a:pPr>
            <a:r>
              <a:rPr lang="en-US" altLang="zh-CN" sz="3200" b="1" dirty="0">
                <a:solidFill>
                  <a:srgbClr val="FFFFFF"/>
                </a:solidFill>
                <a:latin typeface="微软雅黑" panose="020B0503020204020204" pitchFamily="34" charset="-122"/>
                <a:ea typeface="微软雅黑" panose="020B0503020204020204" pitchFamily="34" charset="-122"/>
              </a:rPr>
              <a:t>Part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29702" name="TextBox 12"/>
          <p:cNvSpPr txBox="1"/>
          <p:nvPr userDrawn="1"/>
        </p:nvSpPr>
        <p:spPr>
          <a:xfrm>
            <a:off x="5394325" y="3284538"/>
            <a:ext cx="1357313" cy="708025"/>
          </a:xfrm>
          <a:prstGeom prst="rect">
            <a:avLst/>
          </a:prstGeom>
          <a:noFill/>
          <a:ln w="9525">
            <a:noFill/>
          </a:ln>
        </p:spPr>
        <p:txBody>
          <a:bodyPr>
            <a:spAutoFit/>
          </a:bodyPr>
          <a:p>
            <a:pPr lvl="0" algn="ctr" defTabSz="914400">
              <a:buNone/>
            </a:pPr>
            <a:r>
              <a:rPr lang="en-US" altLang="zh-CN" sz="4000" b="1" dirty="0">
                <a:solidFill>
                  <a:srgbClr val="31859C"/>
                </a:solidFill>
                <a:latin typeface="微软雅黑" panose="020B0503020204020204" pitchFamily="34" charset="-122"/>
                <a:ea typeface="微软雅黑" panose="020B0503020204020204" pitchFamily="34" charset="-122"/>
              </a:rPr>
              <a:t>4</a:t>
            </a:r>
            <a:endParaRPr lang="zh-CN" altLang="en-US" sz="4000" b="1" dirty="0">
              <a:solidFill>
                <a:srgbClr val="31859C"/>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609363" y="273050"/>
            <a:ext cx="400951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4873" y="273054"/>
            <a:ext cx="68130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363" y="1435103"/>
            <a:ext cx="400951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14" name="日期占位符 4"/>
          <p:cNvSpPr>
            <a:spLocks noGrp="1"/>
          </p:cNvSpPr>
          <p:nvPr>
            <p:ph type="dt" sz="half" idx="1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5" name="页脚占位符 5"/>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6" name="灯片编号占位符 6"/>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7" name="矩形 6"/>
          <p:cNvSpPr/>
          <p:nvPr/>
        </p:nvSpPr>
        <p:spPr>
          <a:xfrm>
            <a:off x="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1</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72085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2</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p:nvPr/>
        </p:nvSpPr>
        <p:spPr>
          <a:xfrm>
            <a:off x="3441700" y="0"/>
            <a:ext cx="1701800" cy="5492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3</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5162550" y="0"/>
            <a:ext cx="1701800" cy="83661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rPr>
              <a:t>Part 4</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12011025" y="0"/>
            <a:ext cx="182563" cy="5492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矩形 11"/>
          <p:cNvSpPr/>
          <p:nvPr/>
        </p:nvSpPr>
        <p:spPr>
          <a:xfrm>
            <a:off x="0" y="6597650"/>
            <a:ext cx="12180888" cy="2603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3" name="椭圆 12"/>
          <p:cNvSpPr/>
          <p:nvPr/>
        </p:nvSpPr>
        <p:spPr>
          <a:xfrm>
            <a:off x="5842000" y="6470650"/>
            <a:ext cx="503238" cy="503238"/>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lgn="ctr" defTabSz="914400">
              <a:buNone/>
            </a:pPr>
            <a:fld id="{9A0DB2DC-4C9A-4742-B13C-FB6460FD3503}" type="slidenum">
              <a:rPr lang="zh-CN" altLang="en-US" sz="1100" dirty="0">
                <a:solidFill>
                  <a:srgbClr val="31859C"/>
                </a:solidFill>
                <a:latin typeface="Calibri" panose="020F0502020204030204" pitchFamily="34" charset="0"/>
                <a:ea typeface="宋体" panose="02010600030101010101" pitchFamily="2" charset="-122"/>
              </a:rPr>
            </a:fld>
            <a:endParaRPr lang="zh-CN" altLang="en-US" sz="1100" dirty="0">
              <a:solidFill>
                <a:srgbClr val="31859C"/>
              </a:solidFill>
              <a:latin typeface="Calibri" panose="020F0502020204030204" pitchFamily="34" charset="0"/>
              <a:ea typeface="宋体" panose="02010600030101010101" pitchFamily="2" charset="-122"/>
            </a:endParaRPr>
          </a:p>
        </p:txBody>
      </p:sp>
      <p:cxnSp>
        <p:nvCxnSpPr>
          <p:cNvPr id="14" name="直接连接符 13"/>
          <p:cNvCxnSpPr/>
          <p:nvPr/>
        </p:nvCxnSpPr>
        <p:spPr>
          <a:xfrm flipH="1">
            <a:off x="7102475" y="533400"/>
            <a:ext cx="4999038"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a:xfrm>
            <a:off x="2388785" y="4800600"/>
            <a:ext cx="7312343"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8785" y="612775"/>
            <a:ext cx="7312343" cy="4114800"/>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8785" y="5367338"/>
            <a:ext cx="731234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15" name="日期占位符 4"/>
          <p:cNvSpPr>
            <a:spLocks noGrp="1"/>
          </p:cNvSpPr>
          <p:nvPr>
            <p:ph type="dt" sz="half" idx="1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6" name="页脚占位符 5"/>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
        <p:nvSpPr>
          <p:cNvPr id="17" name="灯片编号占位符 6"/>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1" y="3267580"/>
            <a:ext cx="12166275"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31748"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sp>
        <p:nvSpPr>
          <p:cNvPr id="31749" name="TextBox 11"/>
          <p:cNvSpPr txBox="1"/>
          <p:nvPr userDrawn="1"/>
        </p:nvSpPr>
        <p:spPr>
          <a:xfrm>
            <a:off x="5394325" y="2628900"/>
            <a:ext cx="1357313" cy="584200"/>
          </a:xfrm>
          <a:prstGeom prst="rect">
            <a:avLst/>
          </a:prstGeom>
          <a:noFill/>
          <a:ln w="9525">
            <a:noFill/>
          </a:ln>
        </p:spPr>
        <p:txBody>
          <a:bodyPr>
            <a:spAutoFit/>
          </a:bodyPr>
          <a:p>
            <a:pPr lvl="0" algn="ctr" defTabSz="914400">
              <a:buNone/>
            </a:pPr>
            <a:r>
              <a:rPr lang="en-US" altLang="zh-CN" sz="3200" b="1" dirty="0">
                <a:solidFill>
                  <a:srgbClr val="FFFFFF"/>
                </a:solidFill>
                <a:latin typeface="微软雅黑" panose="020B0503020204020204" pitchFamily="34" charset="-122"/>
                <a:ea typeface="微软雅黑" panose="020B0503020204020204" pitchFamily="34" charset="-122"/>
              </a:rPr>
              <a:t>Part</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31750" name="TextBox 12"/>
          <p:cNvSpPr txBox="1"/>
          <p:nvPr userDrawn="1"/>
        </p:nvSpPr>
        <p:spPr>
          <a:xfrm>
            <a:off x="5394325" y="3284538"/>
            <a:ext cx="1357313" cy="708025"/>
          </a:xfrm>
          <a:prstGeom prst="rect">
            <a:avLst/>
          </a:prstGeom>
          <a:noFill/>
          <a:ln w="9525">
            <a:noFill/>
          </a:ln>
        </p:spPr>
        <p:txBody>
          <a:bodyPr>
            <a:spAutoFit/>
          </a:bodyPr>
          <a:p>
            <a:pPr lvl="0" algn="ctr" defTabSz="914400">
              <a:buNone/>
            </a:pPr>
            <a:r>
              <a:rPr lang="en-US" altLang="zh-CN" sz="4000" b="1" dirty="0">
                <a:solidFill>
                  <a:srgbClr val="31859C"/>
                </a:solidFill>
                <a:latin typeface="微软雅黑" panose="020B0503020204020204" pitchFamily="34" charset="-122"/>
                <a:ea typeface="微软雅黑" panose="020B0503020204020204" pitchFamily="34" charset="-122"/>
              </a:rPr>
              <a:t>5</a:t>
            </a:r>
            <a:endParaRPr lang="zh-CN" altLang="en-US" sz="4000" b="1" dirty="0">
              <a:solidFill>
                <a:srgbClr val="31859C"/>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15"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1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37440" y="274642"/>
            <a:ext cx="323935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19386" y="274642"/>
            <a:ext cx="951493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defTabSz="91440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defTabSz="91440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30" y="3267582"/>
            <a:ext cx="12166276"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11268"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1269" name="TextBox 11"/>
          <p:cNvSpPr txBox="1"/>
          <p:nvPr userDrawn="1"/>
        </p:nvSpPr>
        <p:spPr>
          <a:xfrm>
            <a:off x="5394325" y="2628900"/>
            <a:ext cx="1357313" cy="584200"/>
          </a:xfrm>
          <a:prstGeom prst="rect">
            <a:avLst/>
          </a:prstGeom>
          <a:noFill/>
          <a:ln w="9525">
            <a:noFill/>
          </a:ln>
        </p:spPr>
        <p:txBody>
          <a:bodyPr lIns="91418" tIns="45710" rIns="91418" bIns="45710">
            <a:spAutoFit/>
          </a:bodyPr>
          <a:p>
            <a:pPr lvl="0" algn="ctr">
              <a:buNone/>
            </a:pPr>
            <a:r>
              <a:rPr lang="en-US" altLang="zh-CN" sz="3200" b="1" dirty="0">
                <a:solidFill>
                  <a:schemeClr val="bg1"/>
                </a:solidFill>
                <a:latin typeface="微软雅黑" panose="020B0503020204020204" pitchFamily="34" charset="-122"/>
                <a:ea typeface="微软雅黑" panose="020B0503020204020204" pitchFamily="34" charset="-122"/>
              </a:rPr>
              <a:t>Part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1270" name="TextBox 12"/>
          <p:cNvSpPr txBox="1"/>
          <p:nvPr userDrawn="1"/>
        </p:nvSpPr>
        <p:spPr>
          <a:xfrm>
            <a:off x="5394325" y="3284538"/>
            <a:ext cx="1357313" cy="708025"/>
          </a:xfrm>
          <a:prstGeom prst="rect">
            <a:avLst/>
          </a:prstGeom>
          <a:noFill/>
          <a:ln w="9525">
            <a:noFill/>
          </a:ln>
        </p:spPr>
        <p:txBody>
          <a:bodyPr lIns="91418" tIns="45710" rIns="91418" bIns="45710">
            <a:spAutoFit/>
          </a:bodyPr>
          <a:p>
            <a:pPr lvl="0" algn="ctr">
              <a:buNone/>
            </a:pPr>
            <a:r>
              <a:rPr lang="en-US" altLang="zh-CN" sz="4000" b="1" dirty="0">
                <a:solidFill>
                  <a:srgbClr val="068D90"/>
                </a:solidFill>
                <a:latin typeface="微软雅黑" panose="020B0503020204020204" pitchFamily="34" charset="-122"/>
                <a:ea typeface="微软雅黑" panose="020B0503020204020204" pitchFamily="34" charset="-122"/>
              </a:rPr>
              <a:t>3</a:t>
            </a:r>
            <a:endParaRPr lang="zh-CN" altLang="en-US" sz="4000" b="1" dirty="0">
              <a:solidFill>
                <a:srgbClr val="068D90"/>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14" name="日期占位符 2"/>
          <p:cNvSpPr>
            <a:spLocks noGrp="1"/>
          </p:cNvSpPr>
          <p:nvPr>
            <p:ph type="dt" sz="half" idx="2"/>
          </p:nvPr>
        </p:nvSpPr>
        <p:spPr>
          <a:xfrm>
            <a:off x="609600" y="6356350"/>
            <a:ext cx="2843213" cy="365125"/>
          </a:xfrm>
          <a:prstGeom prst="rect">
            <a:avLst/>
          </a:prstGeom>
        </p:spPr>
        <p:txBody>
          <a:bodyPr vert="horz" lIns="91418" tIns="45710" rIns="91418" bIns="4571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5" name="页脚占位符 3"/>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4"/>
          <p:cNvSpPr>
            <a:spLocks noGrp="1"/>
          </p:cNvSpPr>
          <p:nvPr>
            <p:ph type="sldNum" sz="quarter" idx="4"/>
          </p:nvPr>
        </p:nvSpPr>
        <p:spPr>
          <a:xfrm>
            <a:off x="8734425" y="6356350"/>
            <a:ext cx="2843213" cy="365125"/>
          </a:xfrm>
          <a:prstGeom prst="rect">
            <a:avLst/>
          </a:prstGeom>
        </p:spPr>
        <p:txBody>
          <a:bodyPr vert="horz" lIns="91418" tIns="45710" rIns="91418" bIns="4571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525" y="1709739"/>
            <a:ext cx="10511493"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525" y="4589464"/>
            <a:ext cx="1051149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7" name="日期占位符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7873" y="1825625"/>
            <a:ext cx="5179576"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69789" y="1825625"/>
            <a:ext cx="5179576"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4"/>
          <p:cNvSpPr>
            <a:spLocks noGrp="1"/>
          </p:cNvSpPr>
          <p:nvPr>
            <p:ph type="dt" sz="half" idx="1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5"/>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6"/>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460" y="365126"/>
            <a:ext cx="10511493"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461" y="1681163"/>
            <a:ext cx="51557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461" y="2505075"/>
            <a:ext cx="5155772"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69789" y="1681163"/>
            <a:ext cx="51811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69789" y="2505075"/>
            <a:ext cx="5181164"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7"/>
          <p:cNvSpPr>
            <a:spLocks noGrp="1"/>
          </p:cNvSpPr>
          <p:nvPr>
            <p:ph type="ftr" sz="quarter" idx="1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8"/>
          <p:cNvSpPr>
            <a:spLocks noGrp="1"/>
          </p:cNvSpPr>
          <p:nvPr>
            <p:ph type="sldNum" sz="quarter" idx="1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日期占位符 2"/>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3"/>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4"/>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2"/>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3"/>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461" y="457200"/>
            <a:ext cx="3930701"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1164" y="987426"/>
            <a:ext cx="616978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461" y="2057400"/>
            <a:ext cx="393070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5"/>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6"/>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461" y="457200"/>
            <a:ext cx="3930701"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1164" y="987426"/>
            <a:ext cx="6169789"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461" y="2057400"/>
            <a:ext cx="393070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7" name="日期占位符 4"/>
          <p:cNvSpPr>
            <a:spLocks noGrp="1"/>
          </p:cNvSpPr>
          <p:nvPr>
            <p:ph type="dt" sz="half" idx="1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5"/>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6"/>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1492" y="365125"/>
            <a:ext cx="2627873"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7873" y="365125"/>
            <a:ext cx="7731279"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405" y="1122363"/>
            <a:ext cx="9140429"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3405" y="3602038"/>
            <a:ext cx="914042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7" name="日期占位符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692CC6CE-83B7-4835-9FBB-CE0548FC759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8" name="页脚占位符 4"/>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灯片编号占位符 5"/>
          <p:cNvSpPr>
            <a:spLocks noGrp="1"/>
          </p:cNvSpPr>
          <p:nvPr>
            <p:ph type="sldNum" sz="quarter" idx="4"/>
          </p:nvPr>
        </p:nvSpPr>
        <p:spPr>
          <a:xfrm>
            <a:off x="9118600" y="6705600"/>
            <a:ext cx="2741613" cy="365125"/>
          </a:xfrm>
          <a:prstGeom prst="rect">
            <a:avLst/>
          </a:prstGeom>
        </p:spPr>
        <p:txBody>
          <a:bodyPr vert="horz" lIns="91440" tIns="45720" rIns="91440" bIns="4572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30" y="3267582"/>
            <a:ext cx="12166276"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12292"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2293" name="TextBox 11"/>
          <p:cNvSpPr txBox="1"/>
          <p:nvPr userDrawn="1"/>
        </p:nvSpPr>
        <p:spPr>
          <a:xfrm>
            <a:off x="5394325" y="2628900"/>
            <a:ext cx="1357313" cy="584200"/>
          </a:xfrm>
          <a:prstGeom prst="rect">
            <a:avLst/>
          </a:prstGeom>
          <a:noFill/>
          <a:ln w="9525">
            <a:noFill/>
          </a:ln>
        </p:spPr>
        <p:txBody>
          <a:bodyPr lIns="91418" tIns="45710" rIns="91418" bIns="45710">
            <a:spAutoFit/>
          </a:bodyPr>
          <a:p>
            <a:pPr lvl="0" algn="ctr">
              <a:buNone/>
            </a:pPr>
            <a:r>
              <a:rPr lang="en-US" altLang="zh-CN" sz="3200" b="1" dirty="0">
                <a:solidFill>
                  <a:schemeClr val="bg1"/>
                </a:solidFill>
                <a:latin typeface="微软雅黑" panose="020B0503020204020204" pitchFamily="34" charset="-122"/>
                <a:ea typeface="微软雅黑" panose="020B0503020204020204" pitchFamily="34" charset="-122"/>
              </a:rPr>
              <a:t>Part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2294" name="TextBox 12"/>
          <p:cNvSpPr txBox="1"/>
          <p:nvPr userDrawn="1"/>
        </p:nvSpPr>
        <p:spPr>
          <a:xfrm>
            <a:off x="5394325" y="3284538"/>
            <a:ext cx="1357313" cy="708025"/>
          </a:xfrm>
          <a:prstGeom prst="rect">
            <a:avLst/>
          </a:prstGeom>
          <a:noFill/>
          <a:ln w="9525">
            <a:noFill/>
          </a:ln>
        </p:spPr>
        <p:txBody>
          <a:bodyPr lIns="91418" tIns="45710" rIns="91418" bIns="45710">
            <a:spAutoFit/>
          </a:bodyPr>
          <a:p>
            <a:pPr lvl="0" algn="ctr">
              <a:buNone/>
            </a:pPr>
            <a:r>
              <a:rPr lang="en-US" altLang="zh-CN" sz="4000" b="1" dirty="0">
                <a:solidFill>
                  <a:srgbClr val="068D90"/>
                </a:solidFill>
                <a:latin typeface="微软雅黑" panose="020B0503020204020204" pitchFamily="34" charset="-122"/>
                <a:ea typeface="微软雅黑" panose="020B0503020204020204" pitchFamily="34" charset="-122"/>
              </a:rPr>
              <a:t>4</a:t>
            </a:r>
            <a:endParaRPr lang="zh-CN" altLang="en-US" sz="4000" b="1" dirty="0">
              <a:solidFill>
                <a:srgbClr val="068D90"/>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a:xfrm>
            <a:off x="609396" y="273051"/>
            <a:ext cx="4009517"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4904" y="273083"/>
            <a:ext cx="68130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396" y="1435104"/>
            <a:ext cx="4009517" cy="4691063"/>
          </a:xfrm>
        </p:spPr>
        <p:txBody>
          <a:bodyPr/>
          <a:lstStyle>
            <a:lvl1pPr marL="0" indent="0">
              <a:buNone/>
              <a:defRPr sz="1500"/>
            </a:lvl1pPr>
            <a:lvl2pPr marL="457200" indent="0">
              <a:buNone/>
              <a:defRPr sz="1200"/>
            </a:lvl2pPr>
            <a:lvl3pPr marL="914400" indent="0">
              <a:buNone/>
              <a:defRPr sz="11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smtClean="0"/>
              <a:t>单击此处编辑母版文本样式</a:t>
            </a:r>
            <a:endParaRPr lang="zh-CN" altLang="en-US" smtClean="0"/>
          </a:p>
        </p:txBody>
      </p:sp>
      <p:sp>
        <p:nvSpPr>
          <p:cNvPr id="14" name="日期占位符 4"/>
          <p:cNvSpPr>
            <a:spLocks noGrp="1"/>
          </p:cNvSpPr>
          <p:nvPr>
            <p:ph type="dt" sz="half" idx="12"/>
          </p:nvPr>
        </p:nvSpPr>
        <p:spPr>
          <a:xfrm>
            <a:off x="609600" y="6356350"/>
            <a:ext cx="2843213" cy="365125"/>
          </a:xfrm>
          <a:prstGeom prst="rect">
            <a:avLst/>
          </a:prstGeom>
        </p:spPr>
        <p:txBody>
          <a:bodyPr vert="horz" lIns="91418" tIns="45710" rIns="91418" bIns="4571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5" name="页脚占位符 5"/>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6"/>
          <p:cNvSpPr>
            <a:spLocks noGrp="1"/>
          </p:cNvSpPr>
          <p:nvPr>
            <p:ph type="sldNum" sz="quarter" idx="4"/>
          </p:nvPr>
        </p:nvSpPr>
        <p:spPr>
          <a:xfrm>
            <a:off x="8734425" y="6356350"/>
            <a:ext cx="2843213" cy="365125"/>
          </a:xfrm>
          <a:prstGeom prst="rect">
            <a:avLst/>
          </a:prstGeom>
        </p:spPr>
        <p:txBody>
          <a:bodyPr vert="horz" lIns="91418" tIns="45710" rIns="91418" bIns="4571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7" name="Picture 2" descr="http://pic17.nipic.com/20110914/7807978_105643065000_2.jpg"/>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t="47291" b="8126"/>
          <a:stretch>
            <a:fillRect/>
          </a:stretch>
        </p:blipFill>
        <p:spPr bwMode="auto">
          <a:xfrm>
            <a:off x="30" y="3267582"/>
            <a:ext cx="12166276" cy="361780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0"/>
            <a:ext cx="12187238" cy="3267075"/>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13316" name="组合 8"/>
          <p:cNvGrpSpPr/>
          <p:nvPr userDrawn="1"/>
        </p:nvGrpSpPr>
        <p:grpSpPr>
          <a:xfrm>
            <a:off x="4868863" y="2046288"/>
            <a:ext cx="2449512" cy="2447925"/>
            <a:chOff x="6897738" y="2060848"/>
            <a:chExt cx="2448272" cy="2448272"/>
          </a:xfrm>
        </p:grpSpPr>
        <p:sp>
          <p:nvSpPr>
            <p:cNvPr id="10" name="空心弧 9"/>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空心弧 10"/>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
        <p:nvSpPr>
          <p:cNvPr id="13317" name="TextBox 11"/>
          <p:cNvSpPr txBox="1"/>
          <p:nvPr userDrawn="1"/>
        </p:nvSpPr>
        <p:spPr>
          <a:xfrm>
            <a:off x="5394325" y="2628900"/>
            <a:ext cx="1357313" cy="584200"/>
          </a:xfrm>
          <a:prstGeom prst="rect">
            <a:avLst/>
          </a:prstGeom>
          <a:noFill/>
          <a:ln w="9525">
            <a:noFill/>
          </a:ln>
        </p:spPr>
        <p:txBody>
          <a:bodyPr lIns="91418" tIns="45710" rIns="91418" bIns="45710">
            <a:spAutoFit/>
          </a:bodyPr>
          <a:p>
            <a:pPr lvl="0" algn="ctr">
              <a:buNone/>
            </a:pPr>
            <a:r>
              <a:rPr lang="en-US" altLang="zh-CN" sz="3200" b="1" dirty="0">
                <a:solidFill>
                  <a:schemeClr val="bg1"/>
                </a:solidFill>
                <a:latin typeface="微软雅黑" panose="020B0503020204020204" pitchFamily="34" charset="-122"/>
                <a:ea typeface="微软雅黑" panose="020B0503020204020204" pitchFamily="34" charset="-122"/>
              </a:rPr>
              <a:t>Part</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13318" name="TextBox 12"/>
          <p:cNvSpPr txBox="1"/>
          <p:nvPr userDrawn="1"/>
        </p:nvSpPr>
        <p:spPr>
          <a:xfrm>
            <a:off x="5394325" y="3284538"/>
            <a:ext cx="1357313" cy="708025"/>
          </a:xfrm>
          <a:prstGeom prst="rect">
            <a:avLst/>
          </a:prstGeom>
          <a:noFill/>
          <a:ln w="9525">
            <a:noFill/>
          </a:ln>
        </p:spPr>
        <p:txBody>
          <a:bodyPr lIns="91418" tIns="45710" rIns="91418" bIns="45710">
            <a:spAutoFit/>
          </a:bodyPr>
          <a:p>
            <a:pPr lvl="0" algn="ctr">
              <a:buNone/>
            </a:pPr>
            <a:r>
              <a:rPr lang="en-US" altLang="zh-CN" sz="4000" b="1" dirty="0">
                <a:solidFill>
                  <a:srgbClr val="068D90"/>
                </a:solidFill>
                <a:latin typeface="微软雅黑" panose="020B0503020204020204" pitchFamily="34" charset="-122"/>
                <a:ea typeface="微软雅黑" panose="020B0503020204020204" pitchFamily="34" charset="-122"/>
              </a:rPr>
              <a:t>5</a:t>
            </a:r>
            <a:endParaRPr lang="zh-CN" altLang="en-US" sz="4000" b="1" dirty="0">
              <a:solidFill>
                <a:srgbClr val="068D90"/>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14" name="日期占位符 3"/>
          <p:cNvSpPr>
            <a:spLocks noGrp="1"/>
          </p:cNvSpPr>
          <p:nvPr>
            <p:ph type="dt" sz="half" idx="2"/>
          </p:nvPr>
        </p:nvSpPr>
        <p:spPr>
          <a:xfrm>
            <a:off x="609600" y="6356350"/>
            <a:ext cx="2843213" cy="365125"/>
          </a:xfrm>
          <a:prstGeom prst="rect">
            <a:avLst/>
          </a:prstGeom>
        </p:spPr>
        <p:txBody>
          <a:bodyPr vert="horz" lIns="91418" tIns="45710" rIns="91418" bIns="45710" rtlCol="0" anchor="ct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15" name="页脚占位符 4"/>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5"/>
          <p:cNvSpPr>
            <a:spLocks noGrp="1"/>
          </p:cNvSpPr>
          <p:nvPr>
            <p:ph type="sldNum" sz="quarter" idx="4"/>
          </p:nvPr>
        </p:nvSpPr>
        <p:spPr>
          <a:xfrm>
            <a:off x="8734425" y="6356350"/>
            <a:ext cx="2843213" cy="365125"/>
          </a:xfrm>
          <a:prstGeom prst="rect">
            <a:avLst/>
          </a:prstGeom>
        </p:spPr>
        <p:txBody>
          <a:bodyPr vert="horz" lIns="91418" tIns="45710" rIns="91418" bIns="45710" rtlCol="0" anchor="ctr"/>
          <a:p>
            <a:pPr algn="r">
              <a:buNone/>
            </a:pPr>
            <a:fld id="{9A0DB2DC-4C9A-4742-B13C-FB6460FD3503}" type="slidenum">
              <a:rPr lang="zh-CN" altLang="en-US" dirty="0"/>
            </a:fld>
            <a:endParaRPr lang="zh-CN"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8" name="矩形 7"/>
          <p:cNvSpPr/>
          <p:nvPr/>
        </p:nvSpPr>
        <p:spPr>
          <a:xfrm>
            <a:off x="1438275" y="0"/>
            <a:ext cx="161925" cy="12096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639888" y="604838"/>
            <a:ext cx="161925" cy="604838"/>
          </a:xfrm>
          <a:prstGeom prst="rect">
            <a:avLst/>
          </a:prstGeom>
          <a:solidFill>
            <a:srgbClr val="1D8D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mn-cs"/>
            </a:endParaRPr>
          </a:p>
        </p:txBody>
      </p:sp>
      <p:sp>
        <p:nvSpPr>
          <p:cNvPr id="14343" name="矩形 9"/>
          <p:cNvSpPr/>
          <p:nvPr userDrawn="1"/>
        </p:nvSpPr>
        <p:spPr>
          <a:xfrm>
            <a:off x="1814513" y="517525"/>
            <a:ext cx="1289050" cy="781050"/>
          </a:xfrm>
          <a:prstGeom prst="rect">
            <a:avLst/>
          </a:prstGeom>
          <a:noFill/>
          <a:ln w="9525">
            <a:noFill/>
          </a:ln>
        </p:spPr>
        <p:txBody>
          <a:bodyPr lIns="91418" tIns="45710" rIns="91418" bIns="45710">
            <a:spAutoFit/>
          </a:bodyPr>
          <a:p>
            <a:pPr lvl="0">
              <a:lnSpc>
                <a:spcPct val="112000"/>
              </a:lnSpc>
            </a:pPr>
            <a:r>
              <a:rPr lang="zh-CN" altLang="en-US" sz="2400" b="1" dirty="0">
                <a:solidFill>
                  <a:srgbClr val="1D8DE5"/>
                </a:solidFill>
                <a:latin typeface="微软雅黑" panose="020B0503020204020204" pitchFamily="34" charset="-122"/>
                <a:ea typeface="微软雅黑" panose="020B0503020204020204" pitchFamily="34" charset="-122"/>
              </a:rPr>
              <a:t>目录页 </a:t>
            </a:r>
            <a:r>
              <a:rPr lang="en-US" altLang="zh-CN" sz="2400" b="1" dirty="0">
                <a:solidFill>
                  <a:srgbClr val="1D8DE5"/>
                </a:solidFill>
                <a:latin typeface="微软雅黑" panose="020B0503020204020204" pitchFamily="34" charset="-122"/>
                <a:ea typeface="微软雅黑" panose="020B0503020204020204" pitchFamily="34" charset="-122"/>
              </a:rPr>
              <a:t> </a:t>
            </a:r>
            <a:endParaRPr lang="en-US" altLang="zh-CN" sz="2400" b="1" dirty="0">
              <a:solidFill>
                <a:srgbClr val="1D8DE5"/>
              </a:solidFill>
              <a:latin typeface="微软雅黑" panose="020B0503020204020204" pitchFamily="34" charset="-122"/>
              <a:ea typeface="微软雅黑" panose="020B0503020204020204" pitchFamily="34" charset="-122"/>
            </a:endParaRPr>
          </a:p>
          <a:p>
            <a:pPr lvl="0">
              <a:lnSpc>
                <a:spcPct val="112000"/>
              </a:lnSpc>
            </a:pPr>
            <a:r>
              <a:rPr lang="en-US" altLang="zh-CN" sz="1600" dirty="0">
                <a:solidFill>
                  <a:srgbClr val="595959"/>
                </a:solidFill>
                <a:latin typeface="Agency FB" pitchFamily="34" charset="0"/>
                <a:ea typeface="宋体" panose="02010600030101010101" pitchFamily="2" charset="-122"/>
              </a:rPr>
              <a:t>Contents Page</a:t>
            </a:r>
            <a:endParaRPr lang="en-US" altLang="zh-CN" sz="1600" dirty="0">
              <a:solidFill>
                <a:srgbClr val="595959"/>
              </a:solidFill>
              <a:latin typeface="Agency FB" pitchFamily="34" charset="0"/>
              <a:ea typeface="宋体" panose="02010600030101010101" pitchFamily="2" charset="-122"/>
            </a:endParaRPr>
          </a:p>
        </p:txBody>
      </p:sp>
      <p:pic>
        <p:nvPicPr>
          <p:cNvPr id="11" name="图片 10"/>
          <p:cNvPicPr>
            <a:picLocks noChangeAspect="1"/>
          </p:cNvPicPr>
          <p:nvPr/>
        </p:nvPicPr>
        <p:blipFill>
          <a:blip r:embed="rId2"/>
          <a:stretch>
            <a:fillRect/>
          </a:stretch>
        </p:blipFill>
        <p:spPr>
          <a:xfrm>
            <a:off x="2347913" y="1317625"/>
            <a:ext cx="9496425" cy="7397750"/>
          </a:xfrm>
          <a:prstGeom prst="rect">
            <a:avLst/>
          </a:prstGeom>
          <a:effectLst>
            <a:outerShdw blurRad="254000" dist="190500" dir="2700000" sx="102000" sy="102000" algn="tl" rotWithShape="0">
              <a:prstClr val="black">
                <a:alpha val="28000"/>
              </a:prstClr>
            </a:outerShdw>
          </a:effectLst>
        </p:spPr>
      </p:pic>
      <p:sp>
        <p:nvSpPr>
          <p:cNvPr id="14345" name="文本框 6"/>
          <p:cNvSpPr txBox="1"/>
          <p:nvPr userDrawn="1"/>
        </p:nvSpPr>
        <p:spPr>
          <a:xfrm>
            <a:off x="4900613" y="1924050"/>
            <a:ext cx="2498725" cy="522288"/>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第一章   </a:t>
            </a:r>
            <a:r>
              <a:rPr lang="zh-CN" altLang="en-US" sz="2800" dirty="0">
                <a:solidFill>
                  <a:srgbClr val="FFFFFF"/>
                </a:solidFill>
                <a:latin typeface="Calibri" panose="020F0502020204030204" pitchFamily="34" charset="0"/>
                <a:ea typeface="微软雅黑" panose="020B0503020204020204" pitchFamily="34" charset="-122"/>
              </a:rPr>
              <a:t>并列关系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14346" name="文本框 7"/>
          <p:cNvSpPr txBox="1"/>
          <p:nvPr userDrawn="1"/>
        </p:nvSpPr>
        <p:spPr>
          <a:xfrm>
            <a:off x="4900613" y="2603500"/>
            <a:ext cx="2498725" cy="522288"/>
          </a:xfrm>
          <a:prstGeom prst="rect">
            <a:avLst/>
          </a:prstGeom>
          <a:noFill/>
          <a:ln w="9525">
            <a:noFill/>
          </a:ln>
        </p:spPr>
        <p:txBody>
          <a:bodyPr wrap="none" lIns="91418" tIns="45710" rIns="91418" bIns="45710">
            <a:spAutoFit/>
          </a:bodyPr>
          <a:p>
            <a:pPr lvl="0">
              <a:buNone/>
            </a:pPr>
            <a:r>
              <a:rPr lang="zh-CN" altLang="en-US" dirty="0">
                <a:solidFill>
                  <a:srgbClr val="859B7B"/>
                </a:solidFill>
                <a:latin typeface="Calibri" panose="020F0502020204030204" pitchFamily="34" charset="0"/>
                <a:ea typeface="微软雅黑" panose="020B0503020204020204" pitchFamily="34" charset="-122"/>
              </a:rPr>
              <a:t>第二章   </a:t>
            </a:r>
            <a:r>
              <a:rPr lang="zh-CN" altLang="en-US" sz="2800" dirty="0">
                <a:solidFill>
                  <a:srgbClr val="859B7B"/>
                </a:solidFill>
                <a:latin typeface="Calibri" panose="020F0502020204030204" pitchFamily="34" charset="0"/>
                <a:ea typeface="微软雅黑" panose="020B0503020204020204" pitchFamily="34" charset="-122"/>
              </a:rPr>
              <a:t>递进关系</a:t>
            </a:r>
            <a:endParaRPr lang="zh-CN" altLang="en-US" sz="2800" dirty="0">
              <a:solidFill>
                <a:srgbClr val="859B7B"/>
              </a:solidFill>
              <a:latin typeface="Calibri" panose="020F0502020204030204" pitchFamily="34" charset="0"/>
              <a:ea typeface="微软雅黑" panose="020B0503020204020204" pitchFamily="34" charset="-122"/>
            </a:endParaRPr>
          </a:p>
        </p:txBody>
      </p:sp>
      <p:sp>
        <p:nvSpPr>
          <p:cNvPr id="14347" name="文本框 8"/>
          <p:cNvSpPr txBox="1"/>
          <p:nvPr userDrawn="1"/>
        </p:nvSpPr>
        <p:spPr>
          <a:xfrm>
            <a:off x="4900613" y="328295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第三章   </a:t>
            </a:r>
            <a:r>
              <a:rPr lang="zh-CN" altLang="en-US" sz="2800" dirty="0">
                <a:solidFill>
                  <a:srgbClr val="FFFFFF"/>
                </a:solidFill>
                <a:latin typeface="Calibri" panose="020F0502020204030204" pitchFamily="34" charset="0"/>
                <a:ea typeface="微软雅黑" panose="020B0503020204020204" pitchFamily="34" charset="-122"/>
              </a:rPr>
              <a:t>循环关系</a:t>
            </a:r>
            <a:endParaRPr lang="zh-CN" altLang="en-US" sz="2800" dirty="0">
              <a:solidFill>
                <a:srgbClr val="FFFFFF"/>
              </a:solidFill>
              <a:latin typeface="Calibri" panose="020F0502020204030204" pitchFamily="34" charset="0"/>
              <a:ea typeface="微软雅黑" panose="020B0503020204020204" pitchFamily="34" charset="-122"/>
            </a:endParaRPr>
          </a:p>
        </p:txBody>
      </p:sp>
      <p:sp>
        <p:nvSpPr>
          <p:cNvPr id="14348" name="文本框 9"/>
          <p:cNvSpPr txBox="1"/>
          <p:nvPr userDrawn="1"/>
        </p:nvSpPr>
        <p:spPr>
          <a:xfrm>
            <a:off x="4900613" y="3962400"/>
            <a:ext cx="2498725" cy="523875"/>
          </a:xfrm>
          <a:prstGeom prst="rect">
            <a:avLst/>
          </a:prstGeom>
          <a:noFill/>
          <a:ln w="9525">
            <a:noFill/>
          </a:ln>
        </p:spPr>
        <p:txBody>
          <a:bodyPr wrap="none" lIns="91418" tIns="45710" rIns="91418" bIns="45710">
            <a:spAutoFit/>
          </a:bodyPr>
          <a:p>
            <a:pPr lvl="0">
              <a:buNone/>
            </a:pPr>
            <a:r>
              <a:rPr lang="zh-CN" altLang="en-US" dirty="0">
                <a:solidFill>
                  <a:srgbClr val="FFFFFF"/>
                </a:solidFill>
                <a:latin typeface="Calibri" panose="020F0502020204030204" pitchFamily="34" charset="0"/>
                <a:ea typeface="微软雅黑" panose="020B0503020204020204" pitchFamily="34" charset="-122"/>
              </a:rPr>
              <a:t>第四章   </a:t>
            </a:r>
            <a:r>
              <a:rPr lang="zh-CN" altLang="en-US" sz="2800" dirty="0">
                <a:solidFill>
                  <a:srgbClr val="FFFFFF"/>
                </a:solidFill>
                <a:latin typeface="Calibri" panose="020F0502020204030204" pitchFamily="34" charset="0"/>
                <a:ea typeface="微软雅黑" panose="020B0503020204020204" pitchFamily="34" charset="-122"/>
              </a:rPr>
              <a:t>其他类型</a:t>
            </a:r>
            <a:endParaRPr lang="zh-CN" altLang="en-US" sz="28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幻灯片">
    <p:bg>
      <p:bgPr>
        <a:blipFill rotWithShape="1">
          <a:blip r:embed="rId2"/>
        </a:blipFill>
        <a:effectLst/>
      </p:bgPr>
    </p:bg>
    <p:spTree>
      <p:nvGrpSpPr>
        <p:cNvPr id="1" name=""/>
        <p:cNvGrpSpPr/>
        <p:nvPr/>
      </p:nvGrpSpPr>
      <p:grpSpPr>
        <a:xfrm>
          <a:off x="0" y="0"/>
          <a:ext cx="0" cy="0"/>
          <a:chOff x="0" y="0"/>
          <a:chExt cx="0" cy="0"/>
        </a:xfrm>
      </p:grpSpPr>
      <p:sp>
        <p:nvSpPr>
          <p:cNvPr id="8" name="矩形 7"/>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8" name="矩形 7"/>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9" name="矩形 8"/>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image" Target="../media/image4.png"/><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image" Target="../media/image4.png"/><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5.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image" Target="../media/image4.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7.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8.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1026" name="标题占位符 1"/>
          <p:cNvSpPr>
            <a:spLocks noGrp="1"/>
          </p:cNvSpPr>
          <p:nvPr>
            <p:ph type="title"/>
          </p:nvPr>
        </p:nvSpPr>
        <p:spPr>
          <a:xfrm>
            <a:off x="609600" y="274638"/>
            <a:ext cx="10968038" cy="1143000"/>
          </a:xfrm>
          <a:prstGeom prst="rect">
            <a:avLst/>
          </a:prstGeom>
          <a:noFill/>
          <a:ln w="9525">
            <a:noFill/>
          </a:ln>
        </p:spPr>
        <p:txBody>
          <a:bodyPr lIns="91418" tIns="45710" rIns="91418" bIns="45710" anchor="ctr"/>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09600" y="1600200"/>
            <a:ext cx="10968038" cy="4525963"/>
          </a:xfrm>
          <a:prstGeom prst="rect">
            <a:avLst/>
          </a:prstGeom>
          <a:noFill/>
          <a:ln w="9525">
            <a:noFill/>
          </a:ln>
        </p:spPr>
        <p:txBody>
          <a:bodyPr lIns="91418" tIns="45710" rIns="91418" bIns="4571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0"/>
            <a:ext cx="2843213" cy="365125"/>
          </a:xfrm>
          <a:prstGeom prst="rect">
            <a:avLst/>
          </a:prstGeom>
        </p:spPr>
        <p:txBody>
          <a:bodyPr vert="horz" lIns="91418" tIns="45710" rIns="91418" bIns="4571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164013" y="6356350"/>
            <a:ext cx="3859213" cy="365125"/>
          </a:xfrm>
          <a:prstGeom prst="rect">
            <a:avLst/>
          </a:prstGeom>
        </p:spPr>
        <p:txBody>
          <a:bodyPr vert="horz" lIns="91418" tIns="45710" rIns="91418" bIns="4571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734425" y="6356350"/>
            <a:ext cx="2843213" cy="365125"/>
          </a:xfrm>
          <a:prstGeom prst="rect">
            <a:avLst/>
          </a:prstGeom>
        </p:spPr>
        <p:txBody>
          <a:bodyPr vert="horz" lIns="91418" tIns="45710" rIns="91418" bIns="45710" rtlCol="0" anchor="ctr"/>
          <a:lstStyle>
            <a:lvl1pPr algn="r">
              <a:defRPr sz="1200">
                <a:solidFill>
                  <a:srgbClr val="898989"/>
                </a:solidFill>
              </a:defRPr>
            </a:lvl1pPr>
          </a:lstStyle>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7" name="图片 6"/>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5" name="矩形 4"/>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 name="矩形 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7" name="图片 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5" name="矩形 4"/>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 name="矩形 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59" r:id="rId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7" name="图片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5" name="矩形 4"/>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 name="矩形 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5122" name="标题占位符 1"/>
          <p:cNvSpPr>
            <a:spLocks noGrp="1"/>
          </p:cNvSpPr>
          <p:nvPr>
            <p:ph type="title"/>
          </p:nvPr>
        </p:nvSpPr>
        <p:spPr>
          <a:xfrm>
            <a:off x="838200" y="365125"/>
            <a:ext cx="10510838" cy="1325563"/>
          </a:xfrm>
          <a:prstGeom prst="rect">
            <a:avLst/>
          </a:prstGeom>
          <a:noFill/>
          <a:ln w="9525">
            <a:noFill/>
          </a:ln>
        </p:spPr>
        <p:txBody>
          <a:bodyPr lIns="91418" tIns="45710" rIns="91418" bIns="45710" anchor="ctr"/>
          <a:p>
            <a:pPr lvl="0"/>
            <a:r>
              <a:rPr lang="zh-CN" altLang="en-US" dirty="0"/>
              <a:t>单击此处编辑母版标题样式</a:t>
            </a:r>
            <a:endParaRPr lang="zh-CN" altLang="en-US" dirty="0"/>
          </a:p>
        </p:txBody>
      </p:sp>
      <p:sp>
        <p:nvSpPr>
          <p:cNvPr id="5123" name="文本占位符 2"/>
          <p:cNvSpPr>
            <a:spLocks noGrp="1"/>
          </p:cNvSpPr>
          <p:nvPr>
            <p:ph type="body" idx="1"/>
          </p:nvPr>
        </p:nvSpPr>
        <p:spPr>
          <a:xfrm>
            <a:off x="838200" y="1825625"/>
            <a:ext cx="10510838" cy="4351338"/>
          </a:xfrm>
          <a:prstGeom prst="rect">
            <a:avLst/>
          </a:prstGeom>
          <a:noFill/>
          <a:ln w="9525">
            <a:noFill/>
          </a:ln>
        </p:spPr>
        <p:txBody>
          <a:bodyPr lIns="91418" tIns="45710" rIns="91418" bIns="4571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1613" cy="365125"/>
          </a:xfrm>
          <a:prstGeom prst="rect">
            <a:avLst/>
          </a:prstGeom>
        </p:spPr>
        <p:txBody>
          <a:bodyPr vert="horz" lIns="91418" tIns="45710" rIns="91418" bIns="4571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1F80BEE-F8AF-45FD-9CD4-98BB3590CC9C}"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3"/>
          </p:nvPr>
        </p:nvSpPr>
        <p:spPr>
          <a:xfrm>
            <a:off x="4037013" y="6356350"/>
            <a:ext cx="4113213" cy="365125"/>
          </a:xfrm>
          <a:prstGeom prst="rect">
            <a:avLst/>
          </a:prstGeom>
        </p:spPr>
        <p:txBody>
          <a:bodyPr vert="horz" lIns="91418" tIns="45710" rIns="91418" bIns="4571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4"/>
          </p:nvPr>
        </p:nvSpPr>
        <p:spPr>
          <a:xfrm>
            <a:off x="8607425" y="6356350"/>
            <a:ext cx="2741613" cy="365125"/>
          </a:xfrm>
          <a:prstGeom prst="rect">
            <a:avLst/>
          </a:prstGeom>
        </p:spPr>
        <p:txBody>
          <a:bodyPr vert="horz" lIns="91418" tIns="45710" rIns="91418" bIns="45710" rtlCol="0" anchor="ctr"/>
          <a:lstStyle>
            <a:lvl1pPr algn="r">
              <a:defRPr sz="1200">
                <a:solidFill>
                  <a:srgbClr val="898989"/>
                </a:solidFill>
              </a:defRPr>
            </a:lvl1pPr>
          </a:lstStyle>
          <a:p>
            <a:pPr lvl="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pic>
        <p:nvPicPr>
          <p:cNvPr id="7" name="图片 6"/>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87238" cy="6858000"/>
          </a:xfrm>
          <a:prstGeom prst="rect">
            <a:avLst/>
          </a:prstGeom>
        </p:spPr>
      </p:pic>
      <p:sp>
        <p:nvSpPr>
          <p:cNvPr id="5" name="矩形 4"/>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 name="矩形 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1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765" algn="l" defTabSz="914400" rtl="0" eaLnBrk="1" latinLnBrk="0" hangingPunct="1">
        <a:defRPr sz="1900" kern="1200">
          <a:solidFill>
            <a:schemeClr val="tx1"/>
          </a:solidFill>
          <a:latin typeface="+mn-lt"/>
          <a:ea typeface="+mn-ea"/>
          <a:cs typeface="+mn-cs"/>
        </a:defRPr>
      </a:lvl8pPr>
      <a:lvl9pPr marL="3656965" algn="l" defTabSz="914400"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7170" name="标题占位符 1"/>
          <p:cNvSpPr>
            <a:spLocks noGrp="1"/>
          </p:cNvSpPr>
          <p:nvPr>
            <p:ph type="title"/>
          </p:nvPr>
        </p:nvSpPr>
        <p:spPr>
          <a:xfrm>
            <a:off x="609600" y="274638"/>
            <a:ext cx="10968038"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7171" name="文本占位符 2"/>
          <p:cNvSpPr>
            <a:spLocks noGrp="1"/>
          </p:cNvSpPr>
          <p:nvPr>
            <p:ph type="body" idx="1"/>
          </p:nvPr>
        </p:nvSpPr>
        <p:spPr>
          <a:xfrm>
            <a:off x="609600" y="1600200"/>
            <a:ext cx="10968038" cy="4525963"/>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0"/>
            <a:ext cx="28432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633BD4-2AC8-48E4-853A-1FDA0C57337A}"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3"/>
          </p:nvPr>
        </p:nvSpPr>
        <p:spPr>
          <a:xfrm>
            <a:off x="4164013" y="6356350"/>
            <a:ext cx="38592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4"/>
          </p:nvPr>
        </p:nvSpPr>
        <p:spPr>
          <a:xfrm>
            <a:off x="8734425" y="6356350"/>
            <a:ext cx="2843213" cy="365125"/>
          </a:xfrm>
          <a:prstGeom prst="rect">
            <a:avLst/>
          </a:prstGeom>
        </p:spPr>
        <p:txBody>
          <a:bodyPr vert="horz" lIns="91440" tIns="45720" rIns="91440" bIns="45720" rtlCol="0" anchor="ctr"/>
          <a:lstStyle>
            <a:lvl1pPr algn="r">
              <a:defRPr sz="1200">
                <a:solidFill>
                  <a:srgbClr val="898989"/>
                </a:solidFill>
              </a:defRPr>
            </a:lvl1pPr>
          </a:lstStyle>
          <a:p>
            <a:pPr lvl="0" defTabSz="91440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8194" name="标题占位符 1"/>
          <p:cNvSpPr>
            <a:spLocks noGrp="1"/>
          </p:cNvSpPr>
          <p:nvPr>
            <p:ph type="title"/>
          </p:nvPr>
        </p:nvSpPr>
        <p:spPr>
          <a:xfrm>
            <a:off x="838200" y="365125"/>
            <a:ext cx="10510838" cy="1325563"/>
          </a:xfrm>
          <a:prstGeom prst="rect">
            <a:avLst/>
          </a:prstGeom>
          <a:noFill/>
          <a:ln w="9525">
            <a:noFill/>
          </a:ln>
        </p:spPr>
        <p:txBody>
          <a:bodyPr anchor="ctr"/>
          <a:p>
            <a:pPr lvl="0"/>
            <a:r>
              <a:rPr lang="zh-CN" altLang="en-US" dirty="0"/>
              <a:t>单击此处编辑母版标题样式</a:t>
            </a:r>
            <a:endParaRPr lang="zh-CN" altLang="en-US" dirty="0"/>
          </a:p>
        </p:txBody>
      </p:sp>
      <p:sp>
        <p:nvSpPr>
          <p:cNvPr id="8195" name="文本占位符 2"/>
          <p:cNvSpPr>
            <a:spLocks noGrp="1"/>
          </p:cNvSpPr>
          <p:nvPr>
            <p:ph type="body" idx="1"/>
          </p:nvPr>
        </p:nvSpPr>
        <p:spPr>
          <a:xfrm>
            <a:off x="838200" y="1825625"/>
            <a:ext cx="10510838" cy="4351338"/>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24CA912-4395-4590-81B4-22A46D39FA1F}" type="datetimeFigureOut">
              <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rPr>
            </a:fld>
            <a:endParaRPr kumimoji="0" lang="zh-CN" altLang="en-US" sz="1200" b="0" i="0" u="none" strike="noStrike" kern="1200" cap="none" spc="0" normalizeH="0" baseline="0" noProof="0" smtClean="0">
              <a:ln>
                <a:noFill/>
              </a:ln>
              <a:solidFill>
                <a:prstClr val="black">
                  <a:tint val="75000"/>
                </a:prstClr>
              </a:solidFill>
              <a:effectLst/>
              <a:uLnTx/>
              <a:uFillTx/>
              <a:latin typeface="+mn-lt"/>
              <a:ea typeface="+mn-ea"/>
              <a:cs typeface="+mn-cs"/>
            </a:endParaRPr>
          </a:p>
        </p:txBody>
      </p:sp>
      <p:sp>
        <p:nvSpPr>
          <p:cNvPr id="5" name="页脚占位符 4"/>
          <p:cNvSpPr>
            <a:spLocks noGrp="1"/>
          </p:cNvSpPr>
          <p:nvPr>
            <p:ph type="ftr" sz="quarter" idx="3"/>
          </p:nvPr>
        </p:nvSpPr>
        <p:spPr>
          <a:xfrm>
            <a:off x="4037013" y="6356350"/>
            <a:ext cx="411321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灯片编号占位符 5"/>
          <p:cNvSpPr>
            <a:spLocks noGrp="1"/>
          </p:cNvSpPr>
          <p:nvPr>
            <p:ph type="sldNum" sz="quarter" idx="4"/>
          </p:nvPr>
        </p:nvSpPr>
        <p:spPr>
          <a:xfrm>
            <a:off x="9118600" y="6705600"/>
            <a:ext cx="2741613" cy="365125"/>
          </a:xfrm>
          <a:prstGeom prst="rect">
            <a:avLst/>
          </a:prstGeom>
        </p:spPr>
        <p:txBody>
          <a:bodyPr vert="horz" lIns="91440" tIns="45720" rIns="91440" bIns="45720" rtlCol="0" anchor="ctr"/>
          <a:lstStyle>
            <a:lvl1pPr algn="r">
              <a:defRPr sz="1200">
                <a:solidFill>
                  <a:srgbClr val="898989"/>
                </a:solidFill>
              </a:defRPr>
            </a:lvl1pPr>
          </a:lstStyle>
          <a:p>
            <a:pPr lvl="0" defTabSz="914400">
              <a:buNone/>
            </a:pPr>
            <a:fld id="{9A0DB2DC-4C9A-4742-B13C-FB6460FD3503}" type="slidenum">
              <a:rPr lang="zh-CN" altLang="en-US" dirty="0">
                <a:latin typeface="Calibri" panose="020F0502020204030204" pitchFamily="34" charset="0"/>
                <a:ea typeface="宋体" panose="02010600030101010101" pitchFamily="2" charset="-122"/>
              </a:rPr>
            </a:fld>
            <a:endParaRPr lang="zh-CN" altLang="en-US" dirty="0">
              <a:latin typeface="Calibri" panose="020F0502020204030204" pitchFamily="34" charset="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12.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3.jpeg"/><Relationship Id="rId1" Type="http://schemas.openxmlformats.org/officeDocument/2006/relationships/hyperlink" Target="http://10.3.0.5:8080/opac/"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9.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27.png"/><Relationship Id="rId1" Type="http://schemas.openxmlformats.org/officeDocument/2006/relationships/slide" Target="slide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2.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3.jpeg"/></Relationships>
</file>

<file path=ppt/slides/_rels/slide39.xml.rels><?xml version="1.0" encoding="UTF-8" standalone="yes"?>
<Relationships xmlns="http://schemas.openxmlformats.org/package/2006/relationships"><Relationship Id="rId9" Type="http://schemas.openxmlformats.org/officeDocument/2006/relationships/image" Target="../media/image52.png"/><Relationship Id="rId8" Type="http://schemas.openxmlformats.org/officeDocument/2006/relationships/image" Target="../media/image51.png"/><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1" Type="http://schemas.openxmlformats.org/officeDocument/2006/relationships/slideLayout" Target="../slideLayouts/slideLayout12.xml"/><Relationship Id="rId10" Type="http://schemas.openxmlformats.org/officeDocument/2006/relationships/image" Target="../media/image53.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2" name="Picture 10" descr="http://pic24.nipic.com/20121031/4499633_105328783000_2.jpg"/>
          <p:cNvPicPr>
            <a:picLocks noChangeAspect="1"/>
          </p:cNvPicPr>
          <p:nvPr/>
        </p:nvPicPr>
        <p:blipFill>
          <a:blip r:embed="rId1"/>
          <a:srcRect t="4236" b="11153"/>
          <a:stretch>
            <a:fillRect/>
          </a:stretch>
        </p:blipFill>
        <p:spPr>
          <a:xfrm>
            <a:off x="0" y="0"/>
            <a:ext cx="12187238" cy="6858000"/>
          </a:xfrm>
          <a:prstGeom prst="rect">
            <a:avLst/>
          </a:prstGeom>
          <a:noFill/>
          <a:ln w="9525">
            <a:noFill/>
          </a:ln>
        </p:spPr>
      </p:pic>
      <p:sp>
        <p:nvSpPr>
          <p:cNvPr id="8" name="矩形 7"/>
          <p:cNvSpPr/>
          <p:nvPr/>
        </p:nvSpPr>
        <p:spPr>
          <a:xfrm>
            <a:off x="4005263" y="2060575"/>
            <a:ext cx="7488238" cy="25209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4" name="矩形 3"/>
          <p:cNvSpPr/>
          <p:nvPr/>
        </p:nvSpPr>
        <p:spPr>
          <a:xfrm>
            <a:off x="0" y="2060575"/>
            <a:ext cx="4005263" cy="2520950"/>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nvGrpSpPr>
          <p:cNvPr id="46085" name="组合 6"/>
          <p:cNvGrpSpPr/>
          <p:nvPr/>
        </p:nvGrpSpPr>
        <p:grpSpPr>
          <a:xfrm>
            <a:off x="117475" y="1412875"/>
            <a:ext cx="2447925" cy="2447925"/>
            <a:chOff x="6897738" y="2060848"/>
            <a:chExt cx="2448272" cy="2448272"/>
          </a:xfrm>
        </p:grpSpPr>
        <p:sp>
          <p:nvSpPr>
            <p:cNvPr id="5" name="空心弧 4"/>
            <p:cNvSpPr/>
            <p:nvPr/>
          </p:nvSpPr>
          <p:spPr>
            <a:xfrm>
              <a:off x="6897738" y="2060848"/>
              <a:ext cx="2448272" cy="2448272"/>
            </a:xfrm>
            <a:prstGeom prst="blockArc">
              <a:avLst>
                <a:gd name="adj1" fmla="val 13344530"/>
                <a:gd name="adj2" fmla="val 8861204"/>
                <a:gd name="adj3" fmla="val 12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6" name="空心弧 5"/>
            <p:cNvSpPr/>
            <p:nvPr/>
          </p:nvSpPr>
          <p:spPr>
            <a:xfrm rot="15949199">
              <a:off x="6897738" y="2060848"/>
              <a:ext cx="2448272" cy="2448272"/>
            </a:xfrm>
            <a:prstGeom prst="blockArc">
              <a:avLst>
                <a:gd name="adj1" fmla="val 13344530"/>
                <a:gd name="adj2" fmla="val 7902189"/>
                <a:gd name="adj3" fmla="val 12088"/>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grpSp>
      <p:sp>
        <p:nvSpPr>
          <p:cNvPr id="9" name="矩形 8"/>
          <p:cNvSpPr/>
          <p:nvPr/>
        </p:nvSpPr>
        <p:spPr>
          <a:xfrm>
            <a:off x="11493500" y="2060575"/>
            <a:ext cx="693738" cy="2520950"/>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46087" name="TextBox 1"/>
          <p:cNvSpPr txBox="1"/>
          <p:nvPr/>
        </p:nvSpPr>
        <p:spPr>
          <a:xfrm>
            <a:off x="4003675" y="2536825"/>
            <a:ext cx="7459663" cy="2121535"/>
          </a:xfrm>
          <a:prstGeom prst="rect">
            <a:avLst/>
          </a:prstGeom>
          <a:noFill/>
          <a:ln w="9525">
            <a:noFill/>
          </a:ln>
        </p:spPr>
        <p:txBody>
          <a:bodyPr lIns="91418" tIns="45710" rIns="91418" bIns="45710">
            <a:spAutoFit/>
          </a:bodyPr>
          <a:p>
            <a:pPr algn="ctr">
              <a:lnSpc>
                <a:spcPct val="150000"/>
              </a:lnSpc>
            </a:pPr>
            <a:r>
              <a:rPr lang="zh-CN" altLang="en-US" sz="4400" b="1" dirty="0">
                <a:solidFill>
                  <a:srgbClr val="FFC000"/>
                </a:solidFill>
                <a:latin typeface="微软雅黑" panose="020B0503020204020204" pitchFamily="34" charset="-122"/>
                <a:ea typeface="微软雅黑" panose="020B0503020204020204" pitchFamily="34" charset="-122"/>
              </a:rPr>
              <a:t>连云港职业</a:t>
            </a:r>
            <a:r>
              <a:rPr lang="zh-CN" altLang="en-US" sz="4400" b="1" dirty="0">
                <a:solidFill>
                  <a:srgbClr val="FFC000"/>
                </a:solidFill>
                <a:latin typeface="微软雅黑" panose="020B0503020204020204" pitchFamily="34" charset="-122"/>
                <a:ea typeface="微软雅黑" panose="020B0503020204020204" pitchFamily="34" charset="-122"/>
              </a:rPr>
              <a:t>技术学院图书馆</a:t>
            </a:r>
            <a:endParaRPr lang="en-US" altLang="zh-CN" sz="4400" b="1" dirty="0">
              <a:solidFill>
                <a:srgbClr val="FFC000"/>
              </a:solidFill>
              <a:latin typeface="微软雅黑" panose="020B0503020204020204" pitchFamily="34" charset="-122"/>
              <a:ea typeface="微软雅黑" panose="020B0503020204020204" pitchFamily="34" charset="-122"/>
            </a:endParaRPr>
          </a:p>
          <a:p>
            <a:pPr algn="ctr">
              <a:lnSpc>
                <a:spcPct val="150000"/>
              </a:lnSpc>
            </a:pPr>
            <a:r>
              <a:rPr lang="zh-CN" altLang="en-US" sz="4400" b="1" dirty="0">
                <a:solidFill>
                  <a:srgbClr val="FFC000"/>
                </a:solidFill>
                <a:latin typeface="楷体" panose="02010609060101010101" pitchFamily="49" charset="-122"/>
                <a:ea typeface="楷体" panose="02010609060101010101" pitchFamily="49" charset="-122"/>
              </a:rPr>
              <a:t>新生入馆教育</a:t>
            </a:r>
            <a:endParaRPr lang="zh-CN" altLang="en-US" sz="4400" b="1" dirty="0">
              <a:solidFill>
                <a:srgbClr val="FFC000"/>
              </a:solidFill>
              <a:latin typeface="楷体" panose="02010609060101010101" pitchFamily="49" charset="-122"/>
              <a:ea typeface="楷体" panose="02010609060101010101" pitchFamily="49" charset="-122"/>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文本框 90"/>
          <p:cNvSpPr txBox="1"/>
          <p:nvPr/>
        </p:nvSpPr>
        <p:spPr>
          <a:xfrm>
            <a:off x="1636713" y="174625"/>
            <a:ext cx="1416050" cy="461963"/>
          </a:xfrm>
          <a:prstGeom prst="rect">
            <a:avLst/>
          </a:prstGeom>
          <a:noFill/>
          <a:ln w="9525">
            <a:noFill/>
          </a:ln>
        </p:spPr>
        <p:txBody>
          <a:bodyPr wrap="none" lIns="91418" tIns="45710" rIns="91418" bIns="45710">
            <a:spAutoFit/>
          </a:bodyPr>
          <a:p>
            <a:r>
              <a:rPr lang="zh-CN" altLang="en-US" sz="2400" dirty="0">
                <a:solidFill>
                  <a:srgbClr val="FFFFFF"/>
                </a:solidFill>
                <a:latin typeface="Calibri" panose="020F0502020204030204" pitchFamily="34" charset="0"/>
                <a:ea typeface="微软雅黑" panose="020B0503020204020204" pitchFamily="34" charset="-122"/>
              </a:rPr>
              <a:t>机构设置</a:t>
            </a:r>
            <a:endParaRPr lang="zh-CN" altLang="en-US" sz="2400" dirty="0">
              <a:solidFill>
                <a:srgbClr val="FFFFFF"/>
              </a:solidFill>
              <a:latin typeface="Calibri" panose="020F0502020204030204" pitchFamily="34" charset="0"/>
              <a:ea typeface="微软雅黑" panose="020B0503020204020204" pitchFamily="34" charset="-122"/>
            </a:endParaRPr>
          </a:p>
        </p:txBody>
      </p:sp>
      <p:sp>
        <p:nvSpPr>
          <p:cNvPr id="55299" name="Freeform 60"/>
          <p:cNvSpPr/>
          <p:nvPr/>
        </p:nvSpPr>
        <p:spPr>
          <a:xfrm>
            <a:off x="931863" y="3124200"/>
            <a:ext cx="555625" cy="596900"/>
          </a:xfrm>
          <a:custGeom>
            <a:avLst/>
            <a:gdLst/>
            <a:ahLst/>
            <a:cxnLst>
              <a:cxn ang="0">
                <a:pos x="526799" y="461661"/>
              </a:cxn>
              <a:cxn ang="0">
                <a:pos x="492526" y="424881"/>
              </a:cxn>
              <a:cxn ang="0">
                <a:pos x="389705" y="369075"/>
              </a:cxn>
              <a:cxn ang="0">
                <a:pos x="346545" y="325953"/>
              </a:cxn>
              <a:cxn ang="0">
                <a:pos x="332582" y="304392"/>
              </a:cxn>
              <a:cxn ang="0">
                <a:pos x="365586" y="252392"/>
              </a:cxn>
              <a:cxn ang="0">
                <a:pos x="373202" y="234636"/>
              </a:cxn>
              <a:cxn ang="0">
                <a:pos x="378280" y="186440"/>
              </a:cxn>
              <a:cxn ang="0">
                <a:pos x="361778" y="72293"/>
              </a:cxn>
              <a:cxn ang="0">
                <a:pos x="355431" y="65952"/>
              </a:cxn>
              <a:cxn ang="0">
                <a:pos x="332582" y="46927"/>
              </a:cxn>
              <a:cxn ang="0">
                <a:pos x="196756" y="63415"/>
              </a:cxn>
              <a:cxn ang="0">
                <a:pos x="177715" y="177562"/>
              </a:cxn>
              <a:cxn ang="0">
                <a:pos x="180254" y="227026"/>
              </a:cxn>
              <a:cxn ang="0">
                <a:pos x="190409" y="247319"/>
              </a:cxn>
              <a:cxn ang="0">
                <a:pos x="194218" y="256197"/>
              </a:cxn>
              <a:cxn ang="0">
                <a:pos x="196756" y="254928"/>
              </a:cxn>
              <a:cxn ang="0">
                <a:pos x="225952" y="303124"/>
              </a:cxn>
              <a:cxn ang="0">
                <a:pos x="201834" y="324685"/>
              </a:cxn>
              <a:cxn ang="0">
                <a:pos x="163752" y="369075"/>
              </a:cxn>
              <a:cxn ang="0">
                <a:pos x="60931" y="424881"/>
              </a:cxn>
              <a:cxn ang="0">
                <a:pos x="26657" y="461661"/>
              </a:cxn>
              <a:cxn ang="0">
                <a:pos x="0" y="572003"/>
              </a:cxn>
              <a:cxn ang="0">
                <a:pos x="0" y="596101"/>
              </a:cxn>
              <a:cxn ang="0">
                <a:pos x="554726" y="596101"/>
              </a:cxn>
              <a:cxn ang="0">
                <a:pos x="554726" y="572003"/>
              </a:cxn>
              <a:cxn ang="0">
                <a:pos x="526799" y="461661"/>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alpha val="100000"/>
            </a:srgbClr>
          </a:solidFill>
          <a:ln w="9525">
            <a:noFill/>
          </a:ln>
        </p:spPr>
        <p:txBody>
          <a:bodyPr/>
          <a:p>
            <a:endParaRPr lang="zh-CN" altLang="en-US"/>
          </a:p>
        </p:txBody>
      </p:sp>
      <p:sp>
        <p:nvSpPr>
          <p:cNvPr id="108" name="文本框 107"/>
          <p:cNvSpPr txBox="1"/>
          <p:nvPr/>
        </p:nvSpPr>
        <p:spPr>
          <a:xfrm>
            <a:off x="887413" y="3919538"/>
            <a:ext cx="5008563" cy="1936750"/>
          </a:xfrm>
          <a:prstGeom prst="rect">
            <a:avLst/>
          </a:prstGeom>
          <a:noFill/>
        </p:spPr>
        <p:txBody>
          <a:bodyPr wrap="square" lIns="91418" tIns="45710" rIns="91418" bIns="45710" rtlCol="0">
            <a:spAutoFit/>
          </a:bodyPr>
          <a:lstStyle/>
          <a:p>
            <a:pPr marL="285750" marR="0" indent="-285750" defTabSz="914400" fontAlgn="auto">
              <a:lnSpc>
                <a:spcPct val="200000"/>
              </a:lnSpc>
              <a:spcBef>
                <a:spcPts val="0"/>
              </a:spcBef>
              <a:spcAft>
                <a:spcPts val="0"/>
              </a:spcAft>
              <a:buClrTx/>
              <a:buSzTx/>
              <a:buFont typeface="Wingdings" panose="05000000000000000000" pitchFamily="2" charset="2"/>
              <a:buChar char="n"/>
              <a:defRPr/>
            </a:pPr>
            <a:r>
              <a:rPr kumimoji="0" lang="zh-CN" altLang="en-US" sz="2000" kern="1200" cap="none" spc="0" normalizeH="0" baseline="0" noProof="0" dirty="0" smtClean="0">
                <a:solidFill>
                  <a:schemeClr val="bg1">
                    <a:lumMod val="50000"/>
                  </a:schemeClr>
                </a:solidFill>
                <a:latin typeface="+mn-lt"/>
                <a:ea typeface="+mn-ea"/>
                <a:cs typeface="+mn-cs"/>
              </a:rPr>
              <a:t>工作人员</a:t>
            </a:r>
            <a:r>
              <a:rPr kumimoji="0" lang="en-US" altLang="zh-CN" sz="2000" kern="1200" cap="none" spc="0" normalizeH="0" baseline="0" noProof="0" dirty="0" smtClean="0">
                <a:solidFill>
                  <a:schemeClr val="bg1">
                    <a:lumMod val="50000"/>
                  </a:schemeClr>
                </a:solidFill>
                <a:latin typeface="+mn-lt"/>
                <a:ea typeface="+mn-ea"/>
                <a:cs typeface="+mn-cs"/>
              </a:rPr>
              <a:t>24</a:t>
            </a:r>
            <a:r>
              <a:rPr kumimoji="0" lang="zh-CN" altLang="en-US" sz="2000" kern="1200" cap="none" spc="0" normalizeH="0" baseline="0" noProof="0" dirty="0" smtClean="0">
                <a:solidFill>
                  <a:schemeClr val="bg1">
                    <a:lumMod val="50000"/>
                  </a:schemeClr>
                </a:solidFill>
                <a:latin typeface="+mn-lt"/>
                <a:ea typeface="+mn-ea"/>
                <a:cs typeface="+mn-cs"/>
              </a:rPr>
              <a:t>人</a:t>
            </a:r>
            <a:endParaRPr kumimoji="0" lang="en-US" altLang="zh-CN" sz="2000" kern="1200" cap="none" spc="0" normalizeH="0" baseline="0" noProof="0" dirty="0">
              <a:solidFill>
                <a:schemeClr val="bg1">
                  <a:lumMod val="50000"/>
                </a:schemeClr>
              </a:solidFill>
              <a:latin typeface="+mn-lt"/>
              <a:ea typeface="+mn-ea"/>
              <a:cs typeface="+mn-cs"/>
            </a:endParaRPr>
          </a:p>
          <a:p>
            <a:pPr marL="285750" marR="0" indent="-285750" defTabSz="914400" fontAlgn="auto">
              <a:lnSpc>
                <a:spcPct val="200000"/>
              </a:lnSpc>
              <a:spcBef>
                <a:spcPts val="0"/>
              </a:spcBef>
              <a:spcAft>
                <a:spcPts val="0"/>
              </a:spcAft>
              <a:buClrTx/>
              <a:buSzTx/>
              <a:buFont typeface="Wingdings" panose="05000000000000000000" pitchFamily="2" charset="2"/>
              <a:buChar char="n"/>
              <a:defRPr/>
            </a:pPr>
            <a:r>
              <a:rPr kumimoji="0" lang="zh-CN" altLang="en-US" sz="2000" kern="1200" cap="none" spc="0" normalizeH="0" baseline="0" noProof="0" dirty="0">
                <a:solidFill>
                  <a:schemeClr val="bg1">
                    <a:lumMod val="50000"/>
                  </a:schemeClr>
                </a:solidFill>
                <a:latin typeface="+mn-lt"/>
                <a:ea typeface="+mn-ea"/>
                <a:cs typeface="+mn-cs"/>
              </a:rPr>
              <a:t>其中高级职称</a:t>
            </a:r>
            <a:r>
              <a:rPr kumimoji="0" lang="en-US" altLang="zh-CN" sz="2000" kern="1200" cap="none" spc="0" normalizeH="0" baseline="0" noProof="0" dirty="0">
                <a:solidFill>
                  <a:schemeClr val="bg1">
                    <a:lumMod val="50000"/>
                  </a:schemeClr>
                </a:solidFill>
                <a:latin typeface="+mn-lt"/>
                <a:ea typeface="+mn-ea"/>
                <a:cs typeface="+mn-cs"/>
              </a:rPr>
              <a:t>8</a:t>
            </a:r>
            <a:r>
              <a:rPr kumimoji="0" lang="zh-CN" altLang="en-US" sz="2000" kern="1200" cap="none" spc="0" normalizeH="0" baseline="0" noProof="0" dirty="0">
                <a:solidFill>
                  <a:schemeClr val="bg1">
                    <a:lumMod val="50000"/>
                  </a:schemeClr>
                </a:solidFill>
                <a:latin typeface="+mn-lt"/>
                <a:ea typeface="+mn-ea"/>
                <a:cs typeface="+mn-cs"/>
              </a:rPr>
              <a:t>人，中级职称</a:t>
            </a:r>
            <a:r>
              <a:rPr kumimoji="0" lang="en-US" altLang="zh-CN" sz="2000" kern="1200" cap="none" spc="0" normalizeH="0" baseline="0" noProof="0" dirty="0">
                <a:solidFill>
                  <a:schemeClr val="bg1">
                    <a:lumMod val="50000"/>
                  </a:schemeClr>
                </a:solidFill>
                <a:latin typeface="+mn-lt"/>
                <a:ea typeface="+mn-ea"/>
                <a:cs typeface="+mn-cs"/>
              </a:rPr>
              <a:t>15</a:t>
            </a:r>
            <a:r>
              <a:rPr kumimoji="0" lang="zh-CN" altLang="en-US" sz="2000" kern="1200" cap="none" spc="0" normalizeH="0" baseline="0" noProof="0" dirty="0">
                <a:solidFill>
                  <a:schemeClr val="bg1">
                    <a:lumMod val="50000"/>
                  </a:schemeClr>
                </a:solidFill>
                <a:latin typeface="+mn-lt"/>
                <a:ea typeface="+mn-ea"/>
                <a:cs typeface="+mn-cs"/>
              </a:rPr>
              <a:t>人</a:t>
            </a:r>
            <a:endParaRPr kumimoji="0" lang="en-US" altLang="zh-CN" sz="2000" kern="1200" cap="none" spc="0" normalizeH="0" baseline="0" noProof="0" dirty="0">
              <a:solidFill>
                <a:schemeClr val="bg1">
                  <a:lumMod val="50000"/>
                </a:schemeClr>
              </a:solidFill>
              <a:latin typeface="+mn-lt"/>
              <a:ea typeface="+mn-ea"/>
              <a:cs typeface="+mn-cs"/>
            </a:endParaRPr>
          </a:p>
          <a:p>
            <a:pPr marL="285750" marR="0" indent="-285750" defTabSz="914400" fontAlgn="auto">
              <a:lnSpc>
                <a:spcPct val="200000"/>
              </a:lnSpc>
              <a:spcBef>
                <a:spcPts val="0"/>
              </a:spcBef>
              <a:spcAft>
                <a:spcPts val="0"/>
              </a:spcAft>
              <a:buClrTx/>
              <a:buSzTx/>
              <a:buFont typeface="Wingdings" panose="05000000000000000000" pitchFamily="2" charset="2"/>
              <a:buChar char="n"/>
              <a:defRPr/>
            </a:pPr>
            <a:r>
              <a:rPr kumimoji="0" lang="zh-CN" altLang="en-US" sz="2000" kern="1200" cap="none" spc="0" normalizeH="0" baseline="0" noProof="0" dirty="0">
                <a:solidFill>
                  <a:schemeClr val="bg1">
                    <a:lumMod val="50000"/>
                  </a:schemeClr>
                </a:solidFill>
                <a:latin typeface="+mn-lt"/>
                <a:ea typeface="+mn-ea"/>
                <a:cs typeface="+mn-cs"/>
              </a:rPr>
              <a:t>博士</a:t>
            </a:r>
            <a:r>
              <a:rPr kumimoji="0" lang="en-US" altLang="zh-CN" sz="2000" kern="1200" cap="none" spc="0" normalizeH="0" baseline="0" noProof="0" dirty="0">
                <a:solidFill>
                  <a:schemeClr val="bg1">
                    <a:lumMod val="50000"/>
                  </a:schemeClr>
                </a:solidFill>
                <a:latin typeface="+mn-lt"/>
                <a:ea typeface="+mn-ea"/>
                <a:cs typeface="+mn-cs"/>
              </a:rPr>
              <a:t>1</a:t>
            </a:r>
            <a:r>
              <a:rPr kumimoji="0" lang="zh-CN" altLang="en-US" sz="2000" kern="1200" cap="none" spc="0" normalizeH="0" baseline="0" noProof="0" dirty="0">
                <a:solidFill>
                  <a:schemeClr val="bg1">
                    <a:lumMod val="50000"/>
                  </a:schemeClr>
                </a:solidFill>
                <a:latin typeface="+mn-lt"/>
                <a:ea typeface="+mn-ea"/>
                <a:cs typeface="+mn-cs"/>
              </a:rPr>
              <a:t>人，</a:t>
            </a:r>
            <a:r>
              <a:rPr kumimoji="0" lang="zh-CN" altLang="en-US" sz="2000" kern="1200" cap="none" spc="0" normalizeH="0" baseline="0" noProof="0" dirty="0" smtClean="0">
                <a:solidFill>
                  <a:schemeClr val="bg1">
                    <a:lumMod val="50000"/>
                  </a:schemeClr>
                </a:solidFill>
                <a:latin typeface="+mn-lt"/>
                <a:ea typeface="+mn-ea"/>
                <a:cs typeface="+mn-cs"/>
              </a:rPr>
              <a:t>硕士</a:t>
            </a:r>
            <a:r>
              <a:rPr kumimoji="0" lang="en-US" altLang="zh-CN" sz="2000" kern="1200" cap="none" spc="0" normalizeH="0" baseline="0" noProof="0" dirty="0" smtClean="0">
                <a:solidFill>
                  <a:schemeClr val="bg1">
                    <a:lumMod val="50000"/>
                  </a:schemeClr>
                </a:solidFill>
                <a:latin typeface="+mn-lt"/>
                <a:ea typeface="+mn-ea"/>
                <a:cs typeface="+mn-cs"/>
              </a:rPr>
              <a:t>5</a:t>
            </a:r>
            <a:r>
              <a:rPr kumimoji="0" lang="zh-CN" altLang="en-US" sz="2000" kern="1200" cap="none" spc="0" normalizeH="0" baseline="0" noProof="0" dirty="0" smtClean="0">
                <a:solidFill>
                  <a:schemeClr val="bg1">
                    <a:lumMod val="50000"/>
                  </a:schemeClr>
                </a:solidFill>
                <a:latin typeface="+mn-lt"/>
                <a:ea typeface="+mn-ea"/>
                <a:cs typeface="+mn-cs"/>
              </a:rPr>
              <a:t>人</a:t>
            </a:r>
            <a:r>
              <a:rPr kumimoji="0" lang="zh-CN" altLang="en-US" sz="2000" kern="1200" cap="none" spc="0" normalizeH="0" baseline="0" noProof="0" dirty="0">
                <a:solidFill>
                  <a:schemeClr val="bg1">
                    <a:lumMod val="50000"/>
                  </a:schemeClr>
                </a:solidFill>
                <a:latin typeface="+mn-lt"/>
                <a:ea typeface="+mn-ea"/>
                <a:cs typeface="+mn-cs"/>
              </a:rPr>
              <a:t>，本科</a:t>
            </a:r>
            <a:r>
              <a:rPr kumimoji="0" lang="en-US" altLang="zh-CN" sz="2000" kern="1200" cap="none" spc="0" normalizeH="0" baseline="0" noProof="0" dirty="0">
                <a:solidFill>
                  <a:schemeClr val="bg1">
                    <a:lumMod val="50000"/>
                  </a:schemeClr>
                </a:solidFill>
                <a:latin typeface="+mn-lt"/>
                <a:ea typeface="+mn-ea"/>
                <a:cs typeface="+mn-cs"/>
              </a:rPr>
              <a:t>18</a:t>
            </a:r>
            <a:r>
              <a:rPr kumimoji="0" lang="zh-CN" altLang="en-US" sz="2000" kern="1200" cap="none" spc="0" normalizeH="0" baseline="0" noProof="0" dirty="0">
                <a:solidFill>
                  <a:schemeClr val="bg1">
                    <a:lumMod val="50000"/>
                  </a:schemeClr>
                </a:solidFill>
                <a:latin typeface="+mn-lt"/>
                <a:ea typeface="+mn-ea"/>
                <a:cs typeface="+mn-cs"/>
              </a:rPr>
              <a:t>人</a:t>
            </a:r>
            <a:endParaRPr kumimoji="0" lang="en-US" altLang="zh-CN" sz="2000" kern="1200" cap="none" spc="0" normalizeH="0" baseline="0" noProof="0" dirty="0">
              <a:solidFill>
                <a:schemeClr val="bg1">
                  <a:lumMod val="50000"/>
                </a:schemeClr>
              </a:solidFill>
              <a:latin typeface="微软雅黑" panose="020B0503020204020204" pitchFamily="34" charset="-122"/>
              <a:ea typeface="+mn-ea"/>
              <a:cs typeface="+mn-cs"/>
            </a:endParaRPr>
          </a:p>
        </p:txBody>
      </p:sp>
      <p:sp>
        <p:nvSpPr>
          <p:cNvPr id="109" name="圆角矩形 108"/>
          <p:cNvSpPr/>
          <p:nvPr/>
        </p:nvSpPr>
        <p:spPr>
          <a:xfrm>
            <a:off x="1600200" y="3282950"/>
            <a:ext cx="1200150" cy="438150"/>
          </a:xfrm>
          <a:prstGeom prst="roundRect">
            <a:avLst>
              <a:gd name="adj" fmla="val 9938"/>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00" b="0" i="0" u="none" strike="noStrike" kern="1200" cap="none" spc="0" normalizeH="0" baseline="0" noProof="0" dirty="0" smtClean="0">
                <a:ln>
                  <a:noFill/>
                </a:ln>
                <a:solidFill>
                  <a:prstClr val="white"/>
                </a:solidFill>
                <a:effectLst/>
                <a:uLnTx/>
                <a:uFillTx/>
                <a:latin typeface="微软雅黑" panose="020B0503020204020204" pitchFamily="34" charset="-122"/>
                <a:ea typeface="+mn-ea"/>
                <a:cs typeface="Arial Unicode MS" pitchFamily="34" charset="-122"/>
              </a:rPr>
              <a:t>人员构成</a:t>
            </a:r>
            <a:endParaRPr kumimoji="0" lang="zh-CN" altLang="en-US" sz="19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Arial Unicode MS" pitchFamily="34" charset="-122"/>
            </a:endParaRPr>
          </a:p>
        </p:txBody>
      </p:sp>
      <p:sp>
        <p:nvSpPr>
          <p:cNvPr id="110" name="等腰三角形 109"/>
          <p:cNvSpPr/>
          <p:nvPr/>
        </p:nvSpPr>
        <p:spPr>
          <a:xfrm rot="16200000">
            <a:off x="1525588" y="3351213"/>
            <a:ext cx="74613" cy="150813"/>
          </a:xfrm>
          <a:prstGeom prst="triangle">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anose="020B0503020204020204" pitchFamily="34" charset="-122"/>
              <a:ea typeface="+mn-ea"/>
              <a:cs typeface="Arial Unicode MS" pitchFamily="34" charset="-122"/>
            </a:endParaRPr>
          </a:p>
        </p:txBody>
      </p:sp>
      <p:grpSp>
        <p:nvGrpSpPr>
          <p:cNvPr id="55303" name="组合 75"/>
          <p:cNvGrpSpPr/>
          <p:nvPr/>
        </p:nvGrpSpPr>
        <p:grpSpPr>
          <a:xfrm>
            <a:off x="6321425" y="900113"/>
            <a:ext cx="5638800" cy="5373687"/>
            <a:chOff x="4672013" y="319087"/>
            <a:chExt cx="5959476" cy="5676901"/>
          </a:xfrm>
        </p:grpSpPr>
        <p:sp>
          <p:nvSpPr>
            <p:cNvPr id="55316" name="Freeform 44"/>
            <p:cNvSpPr/>
            <p:nvPr/>
          </p:nvSpPr>
          <p:spPr>
            <a:xfrm>
              <a:off x="5295901" y="3843337"/>
              <a:ext cx="2336800" cy="2133600"/>
            </a:xfrm>
            <a:custGeom>
              <a:avLst/>
              <a:gdLst/>
              <a:ahLst/>
              <a:cxnLst>
                <a:cxn ang="0">
                  <a:pos x="2190280" y="488324"/>
                </a:cxn>
                <a:cxn ang="0">
                  <a:pos x="1517793" y="0"/>
                </a:cxn>
                <a:cxn ang="0">
                  <a:pos x="1179671" y="161523"/>
                </a:cxn>
                <a:cxn ang="0">
                  <a:pos x="492156" y="161523"/>
                </a:cxn>
                <a:cxn ang="0">
                  <a:pos x="221658" y="356852"/>
                </a:cxn>
                <a:cxn ang="0">
                  <a:pos x="56354" y="863958"/>
                </a:cxn>
                <a:cxn ang="0">
                  <a:pos x="368177" y="1821824"/>
                </a:cxn>
                <a:cxn ang="0">
                  <a:pos x="800223" y="2133600"/>
                </a:cxn>
                <a:cxn ang="0">
                  <a:pos x="1807075" y="2133600"/>
                </a:cxn>
                <a:cxn ang="0">
                  <a:pos x="2239120" y="1821824"/>
                </a:cxn>
                <a:cxn ang="0">
                  <a:pos x="2336800" y="1517561"/>
                </a:cxn>
                <a:cxn ang="0">
                  <a:pos x="2130170" y="878983"/>
                </a:cxn>
                <a:cxn ang="0">
                  <a:pos x="2190280" y="488324"/>
                </a:cxn>
              </a:cxnLst>
              <a:pathLst>
                <a:path w="622" h="568">
                  <a:moveTo>
                    <a:pt x="583" y="130"/>
                  </a:moveTo>
                  <a:cubicBezTo>
                    <a:pt x="506" y="116"/>
                    <a:pt x="441" y="67"/>
                    <a:pt x="404" y="0"/>
                  </a:cubicBezTo>
                  <a:cubicBezTo>
                    <a:pt x="381" y="25"/>
                    <a:pt x="347" y="43"/>
                    <a:pt x="314" y="43"/>
                  </a:cubicBezTo>
                  <a:cubicBezTo>
                    <a:pt x="131" y="43"/>
                    <a:pt x="131" y="43"/>
                    <a:pt x="131" y="43"/>
                  </a:cubicBezTo>
                  <a:cubicBezTo>
                    <a:pt x="59" y="95"/>
                    <a:pt x="59" y="95"/>
                    <a:pt x="59" y="95"/>
                  </a:cubicBezTo>
                  <a:cubicBezTo>
                    <a:pt x="20" y="123"/>
                    <a:pt x="0" y="184"/>
                    <a:pt x="15" y="230"/>
                  </a:cubicBezTo>
                  <a:cubicBezTo>
                    <a:pt x="98" y="485"/>
                    <a:pt x="98" y="485"/>
                    <a:pt x="98" y="485"/>
                  </a:cubicBezTo>
                  <a:cubicBezTo>
                    <a:pt x="113" y="531"/>
                    <a:pt x="165" y="568"/>
                    <a:pt x="213" y="568"/>
                  </a:cubicBezTo>
                  <a:cubicBezTo>
                    <a:pt x="481" y="568"/>
                    <a:pt x="481" y="568"/>
                    <a:pt x="481" y="568"/>
                  </a:cubicBezTo>
                  <a:cubicBezTo>
                    <a:pt x="529" y="568"/>
                    <a:pt x="581" y="531"/>
                    <a:pt x="596" y="485"/>
                  </a:cubicBezTo>
                  <a:cubicBezTo>
                    <a:pt x="622" y="404"/>
                    <a:pt x="622" y="404"/>
                    <a:pt x="622" y="404"/>
                  </a:cubicBezTo>
                  <a:cubicBezTo>
                    <a:pt x="567" y="234"/>
                    <a:pt x="567" y="234"/>
                    <a:pt x="567" y="234"/>
                  </a:cubicBezTo>
                  <a:cubicBezTo>
                    <a:pt x="556" y="201"/>
                    <a:pt x="563" y="161"/>
                    <a:pt x="583" y="130"/>
                  </a:cubicBezTo>
                </a:path>
              </a:pathLst>
            </a:custGeom>
            <a:solidFill>
              <a:srgbClr val="F58344">
                <a:alpha val="100000"/>
              </a:srgbClr>
            </a:solidFill>
            <a:ln w="9525">
              <a:noFill/>
            </a:ln>
          </p:spPr>
          <p:txBody>
            <a:bodyPr/>
            <a:p>
              <a:endParaRPr lang="zh-CN" altLang="en-US"/>
            </a:p>
          </p:txBody>
        </p:sp>
        <p:sp>
          <p:nvSpPr>
            <p:cNvPr id="55317" name="Freeform 46"/>
            <p:cNvSpPr/>
            <p:nvPr/>
          </p:nvSpPr>
          <p:spPr>
            <a:xfrm>
              <a:off x="4672013" y="1525587"/>
              <a:ext cx="2279650" cy="2479675"/>
            </a:xfrm>
            <a:custGeom>
              <a:avLst/>
              <a:gdLst/>
              <a:ahLst/>
              <a:cxnLst>
                <a:cxn ang="0">
                  <a:pos x="2028025" y="1863513"/>
                </a:cxn>
                <a:cxn ang="0">
                  <a:pos x="2279650" y="1217295"/>
                </a:cxn>
                <a:cxn ang="0">
                  <a:pos x="2050558" y="958056"/>
                </a:cxn>
                <a:cxn ang="0">
                  <a:pos x="1840245" y="304324"/>
                </a:cxn>
                <a:cxn ang="0">
                  <a:pos x="1569841" y="108955"/>
                </a:cxn>
                <a:cxn ang="0">
                  <a:pos x="1032790" y="108955"/>
                </a:cxn>
                <a:cxn ang="0">
                  <a:pos x="221580" y="698818"/>
                </a:cxn>
                <a:cxn ang="0">
                  <a:pos x="56334" y="1206024"/>
                </a:cxn>
                <a:cxn ang="0">
                  <a:pos x="368049" y="2164080"/>
                </a:cxn>
                <a:cxn ang="0">
                  <a:pos x="799943" y="2479675"/>
                </a:cxn>
                <a:cxn ang="0">
                  <a:pos x="1115414" y="2479675"/>
                </a:cxn>
                <a:cxn ang="0">
                  <a:pos x="1802689" y="2479675"/>
                </a:cxn>
                <a:cxn ang="0">
                  <a:pos x="2140693" y="2318120"/>
                </a:cxn>
                <a:cxn ang="0">
                  <a:pos x="2039292" y="2017554"/>
                </a:cxn>
                <a:cxn ang="0">
                  <a:pos x="2028025" y="1863513"/>
                </a:cxn>
              </a:cxnLst>
              <a:pathLst>
                <a:path w="607" h="660">
                  <a:moveTo>
                    <a:pt x="540" y="496"/>
                  </a:moveTo>
                  <a:cubicBezTo>
                    <a:pt x="540" y="430"/>
                    <a:pt x="565" y="369"/>
                    <a:pt x="607" y="324"/>
                  </a:cubicBezTo>
                  <a:cubicBezTo>
                    <a:pt x="579" y="309"/>
                    <a:pt x="555" y="284"/>
                    <a:pt x="546" y="255"/>
                  </a:cubicBezTo>
                  <a:cubicBezTo>
                    <a:pt x="490" y="81"/>
                    <a:pt x="490" y="81"/>
                    <a:pt x="490" y="81"/>
                  </a:cubicBezTo>
                  <a:cubicBezTo>
                    <a:pt x="418" y="29"/>
                    <a:pt x="418" y="29"/>
                    <a:pt x="418" y="29"/>
                  </a:cubicBezTo>
                  <a:cubicBezTo>
                    <a:pt x="378" y="0"/>
                    <a:pt x="314" y="0"/>
                    <a:pt x="275" y="29"/>
                  </a:cubicBezTo>
                  <a:cubicBezTo>
                    <a:pt x="59" y="186"/>
                    <a:pt x="59" y="186"/>
                    <a:pt x="59" y="186"/>
                  </a:cubicBezTo>
                  <a:cubicBezTo>
                    <a:pt x="20" y="214"/>
                    <a:pt x="0" y="275"/>
                    <a:pt x="15" y="321"/>
                  </a:cubicBezTo>
                  <a:cubicBezTo>
                    <a:pt x="98" y="576"/>
                    <a:pt x="98" y="576"/>
                    <a:pt x="98" y="576"/>
                  </a:cubicBezTo>
                  <a:cubicBezTo>
                    <a:pt x="112" y="622"/>
                    <a:pt x="164" y="660"/>
                    <a:pt x="213" y="660"/>
                  </a:cubicBezTo>
                  <a:cubicBezTo>
                    <a:pt x="297" y="660"/>
                    <a:pt x="297" y="660"/>
                    <a:pt x="297" y="660"/>
                  </a:cubicBezTo>
                  <a:cubicBezTo>
                    <a:pt x="480" y="660"/>
                    <a:pt x="480" y="660"/>
                    <a:pt x="480" y="660"/>
                  </a:cubicBezTo>
                  <a:cubicBezTo>
                    <a:pt x="513" y="660"/>
                    <a:pt x="547" y="642"/>
                    <a:pt x="570" y="617"/>
                  </a:cubicBezTo>
                  <a:cubicBezTo>
                    <a:pt x="557" y="592"/>
                    <a:pt x="548" y="565"/>
                    <a:pt x="543" y="537"/>
                  </a:cubicBezTo>
                  <a:cubicBezTo>
                    <a:pt x="541" y="523"/>
                    <a:pt x="540" y="510"/>
                    <a:pt x="540" y="496"/>
                  </a:cubicBezTo>
                </a:path>
              </a:pathLst>
            </a:custGeom>
            <a:solidFill>
              <a:srgbClr val="DD3645">
                <a:alpha val="100000"/>
              </a:srgbClr>
            </a:solidFill>
            <a:ln w="9525">
              <a:noFill/>
            </a:ln>
          </p:spPr>
          <p:txBody>
            <a:bodyPr/>
            <a:p>
              <a:endParaRPr lang="zh-CN" altLang="en-US"/>
            </a:p>
          </p:txBody>
        </p:sp>
        <p:sp>
          <p:nvSpPr>
            <p:cNvPr id="55318" name="Freeform 48"/>
            <p:cNvSpPr/>
            <p:nvPr/>
          </p:nvSpPr>
          <p:spPr>
            <a:xfrm>
              <a:off x="7385051" y="3873500"/>
              <a:ext cx="2589213" cy="2122488"/>
            </a:xfrm>
            <a:custGeom>
              <a:avLst/>
              <a:gdLst/>
              <a:ahLst/>
              <a:cxnLst>
                <a:cxn ang="0">
                  <a:pos x="2367495" y="341852"/>
                </a:cxn>
                <a:cxn ang="0">
                  <a:pos x="2111956" y="154021"/>
                </a:cxn>
                <a:cxn ang="0">
                  <a:pos x="1439287" y="154021"/>
                </a:cxn>
                <a:cxn ang="0">
                  <a:pos x="1104831" y="0"/>
                </a:cxn>
                <a:cxn ang="0">
                  <a:pos x="413372" y="465820"/>
                </a:cxn>
                <a:cxn ang="0">
                  <a:pos x="274329" y="473334"/>
                </a:cxn>
                <a:cxn ang="0">
                  <a:pos x="101464" y="458307"/>
                </a:cxn>
                <a:cxn ang="0">
                  <a:pos x="41337" y="848995"/>
                </a:cxn>
                <a:cxn ang="0">
                  <a:pos x="248023" y="1487620"/>
                </a:cxn>
                <a:cxn ang="0">
                  <a:pos x="353245" y="1806932"/>
                </a:cxn>
                <a:cxn ang="0">
                  <a:pos x="785407" y="2122488"/>
                </a:cxn>
                <a:cxn ang="0">
                  <a:pos x="1792532" y="2122488"/>
                </a:cxn>
                <a:cxn ang="0">
                  <a:pos x="2224694" y="1806932"/>
                </a:cxn>
                <a:cxn ang="0">
                  <a:pos x="2532844" y="848995"/>
                </a:cxn>
                <a:cxn ang="0">
                  <a:pos x="2367495" y="341852"/>
                </a:cxn>
              </a:cxnLst>
              <a:pathLst>
                <a:path w="689" h="565">
                  <a:moveTo>
                    <a:pt x="630" y="91"/>
                  </a:moveTo>
                  <a:cubicBezTo>
                    <a:pt x="562" y="41"/>
                    <a:pt x="562" y="41"/>
                    <a:pt x="562" y="41"/>
                  </a:cubicBezTo>
                  <a:cubicBezTo>
                    <a:pt x="383" y="41"/>
                    <a:pt x="383" y="41"/>
                    <a:pt x="383" y="41"/>
                  </a:cubicBezTo>
                  <a:cubicBezTo>
                    <a:pt x="351" y="41"/>
                    <a:pt x="317" y="24"/>
                    <a:pt x="294" y="0"/>
                  </a:cubicBezTo>
                  <a:cubicBezTo>
                    <a:pt x="255" y="65"/>
                    <a:pt x="189" y="112"/>
                    <a:pt x="110" y="124"/>
                  </a:cubicBezTo>
                  <a:cubicBezTo>
                    <a:pt x="98" y="125"/>
                    <a:pt x="86" y="126"/>
                    <a:pt x="73" y="126"/>
                  </a:cubicBezTo>
                  <a:cubicBezTo>
                    <a:pt x="57" y="126"/>
                    <a:pt x="42" y="125"/>
                    <a:pt x="27" y="122"/>
                  </a:cubicBezTo>
                  <a:cubicBezTo>
                    <a:pt x="7" y="153"/>
                    <a:pt x="0" y="193"/>
                    <a:pt x="11" y="226"/>
                  </a:cubicBezTo>
                  <a:cubicBezTo>
                    <a:pt x="66" y="396"/>
                    <a:pt x="66" y="396"/>
                    <a:pt x="66" y="396"/>
                  </a:cubicBezTo>
                  <a:cubicBezTo>
                    <a:pt x="94" y="481"/>
                    <a:pt x="94" y="481"/>
                    <a:pt x="94" y="481"/>
                  </a:cubicBezTo>
                  <a:cubicBezTo>
                    <a:pt x="109" y="527"/>
                    <a:pt x="160" y="565"/>
                    <a:pt x="209" y="565"/>
                  </a:cubicBezTo>
                  <a:cubicBezTo>
                    <a:pt x="477" y="565"/>
                    <a:pt x="477" y="565"/>
                    <a:pt x="477" y="565"/>
                  </a:cubicBezTo>
                  <a:cubicBezTo>
                    <a:pt x="525" y="565"/>
                    <a:pt x="577" y="527"/>
                    <a:pt x="592" y="481"/>
                  </a:cubicBezTo>
                  <a:cubicBezTo>
                    <a:pt x="674" y="226"/>
                    <a:pt x="674" y="226"/>
                    <a:pt x="674" y="226"/>
                  </a:cubicBezTo>
                  <a:cubicBezTo>
                    <a:pt x="689" y="180"/>
                    <a:pt x="669" y="119"/>
                    <a:pt x="630" y="91"/>
                  </a:cubicBezTo>
                </a:path>
              </a:pathLst>
            </a:custGeom>
            <a:solidFill>
              <a:srgbClr val="AAD825">
                <a:alpha val="100000"/>
              </a:srgbClr>
            </a:solidFill>
            <a:ln w="9525">
              <a:noFill/>
            </a:ln>
          </p:spPr>
          <p:txBody>
            <a:bodyPr/>
            <a:p>
              <a:endParaRPr lang="zh-CN" altLang="en-US"/>
            </a:p>
          </p:txBody>
        </p:sp>
        <p:sp>
          <p:nvSpPr>
            <p:cNvPr id="55319" name="Freeform 50"/>
            <p:cNvSpPr/>
            <p:nvPr/>
          </p:nvSpPr>
          <p:spPr>
            <a:xfrm>
              <a:off x="6354763" y="319087"/>
              <a:ext cx="2608263" cy="2422525"/>
            </a:xfrm>
            <a:custGeom>
              <a:avLst/>
              <a:gdLst/>
              <a:ahLst/>
              <a:cxnLst>
                <a:cxn ang="0">
                  <a:pos x="2386523" y="698589"/>
                </a:cxn>
                <a:cxn ang="0">
                  <a:pos x="1570971" y="108920"/>
                </a:cxn>
                <a:cxn ang="0">
                  <a:pos x="1037292" y="108920"/>
                </a:cxn>
                <a:cxn ang="0">
                  <a:pos x="221740" y="698589"/>
                </a:cxn>
                <a:cxn ang="0">
                  <a:pos x="56375" y="1205629"/>
                </a:cxn>
                <a:cxn ang="0">
                  <a:pos x="157849" y="1509853"/>
                </a:cxn>
                <a:cxn ang="0">
                  <a:pos x="368314" y="2163371"/>
                </a:cxn>
                <a:cxn ang="0">
                  <a:pos x="597570" y="2422525"/>
                </a:cxn>
                <a:cxn ang="0">
                  <a:pos x="875685" y="2212197"/>
                </a:cxn>
                <a:cxn ang="0">
                  <a:pos x="1304132" y="2110789"/>
                </a:cxn>
                <a:cxn ang="0">
                  <a:pos x="1721303" y="2204686"/>
                </a:cxn>
                <a:cxn ang="0">
                  <a:pos x="2010693" y="2422525"/>
                </a:cxn>
                <a:cxn ang="0">
                  <a:pos x="2239949" y="2163371"/>
                </a:cxn>
                <a:cxn ang="0">
                  <a:pos x="2446656" y="1524876"/>
                </a:cxn>
                <a:cxn ang="0">
                  <a:pos x="2551888" y="1205629"/>
                </a:cxn>
                <a:cxn ang="0">
                  <a:pos x="2386523" y="698589"/>
                </a:cxn>
              </a:cxnLst>
              <a:pathLst>
                <a:path w="694" h="645">
                  <a:moveTo>
                    <a:pt x="635" y="186"/>
                  </a:moveTo>
                  <a:cubicBezTo>
                    <a:pt x="418" y="29"/>
                    <a:pt x="418" y="29"/>
                    <a:pt x="418" y="29"/>
                  </a:cubicBezTo>
                  <a:cubicBezTo>
                    <a:pt x="379" y="0"/>
                    <a:pt x="315" y="0"/>
                    <a:pt x="276" y="29"/>
                  </a:cubicBezTo>
                  <a:cubicBezTo>
                    <a:pt x="59" y="186"/>
                    <a:pt x="59" y="186"/>
                    <a:pt x="59" y="186"/>
                  </a:cubicBezTo>
                  <a:cubicBezTo>
                    <a:pt x="20" y="215"/>
                    <a:pt x="0" y="275"/>
                    <a:pt x="15" y="321"/>
                  </a:cubicBezTo>
                  <a:cubicBezTo>
                    <a:pt x="42" y="402"/>
                    <a:pt x="42" y="402"/>
                    <a:pt x="42" y="402"/>
                  </a:cubicBezTo>
                  <a:cubicBezTo>
                    <a:pt x="98" y="576"/>
                    <a:pt x="98" y="576"/>
                    <a:pt x="98" y="576"/>
                  </a:cubicBezTo>
                  <a:cubicBezTo>
                    <a:pt x="107" y="605"/>
                    <a:pt x="131" y="630"/>
                    <a:pt x="159" y="645"/>
                  </a:cubicBezTo>
                  <a:cubicBezTo>
                    <a:pt x="180" y="622"/>
                    <a:pt x="205" y="603"/>
                    <a:pt x="233" y="589"/>
                  </a:cubicBezTo>
                  <a:cubicBezTo>
                    <a:pt x="268" y="572"/>
                    <a:pt x="306" y="562"/>
                    <a:pt x="347" y="562"/>
                  </a:cubicBezTo>
                  <a:cubicBezTo>
                    <a:pt x="387" y="562"/>
                    <a:pt x="424" y="571"/>
                    <a:pt x="458" y="587"/>
                  </a:cubicBezTo>
                  <a:cubicBezTo>
                    <a:pt x="487" y="601"/>
                    <a:pt x="514" y="621"/>
                    <a:pt x="535" y="645"/>
                  </a:cubicBezTo>
                  <a:cubicBezTo>
                    <a:pt x="563" y="630"/>
                    <a:pt x="587" y="605"/>
                    <a:pt x="596" y="576"/>
                  </a:cubicBezTo>
                  <a:cubicBezTo>
                    <a:pt x="651" y="406"/>
                    <a:pt x="651" y="406"/>
                    <a:pt x="651" y="406"/>
                  </a:cubicBezTo>
                  <a:cubicBezTo>
                    <a:pt x="679" y="321"/>
                    <a:pt x="679" y="321"/>
                    <a:pt x="679" y="321"/>
                  </a:cubicBezTo>
                  <a:cubicBezTo>
                    <a:pt x="694" y="275"/>
                    <a:pt x="674" y="215"/>
                    <a:pt x="635" y="186"/>
                  </a:cubicBezTo>
                </a:path>
              </a:pathLst>
            </a:custGeom>
            <a:solidFill>
              <a:srgbClr val="666666">
                <a:alpha val="100000"/>
              </a:srgbClr>
            </a:solidFill>
            <a:ln w="9525">
              <a:noFill/>
            </a:ln>
          </p:spPr>
          <p:txBody>
            <a:bodyPr/>
            <a:p>
              <a:endParaRPr lang="zh-CN" altLang="en-US"/>
            </a:p>
          </p:txBody>
        </p:sp>
        <p:sp>
          <p:nvSpPr>
            <p:cNvPr id="55320" name="Freeform 52"/>
            <p:cNvSpPr/>
            <p:nvPr/>
          </p:nvSpPr>
          <p:spPr>
            <a:xfrm>
              <a:off x="8366126" y="1550987"/>
              <a:ext cx="2265363" cy="2476500"/>
            </a:xfrm>
            <a:custGeom>
              <a:avLst/>
              <a:gdLst/>
              <a:ahLst/>
              <a:cxnLst>
                <a:cxn ang="0">
                  <a:pos x="2043711" y="698982"/>
                </a:cxn>
                <a:cxn ang="0">
                  <a:pos x="1228480" y="105223"/>
                </a:cxn>
                <a:cxn ang="0">
                  <a:pos x="695012" y="105223"/>
                </a:cxn>
                <a:cxn ang="0">
                  <a:pos x="435791" y="293121"/>
                </a:cxn>
                <a:cxn ang="0">
                  <a:pos x="229166" y="931976"/>
                </a:cxn>
                <a:cxn ang="0">
                  <a:pos x="0" y="1191275"/>
                </a:cxn>
                <a:cxn ang="0">
                  <a:pos x="251707" y="1837646"/>
                </a:cxn>
                <a:cxn ang="0">
                  <a:pos x="240437" y="1995480"/>
                </a:cxn>
                <a:cxn ang="0">
                  <a:pos x="123975" y="2322423"/>
                </a:cxn>
                <a:cxn ang="0">
                  <a:pos x="458332" y="2476500"/>
                </a:cxn>
                <a:cxn ang="0">
                  <a:pos x="1130803" y="2476500"/>
                </a:cxn>
                <a:cxn ang="0">
                  <a:pos x="1465160" y="2476500"/>
                </a:cxn>
                <a:cxn ang="0">
                  <a:pos x="1897195" y="2164589"/>
                </a:cxn>
                <a:cxn ang="0">
                  <a:pos x="2209011" y="1206307"/>
                </a:cxn>
                <a:cxn ang="0">
                  <a:pos x="2043711" y="698982"/>
                </a:cxn>
              </a:cxnLst>
              <a:pathLst>
                <a:path w="603" h="659">
                  <a:moveTo>
                    <a:pt x="544" y="186"/>
                  </a:moveTo>
                  <a:cubicBezTo>
                    <a:pt x="327" y="28"/>
                    <a:pt x="327" y="28"/>
                    <a:pt x="327" y="28"/>
                  </a:cubicBezTo>
                  <a:cubicBezTo>
                    <a:pt x="288" y="0"/>
                    <a:pt x="224" y="0"/>
                    <a:pt x="185" y="28"/>
                  </a:cubicBezTo>
                  <a:cubicBezTo>
                    <a:pt x="116" y="78"/>
                    <a:pt x="116" y="78"/>
                    <a:pt x="116" y="78"/>
                  </a:cubicBezTo>
                  <a:cubicBezTo>
                    <a:pt x="61" y="248"/>
                    <a:pt x="61" y="248"/>
                    <a:pt x="61" y="248"/>
                  </a:cubicBezTo>
                  <a:cubicBezTo>
                    <a:pt x="52" y="277"/>
                    <a:pt x="28" y="302"/>
                    <a:pt x="0" y="317"/>
                  </a:cubicBezTo>
                  <a:cubicBezTo>
                    <a:pt x="42" y="362"/>
                    <a:pt x="67" y="423"/>
                    <a:pt x="67" y="489"/>
                  </a:cubicBezTo>
                  <a:cubicBezTo>
                    <a:pt x="67" y="504"/>
                    <a:pt x="66" y="518"/>
                    <a:pt x="64" y="531"/>
                  </a:cubicBezTo>
                  <a:cubicBezTo>
                    <a:pt x="59" y="562"/>
                    <a:pt x="48" y="591"/>
                    <a:pt x="33" y="618"/>
                  </a:cubicBezTo>
                  <a:cubicBezTo>
                    <a:pt x="56" y="642"/>
                    <a:pt x="90" y="659"/>
                    <a:pt x="122" y="659"/>
                  </a:cubicBezTo>
                  <a:cubicBezTo>
                    <a:pt x="301" y="659"/>
                    <a:pt x="301" y="659"/>
                    <a:pt x="301" y="659"/>
                  </a:cubicBezTo>
                  <a:cubicBezTo>
                    <a:pt x="390" y="659"/>
                    <a:pt x="390" y="659"/>
                    <a:pt x="390" y="659"/>
                  </a:cubicBezTo>
                  <a:cubicBezTo>
                    <a:pt x="438" y="659"/>
                    <a:pt x="490" y="622"/>
                    <a:pt x="505" y="576"/>
                  </a:cubicBezTo>
                  <a:cubicBezTo>
                    <a:pt x="588" y="321"/>
                    <a:pt x="588" y="321"/>
                    <a:pt x="588" y="321"/>
                  </a:cubicBezTo>
                  <a:cubicBezTo>
                    <a:pt x="603" y="275"/>
                    <a:pt x="583" y="214"/>
                    <a:pt x="544" y="186"/>
                  </a:cubicBezTo>
                </a:path>
              </a:pathLst>
            </a:custGeom>
            <a:solidFill>
              <a:srgbClr val="29ABE2">
                <a:alpha val="100000"/>
              </a:srgbClr>
            </a:solidFill>
            <a:ln w="9525">
              <a:noFill/>
            </a:ln>
          </p:spPr>
          <p:txBody>
            <a:bodyPr/>
            <a:p>
              <a:endParaRPr lang="zh-CN" altLang="en-US"/>
            </a:p>
          </p:txBody>
        </p:sp>
      </p:grpSp>
      <p:sp>
        <p:nvSpPr>
          <p:cNvPr id="55304" name="文本框 82"/>
          <p:cNvSpPr txBox="1"/>
          <p:nvPr/>
        </p:nvSpPr>
        <p:spPr>
          <a:xfrm>
            <a:off x="8820150" y="1358900"/>
            <a:ext cx="655638" cy="708025"/>
          </a:xfrm>
          <a:prstGeom prst="rect">
            <a:avLst/>
          </a:prstGeom>
          <a:noFill/>
          <a:ln w="9525">
            <a:noFill/>
          </a:ln>
        </p:spPr>
        <p:txBody>
          <a:bodyPr wrap="none" lIns="91418" tIns="45710" rIns="91418" bIns="45710">
            <a:spAutoFit/>
          </a:bodyPr>
          <a:p>
            <a:r>
              <a:rPr lang="en-US" altLang="zh-CN" sz="4000" dirty="0">
                <a:solidFill>
                  <a:srgbClr val="FFFFFF"/>
                </a:solidFill>
                <a:latin typeface="Impact" panose="020B0806030902050204" pitchFamily="34" charset="0"/>
                <a:ea typeface="微软雅黑" panose="020B0503020204020204" pitchFamily="34" charset="-122"/>
              </a:rPr>
              <a:t>01</a:t>
            </a:r>
            <a:endParaRPr lang="zh-CN" altLang="en-US" sz="4000" dirty="0">
              <a:solidFill>
                <a:srgbClr val="FFFFFF"/>
              </a:solidFill>
              <a:latin typeface="Impact" panose="020B0806030902050204" pitchFamily="34" charset="0"/>
              <a:ea typeface="微软雅黑" panose="020B0503020204020204" pitchFamily="34" charset="-122"/>
            </a:endParaRPr>
          </a:p>
        </p:txBody>
      </p:sp>
      <p:sp>
        <p:nvSpPr>
          <p:cNvPr id="55305" name="文本框 83"/>
          <p:cNvSpPr txBox="1"/>
          <p:nvPr/>
        </p:nvSpPr>
        <p:spPr>
          <a:xfrm>
            <a:off x="8564563" y="1981200"/>
            <a:ext cx="1388110" cy="382270"/>
          </a:xfrm>
          <a:prstGeom prst="rect">
            <a:avLst/>
          </a:prstGeom>
          <a:noFill/>
          <a:ln w="9525">
            <a:noFill/>
          </a:ln>
        </p:spPr>
        <p:txBody>
          <a:bodyPr wrap="none" lIns="91418" tIns="45710" rIns="91418" bIns="45710">
            <a:spAutoFit/>
          </a:bodyPr>
          <a:p>
            <a:r>
              <a:rPr lang="zh-CN" altLang="en-US" dirty="0">
                <a:solidFill>
                  <a:srgbClr val="FFFFFF"/>
                </a:solidFill>
                <a:latin typeface="Tahoma" panose="020B0604030504040204" pitchFamily="34" charset="0"/>
                <a:ea typeface="微软雅黑" panose="020B0503020204020204" pitchFamily="34" charset="-122"/>
              </a:rPr>
              <a:t>综合</a:t>
            </a:r>
            <a:r>
              <a:rPr lang="zh-CN" altLang="en-US" dirty="0">
                <a:solidFill>
                  <a:srgbClr val="FFFFFF"/>
                </a:solidFill>
                <a:latin typeface="Tahoma" panose="020B0604030504040204" pitchFamily="34" charset="0"/>
                <a:ea typeface="微软雅黑" panose="020B0503020204020204" pitchFamily="34" charset="-122"/>
              </a:rPr>
              <a:t>办公室</a:t>
            </a:r>
            <a:endParaRPr lang="zh-CN" altLang="en-US" dirty="0">
              <a:solidFill>
                <a:srgbClr val="FFFFFF"/>
              </a:solidFill>
              <a:latin typeface="Tahoma" panose="020B0604030504040204" pitchFamily="34" charset="0"/>
              <a:ea typeface="微软雅黑" panose="020B0503020204020204" pitchFamily="34" charset="-122"/>
            </a:endParaRPr>
          </a:p>
        </p:txBody>
      </p:sp>
      <p:sp>
        <p:nvSpPr>
          <p:cNvPr id="55306" name="文本框 84"/>
          <p:cNvSpPr txBox="1"/>
          <p:nvPr/>
        </p:nvSpPr>
        <p:spPr>
          <a:xfrm>
            <a:off x="7251700" y="4811713"/>
            <a:ext cx="717550" cy="708025"/>
          </a:xfrm>
          <a:prstGeom prst="rect">
            <a:avLst/>
          </a:prstGeom>
          <a:noFill/>
          <a:ln w="9525">
            <a:noFill/>
          </a:ln>
        </p:spPr>
        <p:txBody>
          <a:bodyPr wrap="none" lIns="91418" tIns="45710" rIns="91418" bIns="45710">
            <a:spAutoFit/>
          </a:bodyPr>
          <a:p>
            <a:r>
              <a:rPr lang="en-US" altLang="zh-CN" sz="4000" dirty="0">
                <a:solidFill>
                  <a:srgbClr val="FFFFFF"/>
                </a:solidFill>
                <a:latin typeface="Impact" panose="020B0806030902050204" pitchFamily="34" charset="0"/>
                <a:ea typeface="微软雅黑" panose="020B0503020204020204" pitchFamily="34" charset="-122"/>
              </a:rPr>
              <a:t>04</a:t>
            </a:r>
            <a:endParaRPr lang="zh-CN" altLang="en-US" sz="4000" dirty="0">
              <a:solidFill>
                <a:srgbClr val="FFFFFF"/>
              </a:solidFill>
              <a:latin typeface="Impact" panose="020B0806030902050204" pitchFamily="34" charset="0"/>
              <a:ea typeface="微软雅黑" panose="020B0503020204020204" pitchFamily="34" charset="-122"/>
            </a:endParaRPr>
          </a:p>
        </p:txBody>
      </p:sp>
      <p:sp>
        <p:nvSpPr>
          <p:cNvPr id="90" name="文本框 89"/>
          <p:cNvSpPr txBox="1"/>
          <p:nvPr/>
        </p:nvSpPr>
        <p:spPr>
          <a:xfrm>
            <a:off x="7251700" y="5403850"/>
            <a:ext cx="1146810" cy="382270"/>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zh-CN" altLang="en-US" kern="1200" cap="none" spc="0" normalizeH="0" baseline="0" noProof="0" dirty="0">
                <a:solidFill>
                  <a:prstClr val="white"/>
                </a:solidFill>
                <a:latin typeface="+mj-ea"/>
                <a:ea typeface="+mj-ea"/>
                <a:cs typeface="Tahoma" panose="020B0604030504040204" pitchFamily="34" charset="0"/>
              </a:rPr>
              <a:t>信息中心</a:t>
            </a:r>
            <a:endParaRPr kumimoji="0" lang="zh-CN" altLang="en-US" kern="1200" cap="none" spc="0" normalizeH="0" baseline="0" noProof="0" dirty="0">
              <a:solidFill>
                <a:prstClr val="white"/>
              </a:solidFill>
              <a:latin typeface="+mj-ea"/>
              <a:ea typeface="+mj-ea"/>
              <a:cs typeface="Tahoma" panose="020B0604030504040204" pitchFamily="34" charset="0"/>
            </a:endParaRPr>
          </a:p>
        </p:txBody>
      </p:sp>
      <p:sp>
        <p:nvSpPr>
          <p:cNvPr id="55308" name="文本框 91"/>
          <p:cNvSpPr txBox="1"/>
          <p:nvPr/>
        </p:nvSpPr>
        <p:spPr>
          <a:xfrm>
            <a:off x="6605588" y="2670175"/>
            <a:ext cx="736600" cy="708025"/>
          </a:xfrm>
          <a:prstGeom prst="rect">
            <a:avLst/>
          </a:prstGeom>
          <a:noFill/>
          <a:ln w="9525">
            <a:noFill/>
          </a:ln>
        </p:spPr>
        <p:txBody>
          <a:bodyPr wrap="none" lIns="91418" tIns="45710" rIns="91418" bIns="45710">
            <a:spAutoFit/>
          </a:bodyPr>
          <a:p>
            <a:r>
              <a:rPr lang="en-US" altLang="zh-CN" sz="4000" dirty="0">
                <a:solidFill>
                  <a:srgbClr val="FFFFFF"/>
                </a:solidFill>
                <a:latin typeface="Impact" panose="020B0806030902050204" pitchFamily="34" charset="0"/>
                <a:ea typeface="微软雅黑" panose="020B0503020204020204" pitchFamily="34" charset="-122"/>
              </a:rPr>
              <a:t>05</a:t>
            </a:r>
            <a:endParaRPr lang="zh-CN" altLang="en-US" sz="4000" dirty="0">
              <a:solidFill>
                <a:srgbClr val="FFFFFF"/>
              </a:solidFill>
              <a:latin typeface="Impact" panose="020B0806030902050204" pitchFamily="34" charset="0"/>
              <a:ea typeface="微软雅黑" panose="020B0503020204020204" pitchFamily="34" charset="-122"/>
            </a:endParaRPr>
          </a:p>
        </p:txBody>
      </p:sp>
      <p:sp>
        <p:nvSpPr>
          <p:cNvPr id="55309" name="文本框 92"/>
          <p:cNvSpPr txBox="1"/>
          <p:nvPr/>
        </p:nvSpPr>
        <p:spPr>
          <a:xfrm>
            <a:off x="6605588" y="3263900"/>
            <a:ext cx="1631950" cy="382270"/>
          </a:xfrm>
          <a:prstGeom prst="rect">
            <a:avLst/>
          </a:prstGeom>
          <a:noFill/>
          <a:ln w="9525">
            <a:noFill/>
          </a:ln>
        </p:spPr>
        <p:txBody>
          <a:bodyPr lIns="91418" tIns="45710" rIns="91418" bIns="45710">
            <a:spAutoFit/>
          </a:bodyPr>
          <a:p>
            <a:r>
              <a:rPr lang="zh-CN" altLang="en-US" dirty="0">
                <a:solidFill>
                  <a:srgbClr val="FFFFFF"/>
                </a:solidFill>
                <a:latin typeface="Tahoma" panose="020B0604030504040204" pitchFamily="34" charset="0"/>
                <a:ea typeface="微软雅黑" panose="020B0503020204020204" pitchFamily="34" charset="-122"/>
              </a:rPr>
              <a:t>信息咨询中心</a:t>
            </a:r>
            <a:endParaRPr lang="zh-CN" altLang="en-US" dirty="0">
              <a:solidFill>
                <a:srgbClr val="FFFFFF"/>
              </a:solidFill>
              <a:latin typeface="Tahoma" panose="020B0604030504040204" pitchFamily="34" charset="0"/>
              <a:ea typeface="微软雅黑" panose="020B0503020204020204" pitchFamily="34" charset="-122"/>
            </a:endParaRPr>
          </a:p>
        </p:txBody>
      </p:sp>
      <p:sp>
        <p:nvSpPr>
          <p:cNvPr id="55310" name="文本框 93"/>
          <p:cNvSpPr txBox="1"/>
          <p:nvPr/>
        </p:nvSpPr>
        <p:spPr>
          <a:xfrm>
            <a:off x="10953750" y="2670175"/>
            <a:ext cx="717550" cy="708025"/>
          </a:xfrm>
          <a:prstGeom prst="rect">
            <a:avLst/>
          </a:prstGeom>
          <a:noFill/>
          <a:ln w="9525">
            <a:noFill/>
          </a:ln>
        </p:spPr>
        <p:txBody>
          <a:bodyPr wrap="none" lIns="91418" tIns="45710" rIns="91418" bIns="45710">
            <a:spAutoFit/>
          </a:bodyPr>
          <a:p>
            <a:r>
              <a:rPr lang="en-US" altLang="zh-CN" sz="4000" dirty="0">
                <a:solidFill>
                  <a:srgbClr val="FFFFFF"/>
                </a:solidFill>
                <a:latin typeface="Impact" panose="020B0806030902050204" pitchFamily="34" charset="0"/>
                <a:ea typeface="微软雅黑" panose="020B0503020204020204" pitchFamily="34" charset="-122"/>
              </a:rPr>
              <a:t>02</a:t>
            </a:r>
            <a:endParaRPr lang="zh-CN" altLang="en-US" sz="4000" dirty="0">
              <a:solidFill>
                <a:srgbClr val="FFFFFF"/>
              </a:solidFill>
              <a:latin typeface="Impact" panose="020B0806030902050204" pitchFamily="34" charset="0"/>
              <a:ea typeface="微软雅黑" panose="020B0503020204020204" pitchFamily="34" charset="-122"/>
            </a:endParaRPr>
          </a:p>
        </p:txBody>
      </p:sp>
      <p:sp>
        <p:nvSpPr>
          <p:cNvPr id="95" name="文本框 94"/>
          <p:cNvSpPr txBox="1"/>
          <p:nvPr/>
        </p:nvSpPr>
        <p:spPr>
          <a:xfrm>
            <a:off x="10209213" y="3263900"/>
            <a:ext cx="1462088" cy="384175"/>
          </a:xfrm>
          <a:prstGeom prst="rect">
            <a:avLst/>
          </a:prstGeom>
          <a:noFill/>
        </p:spPr>
        <p:txBody>
          <a:bodyPr wrap="square" lIns="91418" tIns="45710" rIns="91418" bIns="45710" rtlCol="0">
            <a:spAutoFit/>
          </a:bodyPr>
          <a:lstStyle/>
          <a:p>
            <a:pPr marR="0" defTabSz="914400" fontAlgn="auto">
              <a:spcBef>
                <a:spcPts val="0"/>
              </a:spcBef>
              <a:spcAft>
                <a:spcPts val="0"/>
              </a:spcAft>
              <a:buClrTx/>
              <a:buSzTx/>
              <a:buFontTx/>
              <a:defRPr/>
            </a:pPr>
            <a:r>
              <a:rPr kumimoji="0" lang="zh-CN" altLang="en-US" kern="1200" cap="none" spc="0" normalizeH="0" baseline="0" noProof="0" dirty="0">
                <a:solidFill>
                  <a:prstClr val="white"/>
                </a:solidFill>
                <a:latin typeface="+mj-ea"/>
                <a:ea typeface="+mj-ea"/>
                <a:cs typeface="Tahoma" panose="020B0604030504040204" pitchFamily="34" charset="0"/>
              </a:rPr>
              <a:t>采编部</a:t>
            </a:r>
            <a:endParaRPr kumimoji="0" lang="zh-CN" altLang="en-US" kern="1200" cap="none" spc="0" normalizeH="0" baseline="0" noProof="0" dirty="0">
              <a:solidFill>
                <a:prstClr val="white"/>
              </a:solidFill>
              <a:latin typeface="+mj-ea"/>
              <a:ea typeface="+mj-ea"/>
              <a:cs typeface="Tahoma" panose="020B0604030504040204" pitchFamily="34" charset="0"/>
            </a:endParaRPr>
          </a:p>
        </p:txBody>
      </p:sp>
      <p:sp>
        <p:nvSpPr>
          <p:cNvPr id="55312" name="文本框 95"/>
          <p:cNvSpPr txBox="1"/>
          <p:nvPr/>
        </p:nvSpPr>
        <p:spPr>
          <a:xfrm>
            <a:off x="10228263" y="4811713"/>
            <a:ext cx="733425" cy="708025"/>
          </a:xfrm>
          <a:prstGeom prst="rect">
            <a:avLst/>
          </a:prstGeom>
          <a:noFill/>
          <a:ln w="9525">
            <a:noFill/>
          </a:ln>
        </p:spPr>
        <p:txBody>
          <a:bodyPr wrap="none" lIns="91418" tIns="45710" rIns="91418" bIns="45710">
            <a:spAutoFit/>
          </a:bodyPr>
          <a:p>
            <a:r>
              <a:rPr lang="en-US" altLang="zh-CN" sz="4000" dirty="0">
                <a:solidFill>
                  <a:srgbClr val="FFFFFF"/>
                </a:solidFill>
                <a:latin typeface="Impact" panose="020B0806030902050204" pitchFamily="34" charset="0"/>
                <a:ea typeface="微软雅黑" panose="020B0503020204020204" pitchFamily="34" charset="-122"/>
              </a:rPr>
              <a:t>03</a:t>
            </a:r>
            <a:endParaRPr lang="zh-CN" altLang="en-US" sz="4000" dirty="0">
              <a:solidFill>
                <a:srgbClr val="FFFFFF"/>
              </a:solidFill>
              <a:latin typeface="Impact" panose="020B0806030902050204" pitchFamily="34" charset="0"/>
              <a:ea typeface="微软雅黑" panose="020B0503020204020204" pitchFamily="34" charset="-122"/>
            </a:endParaRPr>
          </a:p>
        </p:txBody>
      </p:sp>
      <p:sp>
        <p:nvSpPr>
          <p:cNvPr id="97" name="文本框 96"/>
          <p:cNvSpPr txBox="1"/>
          <p:nvPr/>
        </p:nvSpPr>
        <p:spPr>
          <a:xfrm>
            <a:off x="9463088" y="5445125"/>
            <a:ext cx="1388110" cy="382270"/>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zh-CN" altLang="en-US" kern="1200" cap="none" spc="0" normalizeH="0" baseline="0" noProof="0" dirty="0">
                <a:solidFill>
                  <a:prstClr val="white"/>
                </a:solidFill>
                <a:latin typeface="+mj-ea"/>
                <a:ea typeface="+mj-ea"/>
                <a:cs typeface="Tahoma" panose="020B0604030504040204" pitchFamily="34" charset="0"/>
              </a:rPr>
              <a:t>读者服务</a:t>
            </a:r>
            <a:r>
              <a:rPr kumimoji="0" lang="zh-CN" altLang="en-US" kern="1200" cap="none" spc="0" normalizeH="0" baseline="0" noProof="0" dirty="0">
                <a:solidFill>
                  <a:prstClr val="white"/>
                </a:solidFill>
                <a:latin typeface="+mj-ea"/>
                <a:ea typeface="+mj-ea"/>
                <a:cs typeface="Tahoma" panose="020B0604030504040204" pitchFamily="34" charset="0"/>
              </a:rPr>
              <a:t>部</a:t>
            </a:r>
            <a:endParaRPr kumimoji="0" lang="zh-CN" altLang="en-US" kern="1200" cap="none" spc="0" normalizeH="0" baseline="0" noProof="0" dirty="0">
              <a:solidFill>
                <a:prstClr val="white"/>
              </a:solidFill>
              <a:latin typeface="+mj-ea"/>
              <a:ea typeface="+mj-ea"/>
              <a:cs typeface="Tahoma" panose="020B0604030504040204" pitchFamily="34" charset="0"/>
            </a:endParaRPr>
          </a:p>
        </p:txBody>
      </p:sp>
      <p:grpSp>
        <p:nvGrpSpPr>
          <p:cNvPr id="98" name="组合 97"/>
          <p:cNvGrpSpPr>
            <a:grpSpLocks noChangeAspect="1"/>
          </p:cNvGrpSpPr>
          <p:nvPr/>
        </p:nvGrpSpPr>
        <p:grpSpPr>
          <a:xfrm>
            <a:off x="8657761" y="3332664"/>
            <a:ext cx="1015482" cy="869777"/>
            <a:chOff x="2162176" y="-104775"/>
            <a:chExt cx="1655763" cy="1417638"/>
          </a:xfrm>
          <a:solidFill>
            <a:schemeClr val="tx1">
              <a:lumMod val="65000"/>
              <a:lumOff val="35000"/>
            </a:schemeClr>
          </a:solidFill>
        </p:grpSpPr>
        <p:sp>
          <p:nvSpPr>
            <p:cNvPr id="99"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100"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grpSp>
      <p:sp>
        <p:nvSpPr>
          <p:cNvPr id="26" name="TextBox 25"/>
          <p:cNvSpPr txBox="1"/>
          <p:nvPr/>
        </p:nvSpPr>
        <p:spPr>
          <a:xfrm>
            <a:off x="17463" y="155575"/>
            <a:ext cx="1266825" cy="461963"/>
          </a:xfrm>
          <a:prstGeom prst="rect">
            <a:avLst/>
          </a:prstGeom>
          <a:noFill/>
        </p:spPr>
        <p:txBody>
          <a:bodyPr wrap="square" rtlCol="0">
            <a:spAutoFit/>
          </a:bodyPr>
          <a:lstStyle/>
          <a:p>
            <a:pPr marR="0" algn="ctr" defTabSz="914400" fontAlgn="auto">
              <a:spcBef>
                <a:spcPts val="0"/>
              </a:spcBef>
              <a:spcAft>
                <a:spcPts val="0"/>
              </a:spcAft>
              <a:buClrTx/>
              <a:buSzTx/>
              <a:buFontTx/>
              <a:defRPr/>
            </a:pPr>
            <a:r>
              <a:rPr kumimoji="0" lang="en-US" altLang="zh-CN" sz="2400" kern="1200" cap="none" spc="0" normalizeH="0" baseline="0" noProof="0" dirty="0" smtClean="0">
                <a:solidFill>
                  <a:schemeClr val="bg1"/>
                </a:solidFill>
                <a:latin typeface="+mj-ea"/>
                <a:ea typeface="+mj-ea"/>
                <a:cs typeface="+mn-cs"/>
              </a:rPr>
              <a:t>1.3</a:t>
            </a:r>
            <a:endParaRPr kumimoji="0" lang="zh-CN" altLang="en-US" sz="2400" kern="1200" cap="none" spc="0" normalizeH="0" baseline="0" noProof="0" dirty="0">
              <a:solidFill>
                <a:schemeClr val="bg1"/>
              </a:solidFill>
              <a:latin typeface="+mj-ea"/>
              <a:ea typeface="+mj-ea"/>
              <a:cs typeface="+mn-cs"/>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44550" y="0"/>
            <a:ext cx="215900" cy="1825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矩形 9"/>
          <p:cNvSpPr/>
          <p:nvPr/>
        </p:nvSpPr>
        <p:spPr>
          <a:xfrm>
            <a:off x="1179513" y="912813"/>
            <a:ext cx="215900" cy="912813"/>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6324" name="TextBox 6"/>
          <p:cNvSpPr txBox="1"/>
          <p:nvPr/>
        </p:nvSpPr>
        <p:spPr>
          <a:xfrm>
            <a:off x="1428750" y="814388"/>
            <a:ext cx="1639888" cy="646112"/>
          </a:xfrm>
          <a:prstGeom prst="rect">
            <a:avLst/>
          </a:prstGeom>
          <a:noFill/>
          <a:ln w="9525">
            <a:noFill/>
          </a:ln>
        </p:spPr>
        <p:txBody>
          <a:bodyPr>
            <a:spAutoFit/>
          </a:bodyPr>
          <a:p>
            <a:pPr algn="ctr" defTabSz="914400"/>
            <a:r>
              <a:rPr lang="zh-CN" altLang="en-US" sz="3600" b="1" dirty="0">
                <a:solidFill>
                  <a:srgbClr val="215968"/>
                </a:solidFill>
                <a:latin typeface="微软雅黑" panose="020B0503020204020204" pitchFamily="34" charset="-122"/>
                <a:ea typeface="微软雅黑" panose="020B0503020204020204" pitchFamily="34" charset="-122"/>
              </a:rPr>
              <a:t>目录页</a:t>
            </a:r>
            <a:endParaRPr lang="zh-CN" altLang="en-US" sz="3600" b="1" dirty="0">
              <a:solidFill>
                <a:srgbClr val="215968"/>
              </a:solidFill>
              <a:latin typeface="微软雅黑" panose="020B0503020204020204" pitchFamily="34" charset="-122"/>
              <a:ea typeface="微软雅黑" panose="020B0503020204020204" pitchFamily="34" charset="-122"/>
            </a:endParaRPr>
          </a:p>
        </p:txBody>
      </p:sp>
      <p:sp>
        <p:nvSpPr>
          <p:cNvPr id="56325" name="TextBox 7"/>
          <p:cNvSpPr txBox="1"/>
          <p:nvPr/>
        </p:nvSpPr>
        <p:spPr>
          <a:xfrm>
            <a:off x="1500188" y="1568450"/>
            <a:ext cx="2073275" cy="369888"/>
          </a:xfrm>
          <a:prstGeom prst="rect">
            <a:avLst/>
          </a:prstGeom>
          <a:noFill/>
          <a:ln w="9525">
            <a:noFill/>
          </a:ln>
        </p:spPr>
        <p:txBody>
          <a:bodyPr>
            <a:spAutoFit/>
          </a:bodyPr>
          <a:p>
            <a:pPr algn="ctr" defTabSz="914400"/>
            <a:r>
              <a:rPr lang="en-US" altLang="zh-CN" sz="1800" dirty="0">
                <a:solidFill>
                  <a:srgbClr val="595959"/>
                </a:solidFill>
                <a:latin typeface="微软雅黑" panose="020B0503020204020204" pitchFamily="34" charset="-122"/>
                <a:ea typeface="微软雅黑" panose="020B0503020204020204" pitchFamily="34" charset="-122"/>
              </a:rPr>
              <a:t>CONTENTS PAGE</a:t>
            </a:r>
            <a:endParaRPr lang="zh-CN" altLang="en-US" sz="1800" dirty="0">
              <a:solidFill>
                <a:srgbClr val="595959"/>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1352550" y="2778125"/>
            <a:ext cx="1963738"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任意多边形 13"/>
          <p:cNvSpPr/>
          <p:nvPr/>
        </p:nvSpPr>
        <p:spPr>
          <a:xfrm>
            <a:off x="396398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36276 w 1963271"/>
              <a:gd name="connsiteY3" fmla="*/ 1358153 h 1672070"/>
              <a:gd name="connsiteX4" fmla="*/ 977574 w 1963271"/>
              <a:gd name="connsiteY4" fmla="*/ 1672070 h 1672070"/>
              <a:gd name="connsiteX5" fmla="*/ 818871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36276" y="1358153"/>
                </a:lnTo>
                <a:lnTo>
                  <a:pt x="977574" y="1672070"/>
                </a:lnTo>
                <a:lnTo>
                  <a:pt x="818871" y="1358153"/>
                </a:lnTo>
                <a:lnTo>
                  <a:pt x="0" y="1358153"/>
                </a:lnTo>
                <a:close/>
              </a:path>
            </a:pathLst>
          </a:custGeom>
          <a:solidFill>
            <a:srgbClr val="F55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任意多边形 14"/>
          <p:cNvSpPr/>
          <p:nvPr/>
        </p:nvSpPr>
        <p:spPr>
          <a:xfrm>
            <a:off x="657383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6329" name="文本框 147"/>
          <p:cNvSpPr txBox="1"/>
          <p:nvPr/>
        </p:nvSpPr>
        <p:spPr>
          <a:xfrm>
            <a:off x="844550" y="4632325"/>
            <a:ext cx="2706688" cy="708025"/>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P1.</a:t>
            </a:r>
            <a:r>
              <a:rPr lang="zh-CN" altLang="en-US" sz="2000" b="1" dirty="0">
                <a:solidFill>
                  <a:srgbClr val="595959"/>
                </a:solidFill>
                <a:latin typeface="微软雅黑" panose="020B0503020204020204" pitchFamily="34" charset="-122"/>
                <a:ea typeface="微软雅黑" panose="020B0503020204020204" pitchFamily="34" charset="-122"/>
              </a:rPr>
              <a:t>图书馆概况</a:t>
            </a:r>
            <a:endParaRPr lang="zh-CN" altLang="en-US" sz="2000" b="1" dirty="0">
              <a:solidFill>
                <a:srgbClr val="595959"/>
              </a:solidFill>
              <a:latin typeface="微软雅黑" panose="020B0503020204020204" pitchFamily="34" charset="-122"/>
              <a:ea typeface="微软雅黑" panose="020B0503020204020204" pitchFamily="34" charset="-122"/>
            </a:endParaRPr>
          </a:p>
          <a:p>
            <a:pPr algn="ctr" defTabSz="914400"/>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56330" name="文本框 148"/>
          <p:cNvSpPr txBox="1"/>
          <p:nvPr/>
        </p:nvSpPr>
        <p:spPr>
          <a:xfrm>
            <a:off x="3309938" y="4632325"/>
            <a:ext cx="3143250" cy="398780"/>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P2.</a:t>
            </a:r>
            <a:r>
              <a:rPr lang="zh-CN" altLang="en-US" sz="2000" b="1" dirty="0">
                <a:solidFill>
                  <a:srgbClr val="595959"/>
                </a:solidFill>
                <a:latin typeface="微软雅黑" panose="020B0503020204020204" pitchFamily="34" charset="-122"/>
                <a:ea typeface="微软雅黑" panose="020B0503020204020204" pitchFamily="34" charset="-122"/>
              </a:rPr>
              <a:t>关于借书</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56331" name="矩形 36"/>
          <p:cNvSpPr/>
          <p:nvPr/>
        </p:nvSpPr>
        <p:spPr>
          <a:xfrm>
            <a:off x="5978525" y="4602163"/>
            <a:ext cx="3571875" cy="461962"/>
          </a:xfrm>
          <a:prstGeom prst="rect">
            <a:avLst/>
          </a:prstGeom>
          <a:noFill/>
          <a:ln w="9525">
            <a:noFill/>
          </a:ln>
        </p:spPr>
        <p:txBody>
          <a:bodyPr>
            <a:spAutoFit/>
          </a:bodyPr>
          <a:p>
            <a:pPr algn="ctr" defTabSz="914400">
              <a:lnSpc>
                <a:spcPct val="120000"/>
              </a:lnSpc>
            </a:pPr>
            <a:r>
              <a:rPr lang="en-US" altLang="zh-CN" sz="2000" b="1" dirty="0">
                <a:solidFill>
                  <a:srgbClr val="595959"/>
                </a:solidFill>
                <a:latin typeface="微软雅黑" panose="020B0503020204020204" pitchFamily="34" charset="-122"/>
                <a:ea typeface="微软雅黑" panose="020B0503020204020204" pitchFamily="34" charset="-122"/>
              </a:rPr>
              <a:t>P3.</a:t>
            </a:r>
            <a:r>
              <a:rPr lang="zh-CN" altLang="en-US" sz="2000" b="1" dirty="0">
                <a:solidFill>
                  <a:srgbClr val="595959"/>
                </a:solidFill>
                <a:latin typeface="微软雅黑" panose="020B0503020204020204" pitchFamily="34" charset="-122"/>
                <a:ea typeface="微软雅黑" panose="020B0503020204020204" pitchFamily="34" charset="-122"/>
              </a:rPr>
              <a:t>电子资源推介与使用</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56332" name="AutoShape 5" descr="http://img5.imgtn.bdimg.com/it/u=2495480723,1032560664&amp;fm=21&amp;gp=0.jpg"/>
          <p:cNvSpPr>
            <a:spLocks noChangeAspect="1"/>
          </p:cNvSpPr>
          <p:nvPr/>
        </p:nvSpPr>
        <p:spPr>
          <a:xfrm>
            <a:off x="155575" y="-144462"/>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sp>
        <p:nvSpPr>
          <p:cNvPr id="56333" name="AutoShape 7" descr="http://img5.imgtn.bdimg.com/it/u=2495480723,1032560664&amp;fm=21&amp;gp=0.jpg"/>
          <p:cNvSpPr>
            <a:spLocks noChangeAspect="1"/>
          </p:cNvSpPr>
          <p:nvPr/>
        </p:nvSpPr>
        <p:spPr>
          <a:xfrm>
            <a:off x="307975" y="7938"/>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grpSp>
        <p:nvGrpSpPr>
          <p:cNvPr id="56334" name="组合 39"/>
          <p:cNvGrpSpPr/>
          <p:nvPr/>
        </p:nvGrpSpPr>
        <p:grpSpPr>
          <a:xfrm>
            <a:off x="1865313" y="2963863"/>
            <a:ext cx="908050" cy="755650"/>
            <a:chOff x="4370388" y="1439863"/>
            <a:chExt cx="608012" cy="365125"/>
          </a:xfrm>
        </p:grpSpPr>
        <p:sp>
          <p:nvSpPr>
            <p:cNvPr id="56340" name="Freeform 25"/>
            <p:cNvSpPr>
              <a:spLocks noEditPoints="1"/>
            </p:cNvSpPr>
            <p:nvPr/>
          </p:nvSpPr>
          <p:spPr>
            <a:xfrm>
              <a:off x="4605338" y="1439863"/>
              <a:ext cx="373062" cy="365125"/>
            </a:xfrm>
            <a:custGeom>
              <a:avLst/>
              <a:gdLst/>
              <a:ahLst/>
              <a:cxnLst>
                <a:cxn ang="0">
                  <a:pos x="373062" y="182563"/>
                </a:cxn>
                <a:cxn ang="0">
                  <a:pos x="322045" y="160529"/>
                </a:cxn>
                <a:cxn ang="0">
                  <a:pos x="337988" y="122758"/>
                </a:cxn>
                <a:cxn ang="0">
                  <a:pos x="315668" y="81838"/>
                </a:cxn>
                <a:cxn ang="0">
                  <a:pos x="274217" y="75543"/>
                </a:cxn>
                <a:cxn ang="0">
                  <a:pos x="277405" y="22033"/>
                </a:cxn>
                <a:cxn ang="0">
                  <a:pos x="235954" y="53510"/>
                </a:cxn>
                <a:cxn ang="0">
                  <a:pos x="207257" y="22033"/>
                </a:cxn>
                <a:cxn ang="0">
                  <a:pos x="162617" y="22033"/>
                </a:cxn>
                <a:cxn ang="0">
                  <a:pos x="137108" y="53510"/>
                </a:cxn>
                <a:cxn ang="0">
                  <a:pos x="92468" y="22033"/>
                </a:cxn>
                <a:cxn ang="0">
                  <a:pos x="95657" y="75543"/>
                </a:cxn>
                <a:cxn ang="0">
                  <a:pos x="57394" y="81838"/>
                </a:cxn>
                <a:cxn ang="0">
                  <a:pos x="31886" y="122758"/>
                </a:cxn>
                <a:cxn ang="0">
                  <a:pos x="47828" y="160529"/>
                </a:cxn>
                <a:cxn ang="0">
                  <a:pos x="0" y="182563"/>
                </a:cxn>
                <a:cxn ang="0">
                  <a:pos x="47828" y="204596"/>
                </a:cxn>
                <a:cxn ang="0">
                  <a:pos x="31886" y="242367"/>
                </a:cxn>
                <a:cxn ang="0">
                  <a:pos x="57394" y="283287"/>
                </a:cxn>
                <a:cxn ang="0">
                  <a:pos x="95657" y="289582"/>
                </a:cxn>
                <a:cxn ang="0">
                  <a:pos x="92468" y="339944"/>
                </a:cxn>
                <a:cxn ang="0">
                  <a:pos x="137108" y="311615"/>
                </a:cxn>
                <a:cxn ang="0">
                  <a:pos x="162617" y="343092"/>
                </a:cxn>
                <a:cxn ang="0">
                  <a:pos x="207257" y="343092"/>
                </a:cxn>
                <a:cxn ang="0">
                  <a:pos x="235954" y="311615"/>
                </a:cxn>
                <a:cxn ang="0">
                  <a:pos x="277405" y="339944"/>
                </a:cxn>
                <a:cxn ang="0">
                  <a:pos x="274217" y="289582"/>
                </a:cxn>
                <a:cxn ang="0">
                  <a:pos x="315668" y="283287"/>
                </a:cxn>
                <a:cxn ang="0">
                  <a:pos x="337988" y="242367"/>
                </a:cxn>
                <a:cxn ang="0">
                  <a:pos x="322045" y="204596"/>
                </a:cxn>
                <a:cxn ang="0">
                  <a:pos x="184937" y="295877"/>
                </a:cxn>
                <a:cxn ang="0">
                  <a:pos x="184937" y="66100"/>
                </a:cxn>
                <a:cxn ang="0">
                  <a:pos x="184937" y="295877"/>
                </a:cxn>
              </a:cxnLst>
              <a:pathLst>
                <a:path w="117" h="116">
                  <a:moveTo>
                    <a:pt x="109" y="65"/>
                  </a:moveTo>
                  <a:cubicBezTo>
                    <a:pt x="113" y="65"/>
                    <a:pt x="117" y="62"/>
                    <a:pt x="117" y="58"/>
                  </a:cubicBezTo>
                  <a:cubicBezTo>
                    <a:pt x="117" y="54"/>
                    <a:pt x="113" y="51"/>
                    <a:pt x="109" y="51"/>
                  </a:cubicBezTo>
                  <a:cubicBezTo>
                    <a:pt x="101" y="51"/>
                    <a:pt x="101" y="51"/>
                    <a:pt x="101" y="51"/>
                  </a:cubicBezTo>
                  <a:cubicBezTo>
                    <a:pt x="101" y="48"/>
                    <a:pt x="100" y="45"/>
                    <a:pt x="99" y="43"/>
                  </a:cubicBezTo>
                  <a:cubicBezTo>
                    <a:pt x="106" y="39"/>
                    <a:pt x="106" y="39"/>
                    <a:pt x="106" y="39"/>
                  </a:cubicBezTo>
                  <a:cubicBezTo>
                    <a:pt x="110" y="37"/>
                    <a:pt x="111" y="32"/>
                    <a:pt x="109" y="29"/>
                  </a:cubicBezTo>
                  <a:cubicBezTo>
                    <a:pt x="107" y="25"/>
                    <a:pt x="102" y="24"/>
                    <a:pt x="99" y="26"/>
                  </a:cubicBezTo>
                  <a:cubicBezTo>
                    <a:pt x="92" y="30"/>
                    <a:pt x="92" y="30"/>
                    <a:pt x="92" y="30"/>
                  </a:cubicBezTo>
                  <a:cubicBezTo>
                    <a:pt x="90" y="28"/>
                    <a:pt x="88" y="26"/>
                    <a:pt x="86" y="24"/>
                  </a:cubicBezTo>
                  <a:cubicBezTo>
                    <a:pt x="90" y="17"/>
                    <a:pt x="90" y="17"/>
                    <a:pt x="90" y="17"/>
                  </a:cubicBezTo>
                  <a:cubicBezTo>
                    <a:pt x="92" y="14"/>
                    <a:pt x="91" y="9"/>
                    <a:pt x="87" y="7"/>
                  </a:cubicBezTo>
                  <a:cubicBezTo>
                    <a:pt x="84" y="5"/>
                    <a:pt x="80" y="7"/>
                    <a:pt x="78" y="10"/>
                  </a:cubicBezTo>
                  <a:cubicBezTo>
                    <a:pt x="74" y="17"/>
                    <a:pt x="74" y="17"/>
                    <a:pt x="74" y="17"/>
                  </a:cubicBezTo>
                  <a:cubicBezTo>
                    <a:pt x="71" y="16"/>
                    <a:pt x="68" y="15"/>
                    <a:pt x="65" y="15"/>
                  </a:cubicBezTo>
                  <a:cubicBezTo>
                    <a:pt x="65" y="7"/>
                    <a:pt x="65" y="7"/>
                    <a:pt x="65" y="7"/>
                  </a:cubicBezTo>
                  <a:cubicBezTo>
                    <a:pt x="65" y="3"/>
                    <a:pt x="62" y="0"/>
                    <a:pt x="58" y="0"/>
                  </a:cubicBezTo>
                  <a:cubicBezTo>
                    <a:pt x="54" y="0"/>
                    <a:pt x="51" y="3"/>
                    <a:pt x="51" y="7"/>
                  </a:cubicBezTo>
                  <a:cubicBezTo>
                    <a:pt x="51" y="15"/>
                    <a:pt x="51" y="15"/>
                    <a:pt x="51" y="15"/>
                  </a:cubicBezTo>
                  <a:cubicBezTo>
                    <a:pt x="48" y="15"/>
                    <a:pt x="46" y="16"/>
                    <a:pt x="43" y="17"/>
                  </a:cubicBezTo>
                  <a:cubicBezTo>
                    <a:pt x="39" y="10"/>
                    <a:pt x="39" y="10"/>
                    <a:pt x="39" y="10"/>
                  </a:cubicBezTo>
                  <a:cubicBezTo>
                    <a:pt x="37" y="7"/>
                    <a:pt x="33" y="5"/>
                    <a:pt x="29" y="7"/>
                  </a:cubicBezTo>
                  <a:cubicBezTo>
                    <a:pt x="26" y="9"/>
                    <a:pt x="24" y="14"/>
                    <a:pt x="26" y="17"/>
                  </a:cubicBezTo>
                  <a:cubicBezTo>
                    <a:pt x="30" y="24"/>
                    <a:pt x="30" y="24"/>
                    <a:pt x="30" y="24"/>
                  </a:cubicBezTo>
                  <a:cubicBezTo>
                    <a:pt x="28" y="26"/>
                    <a:pt x="26" y="28"/>
                    <a:pt x="25" y="30"/>
                  </a:cubicBezTo>
                  <a:cubicBezTo>
                    <a:pt x="18" y="26"/>
                    <a:pt x="18" y="26"/>
                    <a:pt x="18" y="26"/>
                  </a:cubicBezTo>
                  <a:cubicBezTo>
                    <a:pt x="14" y="24"/>
                    <a:pt x="10" y="25"/>
                    <a:pt x="8" y="29"/>
                  </a:cubicBezTo>
                  <a:cubicBezTo>
                    <a:pt x="6" y="32"/>
                    <a:pt x="7" y="37"/>
                    <a:pt x="10" y="39"/>
                  </a:cubicBezTo>
                  <a:cubicBezTo>
                    <a:pt x="17" y="43"/>
                    <a:pt x="17" y="43"/>
                    <a:pt x="17" y="43"/>
                  </a:cubicBezTo>
                  <a:cubicBezTo>
                    <a:pt x="16" y="45"/>
                    <a:pt x="16" y="48"/>
                    <a:pt x="15" y="51"/>
                  </a:cubicBezTo>
                  <a:cubicBezTo>
                    <a:pt x="7" y="51"/>
                    <a:pt x="7" y="51"/>
                    <a:pt x="7" y="51"/>
                  </a:cubicBezTo>
                  <a:cubicBezTo>
                    <a:pt x="3" y="51"/>
                    <a:pt x="0" y="54"/>
                    <a:pt x="0" y="58"/>
                  </a:cubicBezTo>
                  <a:cubicBezTo>
                    <a:pt x="0" y="62"/>
                    <a:pt x="3" y="65"/>
                    <a:pt x="7" y="65"/>
                  </a:cubicBezTo>
                  <a:cubicBezTo>
                    <a:pt x="15" y="65"/>
                    <a:pt x="15" y="65"/>
                    <a:pt x="15" y="65"/>
                  </a:cubicBezTo>
                  <a:cubicBezTo>
                    <a:pt x="16" y="68"/>
                    <a:pt x="16" y="71"/>
                    <a:pt x="17" y="73"/>
                  </a:cubicBezTo>
                  <a:cubicBezTo>
                    <a:pt x="10" y="77"/>
                    <a:pt x="10" y="77"/>
                    <a:pt x="10" y="77"/>
                  </a:cubicBezTo>
                  <a:cubicBezTo>
                    <a:pt x="7" y="79"/>
                    <a:pt x="6" y="84"/>
                    <a:pt x="8" y="87"/>
                  </a:cubicBezTo>
                  <a:cubicBezTo>
                    <a:pt x="10" y="91"/>
                    <a:pt x="14" y="92"/>
                    <a:pt x="18" y="90"/>
                  </a:cubicBezTo>
                  <a:cubicBezTo>
                    <a:pt x="25" y="86"/>
                    <a:pt x="25" y="86"/>
                    <a:pt x="25" y="86"/>
                  </a:cubicBezTo>
                  <a:cubicBezTo>
                    <a:pt x="26" y="88"/>
                    <a:pt x="28" y="90"/>
                    <a:pt x="30" y="92"/>
                  </a:cubicBezTo>
                  <a:cubicBezTo>
                    <a:pt x="26" y="99"/>
                    <a:pt x="26" y="99"/>
                    <a:pt x="26" y="99"/>
                  </a:cubicBezTo>
                  <a:cubicBezTo>
                    <a:pt x="24" y="102"/>
                    <a:pt x="26" y="106"/>
                    <a:pt x="29" y="108"/>
                  </a:cubicBezTo>
                  <a:cubicBezTo>
                    <a:pt x="33" y="110"/>
                    <a:pt x="37" y="109"/>
                    <a:pt x="39" y="106"/>
                  </a:cubicBezTo>
                  <a:cubicBezTo>
                    <a:pt x="43" y="99"/>
                    <a:pt x="43" y="99"/>
                    <a:pt x="43" y="99"/>
                  </a:cubicBezTo>
                  <a:cubicBezTo>
                    <a:pt x="46" y="100"/>
                    <a:pt x="48" y="101"/>
                    <a:pt x="51" y="101"/>
                  </a:cubicBezTo>
                  <a:cubicBezTo>
                    <a:pt x="51" y="109"/>
                    <a:pt x="51" y="109"/>
                    <a:pt x="51" y="109"/>
                  </a:cubicBezTo>
                  <a:cubicBezTo>
                    <a:pt x="51" y="113"/>
                    <a:pt x="54" y="116"/>
                    <a:pt x="58" y="116"/>
                  </a:cubicBezTo>
                  <a:cubicBezTo>
                    <a:pt x="62" y="116"/>
                    <a:pt x="65" y="113"/>
                    <a:pt x="65" y="109"/>
                  </a:cubicBezTo>
                  <a:cubicBezTo>
                    <a:pt x="65" y="101"/>
                    <a:pt x="65" y="101"/>
                    <a:pt x="65" y="101"/>
                  </a:cubicBezTo>
                  <a:cubicBezTo>
                    <a:pt x="68" y="101"/>
                    <a:pt x="71" y="100"/>
                    <a:pt x="74" y="99"/>
                  </a:cubicBezTo>
                  <a:cubicBezTo>
                    <a:pt x="78" y="106"/>
                    <a:pt x="78" y="106"/>
                    <a:pt x="78" y="106"/>
                  </a:cubicBezTo>
                  <a:cubicBezTo>
                    <a:pt x="80" y="109"/>
                    <a:pt x="84" y="110"/>
                    <a:pt x="87" y="108"/>
                  </a:cubicBezTo>
                  <a:cubicBezTo>
                    <a:pt x="91" y="106"/>
                    <a:pt x="92" y="102"/>
                    <a:pt x="90" y="99"/>
                  </a:cubicBezTo>
                  <a:cubicBezTo>
                    <a:pt x="86" y="92"/>
                    <a:pt x="86" y="92"/>
                    <a:pt x="86" y="92"/>
                  </a:cubicBezTo>
                  <a:cubicBezTo>
                    <a:pt x="88" y="90"/>
                    <a:pt x="90" y="88"/>
                    <a:pt x="92" y="86"/>
                  </a:cubicBezTo>
                  <a:cubicBezTo>
                    <a:pt x="99" y="90"/>
                    <a:pt x="99" y="90"/>
                    <a:pt x="99" y="90"/>
                  </a:cubicBezTo>
                  <a:cubicBezTo>
                    <a:pt x="102" y="92"/>
                    <a:pt x="107" y="91"/>
                    <a:pt x="109" y="87"/>
                  </a:cubicBezTo>
                  <a:cubicBezTo>
                    <a:pt x="111" y="84"/>
                    <a:pt x="110" y="79"/>
                    <a:pt x="106" y="77"/>
                  </a:cubicBezTo>
                  <a:cubicBezTo>
                    <a:pt x="99" y="73"/>
                    <a:pt x="99" y="73"/>
                    <a:pt x="99" y="73"/>
                  </a:cubicBezTo>
                  <a:cubicBezTo>
                    <a:pt x="100" y="71"/>
                    <a:pt x="101" y="68"/>
                    <a:pt x="101" y="65"/>
                  </a:cubicBezTo>
                  <a:lnTo>
                    <a:pt x="109" y="65"/>
                  </a:lnTo>
                  <a:close/>
                  <a:moveTo>
                    <a:pt x="58" y="94"/>
                  </a:moveTo>
                  <a:cubicBezTo>
                    <a:pt x="38" y="94"/>
                    <a:pt x="22" y="78"/>
                    <a:pt x="22" y="58"/>
                  </a:cubicBezTo>
                  <a:cubicBezTo>
                    <a:pt x="22" y="38"/>
                    <a:pt x="38" y="21"/>
                    <a:pt x="58" y="21"/>
                  </a:cubicBezTo>
                  <a:cubicBezTo>
                    <a:pt x="78" y="21"/>
                    <a:pt x="95" y="38"/>
                    <a:pt x="95" y="58"/>
                  </a:cubicBezTo>
                  <a:cubicBezTo>
                    <a:pt x="95" y="78"/>
                    <a:pt x="78" y="94"/>
                    <a:pt x="58" y="94"/>
                  </a:cubicBezTo>
                </a:path>
              </a:pathLst>
            </a:custGeom>
            <a:solidFill>
              <a:srgbClr val="FFFFFF">
                <a:alpha val="100000"/>
              </a:srgbClr>
            </a:solidFill>
            <a:ln w="9525">
              <a:noFill/>
            </a:ln>
          </p:spPr>
          <p:txBody>
            <a:bodyPr/>
            <a:p>
              <a:endParaRPr lang="zh-CN" altLang="en-US"/>
            </a:p>
          </p:txBody>
        </p:sp>
        <p:sp>
          <p:nvSpPr>
            <p:cNvPr id="56341" name="Freeform 26"/>
            <p:cNvSpPr>
              <a:spLocks noEditPoints="1"/>
            </p:cNvSpPr>
            <p:nvPr/>
          </p:nvSpPr>
          <p:spPr>
            <a:xfrm>
              <a:off x="4370388" y="1552576"/>
              <a:ext cx="244475" cy="242888"/>
            </a:xfrm>
            <a:custGeom>
              <a:avLst/>
              <a:gdLst/>
              <a:ahLst/>
              <a:cxnLst>
                <a:cxn ang="0">
                  <a:pos x="222250" y="97786"/>
                </a:cxn>
                <a:cxn ang="0">
                  <a:pos x="203200" y="97786"/>
                </a:cxn>
                <a:cxn ang="0">
                  <a:pos x="193675" y="82014"/>
                </a:cxn>
                <a:cxn ang="0">
                  <a:pos x="209550" y="66242"/>
                </a:cxn>
                <a:cxn ang="0">
                  <a:pos x="209550" y="34698"/>
                </a:cxn>
                <a:cxn ang="0">
                  <a:pos x="177800" y="34698"/>
                </a:cxn>
                <a:cxn ang="0">
                  <a:pos x="161925" y="50470"/>
                </a:cxn>
                <a:cxn ang="0">
                  <a:pos x="146050" y="44161"/>
                </a:cxn>
                <a:cxn ang="0">
                  <a:pos x="146050" y="22081"/>
                </a:cxn>
                <a:cxn ang="0">
                  <a:pos x="123825" y="0"/>
                </a:cxn>
                <a:cxn ang="0">
                  <a:pos x="101600" y="22081"/>
                </a:cxn>
                <a:cxn ang="0">
                  <a:pos x="101600" y="44161"/>
                </a:cxn>
                <a:cxn ang="0">
                  <a:pos x="82550" y="50470"/>
                </a:cxn>
                <a:cxn ang="0">
                  <a:pos x="69850" y="34698"/>
                </a:cxn>
                <a:cxn ang="0">
                  <a:pos x="34925" y="34698"/>
                </a:cxn>
                <a:cxn ang="0">
                  <a:pos x="34925" y="66242"/>
                </a:cxn>
                <a:cxn ang="0">
                  <a:pos x="50800" y="82014"/>
                </a:cxn>
                <a:cxn ang="0">
                  <a:pos x="44450" y="97786"/>
                </a:cxn>
                <a:cxn ang="0">
                  <a:pos x="22225" y="97786"/>
                </a:cxn>
                <a:cxn ang="0">
                  <a:pos x="0" y="119867"/>
                </a:cxn>
                <a:cxn ang="0">
                  <a:pos x="22225" y="145102"/>
                </a:cxn>
                <a:cxn ang="0">
                  <a:pos x="44450" y="145102"/>
                </a:cxn>
                <a:cxn ang="0">
                  <a:pos x="50800" y="160874"/>
                </a:cxn>
                <a:cxn ang="0">
                  <a:pos x="34925" y="176646"/>
                </a:cxn>
                <a:cxn ang="0">
                  <a:pos x="34925" y="208190"/>
                </a:cxn>
                <a:cxn ang="0">
                  <a:pos x="69850" y="208190"/>
                </a:cxn>
                <a:cxn ang="0">
                  <a:pos x="82550" y="192418"/>
                </a:cxn>
                <a:cxn ang="0">
                  <a:pos x="101600" y="198727"/>
                </a:cxn>
                <a:cxn ang="0">
                  <a:pos x="101600" y="220807"/>
                </a:cxn>
                <a:cxn ang="0">
                  <a:pos x="123825" y="242888"/>
                </a:cxn>
                <a:cxn ang="0">
                  <a:pos x="146050" y="220807"/>
                </a:cxn>
                <a:cxn ang="0">
                  <a:pos x="146050" y="198727"/>
                </a:cxn>
                <a:cxn ang="0">
                  <a:pos x="161925" y="192418"/>
                </a:cxn>
                <a:cxn ang="0">
                  <a:pos x="177800" y="208190"/>
                </a:cxn>
                <a:cxn ang="0">
                  <a:pos x="209550" y="208190"/>
                </a:cxn>
                <a:cxn ang="0">
                  <a:pos x="209550" y="176646"/>
                </a:cxn>
                <a:cxn ang="0">
                  <a:pos x="193675" y="160874"/>
                </a:cxn>
                <a:cxn ang="0">
                  <a:pos x="203200" y="145102"/>
                </a:cxn>
                <a:cxn ang="0">
                  <a:pos x="222250" y="145102"/>
                </a:cxn>
                <a:cxn ang="0">
                  <a:pos x="244475" y="119867"/>
                </a:cxn>
                <a:cxn ang="0">
                  <a:pos x="222250" y="97786"/>
                </a:cxn>
                <a:cxn ang="0">
                  <a:pos x="123825" y="179800"/>
                </a:cxn>
                <a:cxn ang="0">
                  <a:pos x="63500" y="119867"/>
                </a:cxn>
                <a:cxn ang="0">
                  <a:pos x="123825" y="63088"/>
                </a:cxn>
                <a:cxn ang="0">
                  <a:pos x="180975" y="119867"/>
                </a:cxn>
                <a:cxn ang="0">
                  <a:pos x="123825" y="179800"/>
                </a:cxn>
              </a:cxnLst>
              <a:pathLst>
                <a:path w="77" h="77">
                  <a:moveTo>
                    <a:pt x="70" y="31"/>
                  </a:moveTo>
                  <a:cubicBezTo>
                    <a:pt x="64" y="31"/>
                    <a:pt x="64" y="31"/>
                    <a:pt x="64" y="31"/>
                  </a:cubicBezTo>
                  <a:cubicBezTo>
                    <a:pt x="63" y="29"/>
                    <a:pt x="62" y="28"/>
                    <a:pt x="61" y="26"/>
                  </a:cubicBezTo>
                  <a:cubicBezTo>
                    <a:pt x="66" y="21"/>
                    <a:pt x="66" y="21"/>
                    <a:pt x="66" y="21"/>
                  </a:cubicBezTo>
                  <a:cubicBezTo>
                    <a:pt x="69" y="18"/>
                    <a:pt x="69" y="14"/>
                    <a:pt x="66" y="11"/>
                  </a:cubicBezTo>
                  <a:cubicBezTo>
                    <a:pt x="63" y="8"/>
                    <a:pt x="59" y="8"/>
                    <a:pt x="56" y="11"/>
                  </a:cubicBezTo>
                  <a:cubicBezTo>
                    <a:pt x="51" y="16"/>
                    <a:pt x="51" y="16"/>
                    <a:pt x="51" y="16"/>
                  </a:cubicBezTo>
                  <a:cubicBezTo>
                    <a:pt x="50" y="15"/>
                    <a:pt x="48" y="14"/>
                    <a:pt x="46" y="14"/>
                  </a:cubicBezTo>
                  <a:cubicBezTo>
                    <a:pt x="46" y="7"/>
                    <a:pt x="46" y="7"/>
                    <a:pt x="46" y="7"/>
                  </a:cubicBezTo>
                  <a:cubicBezTo>
                    <a:pt x="46" y="3"/>
                    <a:pt x="43" y="0"/>
                    <a:pt x="39" y="0"/>
                  </a:cubicBezTo>
                  <a:cubicBezTo>
                    <a:pt x="35" y="0"/>
                    <a:pt x="32" y="3"/>
                    <a:pt x="32" y="7"/>
                  </a:cubicBezTo>
                  <a:cubicBezTo>
                    <a:pt x="32" y="14"/>
                    <a:pt x="32" y="14"/>
                    <a:pt x="32" y="14"/>
                  </a:cubicBezTo>
                  <a:cubicBezTo>
                    <a:pt x="30" y="14"/>
                    <a:pt x="28" y="15"/>
                    <a:pt x="26" y="16"/>
                  </a:cubicBezTo>
                  <a:cubicBezTo>
                    <a:pt x="22" y="11"/>
                    <a:pt x="22" y="11"/>
                    <a:pt x="22" y="11"/>
                  </a:cubicBezTo>
                  <a:cubicBezTo>
                    <a:pt x="19" y="8"/>
                    <a:pt x="14" y="8"/>
                    <a:pt x="11" y="11"/>
                  </a:cubicBezTo>
                  <a:cubicBezTo>
                    <a:pt x="9" y="14"/>
                    <a:pt x="9" y="18"/>
                    <a:pt x="11" y="21"/>
                  </a:cubicBezTo>
                  <a:cubicBezTo>
                    <a:pt x="16" y="26"/>
                    <a:pt x="16" y="26"/>
                    <a:pt x="16" y="26"/>
                  </a:cubicBezTo>
                  <a:cubicBezTo>
                    <a:pt x="15" y="28"/>
                    <a:pt x="15" y="29"/>
                    <a:pt x="14" y="31"/>
                  </a:cubicBezTo>
                  <a:cubicBezTo>
                    <a:pt x="7" y="31"/>
                    <a:pt x="7" y="31"/>
                    <a:pt x="7" y="31"/>
                  </a:cubicBezTo>
                  <a:cubicBezTo>
                    <a:pt x="3" y="31"/>
                    <a:pt x="0" y="34"/>
                    <a:pt x="0" y="38"/>
                  </a:cubicBezTo>
                  <a:cubicBezTo>
                    <a:pt x="0" y="42"/>
                    <a:pt x="3" y="46"/>
                    <a:pt x="7" y="46"/>
                  </a:cubicBezTo>
                  <a:cubicBezTo>
                    <a:pt x="14" y="46"/>
                    <a:pt x="14" y="46"/>
                    <a:pt x="14" y="46"/>
                  </a:cubicBezTo>
                  <a:cubicBezTo>
                    <a:pt x="15" y="47"/>
                    <a:pt x="15" y="49"/>
                    <a:pt x="16" y="51"/>
                  </a:cubicBezTo>
                  <a:cubicBezTo>
                    <a:pt x="11" y="56"/>
                    <a:pt x="11" y="56"/>
                    <a:pt x="11" y="56"/>
                  </a:cubicBezTo>
                  <a:cubicBezTo>
                    <a:pt x="9" y="58"/>
                    <a:pt x="9" y="63"/>
                    <a:pt x="11" y="66"/>
                  </a:cubicBezTo>
                  <a:cubicBezTo>
                    <a:pt x="14" y="69"/>
                    <a:pt x="19" y="69"/>
                    <a:pt x="22" y="66"/>
                  </a:cubicBezTo>
                  <a:cubicBezTo>
                    <a:pt x="26" y="61"/>
                    <a:pt x="26" y="61"/>
                    <a:pt x="26" y="61"/>
                  </a:cubicBezTo>
                  <a:cubicBezTo>
                    <a:pt x="28" y="62"/>
                    <a:pt x="30" y="63"/>
                    <a:pt x="32" y="63"/>
                  </a:cubicBezTo>
                  <a:cubicBezTo>
                    <a:pt x="32" y="70"/>
                    <a:pt x="32" y="70"/>
                    <a:pt x="32" y="70"/>
                  </a:cubicBezTo>
                  <a:cubicBezTo>
                    <a:pt x="32" y="74"/>
                    <a:pt x="35" y="77"/>
                    <a:pt x="39" y="77"/>
                  </a:cubicBezTo>
                  <a:cubicBezTo>
                    <a:pt x="43" y="77"/>
                    <a:pt x="46" y="74"/>
                    <a:pt x="46" y="70"/>
                  </a:cubicBezTo>
                  <a:cubicBezTo>
                    <a:pt x="46" y="63"/>
                    <a:pt x="46" y="63"/>
                    <a:pt x="46" y="63"/>
                  </a:cubicBezTo>
                  <a:cubicBezTo>
                    <a:pt x="48" y="63"/>
                    <a:pt x="50" y="62"/>
                    <a:pt x="51" y="61"/>
                  </a:cubicBezTo>
                  <a:cubicBezTo>
                    <a:pt x="56" y="66"/>
                    <a:pt x="56" y="66"/>
                    <a:pt x="56" y="66"/>
                  </a:cubicBezTo>
                  <a:cubicBezTo>
                    <a:pt x="59" y="69"/>
                    <a:pt x="63" y="69"/>
                    <a:pt x="66" y="66"/>
                  </a:cubicBezTo>
                  <a:cubicBezTo>
                    <a:pt x="69" y="63"/>
                    <a:pt x="69" y="58"/>
                    <a:pt x="66" y="56"/>
                  </a:cubicBezTo>
                  <a:cubicBezTo>
                    <a:pt x="61" y="51"/>
                    <a:pt x="61" y="51"/>
                    <a:pt x="61" y="51"/>
                  </a:cubicBezTo>
                  <a:cubicBezTo>
                    <a:pt x="62" y="49"/>
                    <a:pt x="63" y="47"/>
                    <a:pt x="64" y="46"/>
                  </a:cubicBezTo>
                  <a:cubicBezTo>
                    <a:pt x="70" y="46"/>
                    <a:pt x="70" y="46"/>
                    <a:pt x="70" y="46"/>
                  </a:cubicBezTo>
                  <a:cubicBezTo>
                    <a:pt x="74" y="46"/>
                    <a:pt x="77" y="42"/>
                    <a:pt x="77" y="38"/>
                  </a:cubicBezTo>
                  <a:cubicBezTo>
                    <a:pt x="77" y="34"/>
                    <a:pt x="74" y="31"/>
                    <a:pt x="70" y="31"/>
                  </a:cubicBezTo>
                  <a:moveTo>
                    <a:pt x="39" y="57"/>
                  </a:moveTo>
                  <a:cubicBezTo>
                    <a:pt x="29" y="57"/>
                    <a:pt x="20" y="49"/>
                    <a:pt x="20" y="38"/>
                  </a:cubicBezTo>
                  <a:cubicBezTo>
                    <a:pt x="20" y="28"/>
                    <a:pt x="29" y="20"/>
                    <a:pt x="39" y="20"/>
                  </a:cubicBezTo>
                  <a:cubicBezTo>
                    <a:pt x="49" y="20"/>
                    <a:pt x="57" y="28"/>
                    <a:pt x="57" y="38"/>
                  </a:cubicBezTo>
                  <a:cubicBezTo>
                    <a:pt x="57" y="49"/>
                    <a:pt x="49" y="57"/>
                    <a:pt x="39" y="57"/>
                  </a:cubicBezTo>
                </a:path>
              </a:pathLst>
            </a:custGeom>
            <a:solidFill>
              <a:srgbClr val="FFFFFF">
                <a:alpha val="100000"/>
              </a:srgbClr>
            </a:solidFill>
            <a:ln w="9525">
              <a:noFill/>
            </a:ln>
          </p:spPr>
          <p:txBody>
            <a:bodyPr/>
            <a:p>
              <a:endParaRPr lang="zh-CN" altLang="en-US"/>
            </a:p>
          </p:txBody>
        </p:sp>
      </p:grpSp>
      <p:grpSp>
        <p:nvGrpSpPr>
          <p:cNvPr id="56335" name="组合 43"/>
          <p:cNvGrpSpPr/>
          <p:nvPr/>
        </p:nvGrpSpPr>
        <p:grpSpPr>
          <a:xfrm>
            <a:off x="7229475" y="3033713"/>
            <a:ext cx="827088" cy="827087"/>
            <a:chOff x="4503738" y="9809163"/>
            <a:chExt cx="344487" cy="336550"/>
          </a:xfrm>
        </p:grpSpPr>
        <p:sp>
          <p:nvSpPr>
            <p:cNvPr id="56338" name="Freeform 23"/>
            <p:cNvSpPr>
              <a:spLocks noEditPoints="1"/>
            </p:cNvSpPr>
            <p:nvPr/>
          </p:nvSpPr>
          <p:spPr>
            <a:xfrm>
              <a:off x="4503738" y="9809163"/>
              <a:ext cx="344487" cy="336550"/>
            </a:xfrm>
            <a:custGeom>
              <a:avLst/>
              <a:gdLst/>
              <a:ahLst/>
              <a:cxnLst>
                <a:cxn ang="0">
                  <a:pos x="334918" y="298806"/>
                </a:cxn>
                <a:cxn ang="0">
                  <a:pos x="242417" y="207592"/>
                </a:cxn>
                <a:cxn ang="0">
                  <a:pos x="264745" y="132104"/>
                </a:cxn>
                <a:cxn ang="0">
                  <a:pos x="133967" y="0"/>
                </a:cxn>
                <a:cxn ang="0">
                  <a:pos x="0" y="132104"/>
                </a:cxn>
                <a:cxn ang="0">
                  <a:pos x="133967" y="261062"/>
                </a:cxn>
                <a:cxn ang="0">
                  <a:pos x="210520" y="239045"/>
                </a:cxn>
                <a:cxn ang="0">
                  <a:pos x="303021" y="330259"/>
                </a:cxn>
                <a:cxn ang="0">
                  <a:pos x="318969" y="336550"/>
                </a:cxn>
                <a:cxn ang="0">
                  <a:pos x="334918" y="330259"/>
                </a:cxn>
                <a:cxn ang="0">
                  <a:pos x="334918" y="298806"/>
                </a:cxn>
                <a:cxn ang="0">
                  <a:pos x="22328" y="132104"/>
                </a:cxn>
                <a:cxn ang="0">
                  <a:pos x="133967" y="22017"/>
                </a:cxn>
                <a:cxn ang="0">
                  <a:pos x="242417" y="132104"/>
                </a:cxn>
                <a:cxn ang="0">
                  <a:pos x="133967" y="239045"/>
                </a:cxn>
                <a:cxn ang="0">
                  <a:pos x="22328" y="132104"/>
                </a:cxn>
              </a:cxnLst>
              <a:pathLst>
                <a:path w="108" h="107">
                  <a:moveTo>
                    <a:pt x="105" y="95"/>
                  </a:moveTo>
                  <a:cubicBezTo>
                    <a:pt x="76" y="66"/>
                    <a:pt x="76" y="66"/>
                    <a:pt x="76" y="66"/>
                  </a:cubicBezTo>
                  <a:cubicBezTo>
                    <a:pt x="81" y="59"/>
                    <a:pt x="83" y="51"/>
                    <a:pt x="83" y="42"/>
                  </a:cubicBezTo>
                  <a:cubicBezTo>
                    <a:pt x="83" y="19"/>
                    <a:pt x="65" y="0"/>
                    <a:pt x="42" y="0"/>
                  </a:cubicBezTo>
                  <a:cubicBezTo>
                    <a:pt x="19" y="0"/>
                    <a:pt x="0" y="19"/>
                    <a:pt x="0" y="42"/>
                  </a:cubicBezTo>
                  <a:cubicBezTo>
                    <a:pt x="0" y="65"/>
                    <a:pt x="19" y="83"/>
                    <a:pt x="42" y="83"/>
                  </a:cubicBezTo>
                  <a:cubicBezTo>
                    <a:pt x="51" y="83"/>
                    <a:pt x="59" y="81"/>
                    <a:pt x="66" y="76"/>
                  </a:cubicBezTo>
                  <a:cubicBezTo>
                    <a:pt x="95" y="105"/>
                    <a:pt x="95" y="105"/>
                    <a:pt x="95" y="105"/>
                  </a:cubicBezTo>
                  <a:cubicBezTo>
                    <a:pt x="96" y="106"/>
                    <a:pt x="98" y="107"/>
                    <a:pt x="100" y="107"/>
                  </a:cubicBezTo>
                  <a:cubicBezTo>
                    <a:pt x="101" y="107"/>
                    <a:pt x="103" y="106"/>
                    <a:pt x="105" y="105"/>
                  </a:cubicBezTo>
                  <a:cubicBezTo>
                    <a:pt x="108" y="102"/>
                    <a:pt x="108" y="97"/>
                    <a:pt x="105" y="95"/>
                  </a:cubicBezTo>
                  <a:moveTo>
                    <a:pt x="7" y="42"/>
                  </a:moveTo>
                  <a:cubicBezTo>
                    <a:pt x="7" y="23"/>
                    <a:pt x="23" y="7"/>
                    <a:pt x="42" y="7"/>
                  </a:cubicBezTo>
                  <a:cubicBezTo>
                    <a:pt x="61" y="7"/>
                    <a:pt x="76" y="23"/>
                    <a:pt x="76" y="42"/>
                  </a:cubicBezTo>
                  <a:cubicBezTo>
                    <a:pt x="76" y="61"/>
                    <a:pt x="61" y="76"/>
                    <a:pt x="42" y="76"/>
                  </a:cubicBezTo>
                  <a:cubicBezTo>
                    <a:pt x="23" y="76"/>
                    <a:pt x="7" y="61"/>
                    <a:pt x="7" y="42"/>
                  </a:cubicBezTo>
                </a:path>
              </a:pathLst>
            </a:custGeom>
            <a:solidFill>
              <a:srgbClr val="FFFFFF">
                <a:alpha val="100000"/>
              </a:srgbClr>
            </a:solidFill>
            <a:ln w="9525">
              <a:noFill/>
            </a:ln>
          </p:spPr>
          <p:txBody>
            <a:bodyPr/>
            <a:p>
              <a:endParaRPr lang="zh-CN" altLang="en-US"/>
            </a:p>
          </p:txBody>
        </p:sp>
        <p:sp>
          <p:nvSpPr>
            <p:cNvPr id="56339" name="Freeform 24"/>
            <p:cNvSpPr/>
            <p:nvPr/>
          </p:nvSpPr>
          <p:spPr>
            <a:xfrm>
              <a:off x="4567238" y="9869488"/>
              <a:ext cx="138112" cy="138113"/>
            </a:xfrm>
            <a:custGeom>
              <a:avLst/>
              <a:gdLst/>
              <a:ahLst/>
              <a:cxnLst>
                <a:cxn ang="0">
                  <a:pos x="125264" y="56501"/>
                </a:cxn>
                <a:cxn ang="0">
                  <a:pos x="80298" y="56501"/>
                </a:cxn>
                <a:cxn ang="0">
                  <a:pos x="80298" y="12556"/>
                </a:cxn>
                <a:cxn ang="0">
                  <a:pos x="67450" y="0"/>
                </a:cxn>
                <a:cxn ang="0">
                  <a:pos x="57814" y="12556"/>
                </a:cxn>
                <a:cxn ang="0">
                  <a:pos x="57814" y="56501"/>
                </a:cxn>
                <a:cxn ang="0">
                  <a:pos x="9636" y="56501"/>
                </a:cxn>
                <a:cxn ang="0">
                  <a:pos x="0" y="69057"/>
                </a:cxn>
                <a:cxn ang="0">
                  <a:pos x="9636" y="81612"/>
                </a:cxn>
                <a:cxn ang="0">
                  <a:pos x="57814" y="81612"/>
                </a:cxn>
                <a:cxn ang="0">
                  <a:pos x="57814" y="125557"/>
                </a:cxn>
                <a:cxn ang="0">
                  <a:pos x="67450" y="138113"/>
                </a:cxn>
                <a:cxn ang="0">
                  <a:pos x="80298" y="125557"/>
                </a:cxn>
                <a:cxn ang="0">
                  <a:pos x="80298" y="81612"/>
                </a:cxn>
                <a:cxn ang="0">
                  <a:pos x="125264" y="81612"/>
                </a:cxn>
                <a:cxn ang="0">
                  <a:pos x="138112" y="69057"/>
                </a:cxn>
                <a:cxn ang="0">
                  <a:pos x="125264" y="56501"/>
                </a:cxn>
              </a:cxnLst>
              <a:pathLst>
                <a:path w="43" h="44">
                  <a:moveTo>
                    <a:pt x="39" y="18"/>
                  </a:moveTo>
                  <a:cubicBezTo>
                    <a:pt x="25" y="18"/>
                    <a:pt x="25" y="18"/>
                    <a:pt x="25" y="18"/>
                  </a:cubicBezTo>
                  <a:cubicBezTo>
                    <a:pt x="25" y="4"/>
                    <a:pt x="25" y="4"/>
                    <a:pt x="25" y="4"/>
                  </a:cubicBezTo>
                  <a:cubicBezTo>
                    <a:pt x="25" y="2"/>
                    <a:pt x="23" y="0"/>
                    <a:pt x="21" y="0"/>
                  </a:cubicBezTo>
                  <a:cubicBezTo>
                    <a:pt x="19" y="0"/>
                    <a:pt x="18" y="2"/>
                    <a:pt x="18" y="4"/>
                  </a:cubicBezTo>
                  <a:cubicBezTo>
                    <a:pt x="18" y="18"/>
                    <a:pt x="18" y="18"/>
                    <a:pt x="18" y="18"/>
                  </a:cubicBezTo>
                  <a:cubicBezTo>
                    <a:pt x="3" y="18"/>
                    <a:pt x="3" y="18"/>
                    <a:pt x="3" y="18"/>
                  </a:cubicBezTo>
                  <a:cubicBezTo>
                    <a:pt x="1" y="18"/>
                    <a:pt x="0" y="20"/>
                    <a:pt x="0" y="22"/>
                  </a:cubicBezTo>
                  <a:cubicBezTo>
                    <a:pt x="0" y="24"/>
                    <a:pt x="1" y="26"/>
                    <a:pt x="3" y="26"/>
                  </a:cubicBezTo>
                  <a:cubicBezTo>
                    <a:pt x="18" y="26"/>
                    <a:pt x="18" y="26"/>
                    <a:pt x="18" y="26"/>
                  </a:cubicBezTo>
                  <a:cubicBezTo>
                    <a:pt x="18" y="40"/>
                    <a:pt x="18" y="40"/>
                    <a:pt x="18" y="40"/>
                  </a:cubicBezTo>
                  <a:cubicBezTo>
                    <a:pt x="18" y="42"/>
                    <a:pt x="19" y="44"/>
                    <a:pt x="21" y="44"/>
                  </a:cubicBezTo>
                  <a:cubicBezTo>
                    <a:pt x="23" y="44"/>
                    <a:pt x="25" y="42"/>
                    <a:pt x="25" y="40"/>
                  </a:cubicBezTo>
                  <a:cubicBezTo>
                    <a:pt x="25" y="26"/>
                    <a:pt x="25" y="26"/>
                    <a:pt x="25" y="26"/>
                  </a:cubicBezTo>
                  <a:cubicBezTo>
                    <a:pt x="39" y="26"/>
                    <a:pt x="39" y="26"/>
                    <a:pt x="39" y="26"/>
                  </a:cubicBezTo>
                  <a:cubicBezTo>
                    <a:pt x="41" y="26"/>
                    <a:pt x="43" y="24"/>
                    <a:pt x="43" y="22"/>
                  </a:cubicBezTo>
                  <a:cubicBezTo>
                    <a:pt x="43" y="20"/>
                    <a:pt x="41" y="18"/>
                    <a:pt x="39" y="18"/>
                  </a:cubicBezTo>
                </a:path>
              </a:pathLst>
            </a:custGeom>
            <a:solidFill>
              <a:srgbClr val="FFFFFF">
                <a:alpha val="100000"/>
              </a:srgbClr>
            </a:solidFill>
            <a:ln w="9525">
              <a:noFill/>
            </a:ln>
          </p:spPr>
          <p:txBody>
            <a:bodyPr/>
            <a:p>
              <a:endParaRPr lang="zh-CN" altLang="en-US"/>
            </a:p>
          </p:txBody>
        </p:sp>
      </p:grpSp>
      <p:sp>
        <p:nvSpPr>
          <p:cNvPr id="56336" name="Freeform 30"/>
          <p:cNvSpPr>
            <a:spLocks noEditPoints="1"/>
          </p:cNvSpPr>
          <p:nvPr/>
        </p:nvSpPr>
        <p:spPr>
          <a:xfrm>
            <a:off x="4535488" y="3006725"/>
            <a:ext cx="865187" cy="882650"/>
          </a:xfrm>
          <a:custGeom>
            <a:avLst/>
            <a:gdLst/>
            <a:ahLst/>
            <a:cxnLst>
              <a:cxn ang="0">
                <a:pos x="246136" y="415849"/>
              </a:cxn>
              <a:cxn ang="0">
                <a:pos x="314217" y="598239"/>
              </a:cxn>
              <a:cxn ang="0">
                <a:pos x="513221" y="569057"/>
              </a:cxn>
              <a:cxn ang="0">
                <a:pos x="544642" y="496101"/>
              </a:cxn>
              <a:cxn ang="0">
                <a:pos x="403245" y="204277"/>
              </a:cxn>
              <a:cxn ang="0">
                <a:pos x="738409" y="882768"/>
              </a:cxn>
              <a:cxn ang="0">
                <a:pos x="612723" y="663900"/>
              </a:cxn>
              <a:cxn ang="0">
                <a:pos x="403245" y="685787"/>
              </a:cxn>
              <a:cxn ang="0">
                <a:pos x="157108" y="838994"/>
              </a:cxn>
              <a:cxn ang="0">
                <a:pos x="157108" y="401258"/>
              </a:cxn>
              <a:cxn ang="0">
                <a:pos x="225189" y="328302"/>
              </a:cxn>
              <a:cxn ang="0">
                <a:pos x="178056" y="284529"/>
              </a:cxn>
              <a:cxn ang="0">
                <a:pos x="26185" y="175094"/>
              </a:cxn>
              <a:cxn ang="0">
                <a:pos x="219952" y="175094"/>
              </a:cxn>
              <a:cxn ang="0">
                <a:pos x="261847" y="233459"/>
              </a:cxn>
              <a:cxn ang="0">
                <a:pos x="544642" y="240755"/>
              </a:cxn>
              <a:cxn ang="0">
                <a:pos x="576064" y="175094"/>
              </a:cxn>
              <a:cxn ang="0">
                <a:pos x="832674" y="175094"/>
              </a:cxn>
              <a:cxn ang="0">
                <a:pos x="617960" y="306415"/>
              </a:cxn>
              <a:cxn ang="0">
                <a:pos x="591775" y="415849"/>
              </a:cxn>
              <a:cxn ang="0">
                <a:pos x="654618" y="576353"/>
              </a:cxn>
              <a:cxn ang="0">
                <a:pos x="864096" y="707674"/>
              </a:cxn>
              <a:cxn ang="0">
                <a:pos x="214715" y="466919"/>
              </a:cxn>
              <a:cxn ang="0">
                <a:pos x="36659" y="620126"/>
              </a:cxn>
              <a:cxn ang="0">
                <a:pos x="277558" y="620126"/>
              </a:cxn>
              <a:cxn ang="0">
                <a:pos x="607486" y="196981"/>
              </a:cxn>
              <a:cxn ang="0">
                <a:pos x="644144" y="284529"/>
              </a:cxn>
              <a:cxn ang="0">
                <a:pos x="801253" y="175094"/>
              </a:cxn>
              <a:cxn ang="0">
                <a:pos x="607486" y="175094"/>
              </a:cxn>
              <a:cxn ang="0">
                <a:pos x="120450" y="87547"/>
              </a:cxn>
              <a:cxn ang="0">
                <a:pos x="120450" y="269937"/>
              </a:cxn>
              <a:cxn ang="0">
                <a:pos x="146634" y="196981"/>
              </a:cxn>
              <a:cxn ang="0">
                <a:pos x="827437" y="707674"/>
              </a:cxn>
              <a:cxn ang="0">
                <a:pos x="644144" y="707674"/>
              </a:cxn>
              <a:cxn ang="0">
                <a:pos x="827437" y="707674"/>
              </a:cxn>
            </a:cxnLst>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FFFFF">
              <a:alpha val="100000"/>
            </a:srgbClr>
          </a:solidFill>
          <a:ln w="9525">
            <a:noFill/>
          </a:ln>
        </p:spPr>
        <p:txBody>
          <a:bodyPr/>
          <a:p>
            <a:endParaRPr lang="zh-CN" altLang="en-US"/>
          </a:p>
        </p:txBody>
      </p:sp>
      <p:sp>
        <p:nvSpPr>
          <p:cNvPr id="27" name="文本框 147"/>
          <p:cNvSpPr txBox="1"/>
          <p:nvPr/>
        </p:nvSpPr>
        <p:spPr>
          <a:xfrm>
            <a:off x="3573463" y="5340350"/>
            <a:ext cx="2706688" cy="1077913"/>
          </a:xfrm>
          <a:prstGeom prst="rect">
            <a:avLst/>
          </a:prstGeom>
          <a:noFill/>
        </p:spPr>
        <p:txBody>
          <a:bodyPr wrap="square" rtlCol="0">
            <a:spAutoFit/>
          </a:bodyPr>
          <a:lstStyle/>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借书须知</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借书流程</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管理“我的图书馆”</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endParaRPr kumimoji="0" lang="zh-CN" altLang="en-US" sz="16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矩形 20"/>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
        <p:nvSpPr>
          <p:cNvPr id="18" name="矩形 17"/>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pic>
        <p:nvPicPr>
          <p:cNvPr id="57348" name="图片 2"/>
          <p:cNvPicPr>
            <a:picLocks noChangeAspect="1"/>
          </p:cNvPicPr>
          <p:nvPr/>
        </p:nvPicPr>
        <p:blipFill>
          <a:blip r:embed="rId1"/>
          <a:srcRect b="12764"/>
          <a:stretch>
            <a:fillRect/>
          </a:stretch>
        </p:blipFill>
        <p:spPr>
          <a:xfrm>
            <a:off x="6888163" y="0"/>
            <a:ext cx="5299075" cy="6875463"/>
          </a:xfrm>
          <a:prstGeom prst="rect">
            <a:avLst/>
          </a:prstGeom>
          <a:noFill/>
          <a:ln w="9525">
            <a:noFill/>
          </a:ln>
        </p:spPr>
      </p:pic>
      <p:sp>
        <p:nvSpPr>
          <p:cNvPr id="57349" name="文本框 107"/>
          <p:cNvSpPr txBox="1"/>
          <p:nvPr/>
        </p:nvSpPr>
        <p:spPr>
          <a:xfrm>
            <a:off x="409575" y="2349500"/>
            <a:ext cx="6259513" cy="3598545"/>
          </a:xfrm>
          <a:prstGeom prst="rect">
            <a:avLst/>
          </a:prstGeom>
          <a:noFill/>
          <a:ln w="9525">
            <a:noFill/>
          </a:ln>
        </p:spPr>
        <p:txBody>
          <a:bodyPr lIns="91418" tIns="45710" rIns="91418" bIns="45710">
            <a:spAutoFit/>
          </a:bodyPr>
          <a:p>
            <a:pPr marL="284480" indent="-284480">
              <a:lnSpc>
                <a:spcPct val="200000"/>
              </a:lnSpc>
              <a:buFont typeface="Wingdings" panose="05000000000000000000" pitchFamily="2" charset="2"/>
              <a:buChar char="n"/>
            </a:pPr>
            <a:r>
              <a:rPr lang="zh-CN" altLang="en-US" dirty="0">
                <a:solidFill>
                  <a:srgbClr val="7F7F7F"/>
                </a:solidFill>
                <a:latin typeface="Calibri" panose="020F0502020204030204" pitchFamily="34" charset="0"/>
                <a:ea typeface="微软雅黑" panose="020B0503020204020204" pitchFamily="34" charset="-122"/>
              </a:rPr>
              <a:t>凭校园卡在各借阅中心借、还图书</a:t>
            </a:r>
            <a:r>
              <a:rPr lang="zh-CN" altLang="en-US" dirty="0">
                <a:solidFill>
                  <a:srgbClr val="068D90"/>
                </a:solidFill>
                <a:latin typeface="Calibri" panose="020F0502020204030204" pitchFamily="34" charset="0"/>
                <a:ea typeface="微软雅黑" panose="020B0503020204020204" pitchFamily="34" charset="-122"/>
              </a:rPr>
              <a:t>（请勿将借书卡转借他人使用）</a:t>
            </a:r>
            <a:endParaRPr lang="en-US" altLang="zh-CN" dirty="0">
              <a:solidFill>
                <a:srgbClr val="068D90"/>
              </a:solidFill>
              <a:latin typeface="Calibri" panose="020F0502020204030204" pitchFamily="34" charset="0"/>
              <a:ea typeface="微软雅黑" panose="020B0503020204020204" pitchFamily="34" charset="-122"/>
            </a:endParaRPr>
          </a:p>
          <a:p>
            <a:pPr marL="284480" indent="-284480">
              <a:lnSpc>
                <a:spcPct val="200000"/>
              </a:lnSpc>
              <a:buFont typeface="Wingdings" panose="05000000000000000000" pitchFamily="2" charset="2"/>
              <a:buChar char="n"/>
            </a:pPr>
            <a:r>
              <a:rPr lang="zh-CN" altLang="en-US" b="1" dirty="0">
                <a:solidFill>
                  <a:srgbClr val="7F7F7F"/>
                </a:solidFill>
                <a:latin typeface="Calibri" panose="020F0502020204030204" pitchFamily="34" charset="0"/>
                <a:ea typeface="微软雅黑" panose="020B0503020204020204" pitchFamily="34" charset="-122"/>
              </a:rPr>
              <a:t>借书册数</a:t>
            </a:r>
            <a:r>
              <a:rPr lang="zh-CN" altLang="en-US" dirty="0">
                <a:solidFill>
                  <a:srgbClr val="7F7F7F"/>
                </a:solidFill>
                <a:latin typeface="Calibri" panose="020F0502020204030204" pitchFamily="34" charset="0"/>
                <a:ea typeface="微软雅黑" panose="020B0503020204020204" pitchFamily="34" charset="-122"/>
              </a:rPr>
              <a:t>：</a:t>
            </a:r>
            <a:r>
              <a:rPr lang="en-US" altLang="zh-CN" dirty="0">
                <a:solidFill>
                  <a:srgbClr val="7F7F7F"/>
                </a:solidFill>
                <a:latin typeface="Calibri" panose="020F0502020204030204" pitchFamily="34" charset="0"/>
                <a:ea typeface="微软雅黑" panose="020B0503020204020204" pitchFamily="34" charset="-122"/>
              </a:rPr>
              <a:t>5</a:t>
            </a:r>
            <a:r>
              <a:rPr lang="zh-CN" altLang="en-US" dirty="0">
                <a:solidFill>
                  <a:srgbClr val="7F7F7F"/>
                </a:solidFill>
                <a:latin typeface="Calibri" panose="020F0502020204030204" pitchFamily="34" charset="0"/>
                <a:ea typeface="微软雅黑" panose="020B0503020204020204" pitchFamily="34" charset="-122"/>
              </a:rPr>
              <a:t>本</a:t>
            </a:r>
            <a:endParaRPr lang="en-US" altLang="zh-CN" dirty="0">
              <a:solidFill>
                <a:srgbClr val="7F7F7F"/>
              </a:solidFill>
              <a:latin typeface="Calibri" panose="020F0502020204030204" pitchFamily="34" charset="0"/>
              <a:ea typeface="微软雅黑" panose="020B0503020204020204" pitchFamily="34" charset="-122"/>
            </a:endParaRPr>
          </a:p>
          <a:p>
            <a:pPr marL="284480" indent="-284480">
              <a:lnSpc>
                <a:spcPct val="200000"/>
              </a:lnSpc>
              <a:buFont typeface="Wingdings" panose="05000000000000000000" pitchFamily="2" charset="2"/>
              <a:buChar char="n"/>
            </a:pPr>
            <a:r>
              <a:rPr lang="zh-CN" altLang="en-US" b="1" dirty="0">
                <a:solidFill>
                  <a:srgbClr val="7F7F7F"/>
                </a:solidFill>
                <a:latin typeface="Calibri" panose="020F0502020204030204" pitchFamily="34" charset="0"/>
                <a:ea typeface="微软雅黑" panose="020B0503020204020204" pitchFamily="34" charset="-122"/>
              </a:rPr>
              <a:t>期限</a:t>
            </a:r>
            <a:r>
              <a:rPr lang="zh-CN" altLang="en-US" dirty="0">
                <a:solidFill>
                  <a:srgbClr val="7F7F7F"/>
                </a:solidFill>
                <a:latin typeface="Calibri" panose="020F0502020204030204" pitchFamily="34" charset="0"/>
                <a:ea typeface="微软雅黑" panose="020B0503020204020204" pitchFamily="34" charset="-122"/>
              </a:rPr>
              <a:t>：</a:t>
            </a:r>
            <a:r>
              <a:rPr lang="en-US" altLang="zh-CN" dirty="0">
                <a:solidFill>
                  <a:srgbClr val="7F7F7F"/>
                </a:solidFill>
                <a:latin typeface="Calibri" panose="020F0502020204030204" pitchFamily="34" charset="0"/>
                <a:ea typeface="微软雅黑" panose="020B0503020204020204" pitchFamily="34" charset="-122"/>
              </a:rPr>
              <a:t>30</a:t>
            </a:r>
            <a:r>
              <a:rPr lang="zh-CN" altLang="en-US" dirty="0">
                <a:solidFill>
                  <a:srgbClr val="7F7F7F"/>
                </a:solidFill>
                <a:latin typeface="Calibri" panose="020F0502020204030204" pitchFamily="34" charset="0"/>
                <a:ea typeface="微软雅黑" panose="020B0503020204020204" pitchFamily="34" charset="-122"/>
              </a:rPr>
              <a:t>天</a:t>
            </a:r>
            <a:endParaRPr lang="zh-CN" altLang="en-US" dirty="0">
              <a:solidFill>
                <a:srgbClr val="7F7F7F"/>
              </a:solidFill>
              <a:latin typeface="Calibri" panose="020F0502020204030204" pitchFamily="34" charset="0"/>
              <a:ea typeface="微软雅黑" panose="020B0503020204020204" pitchFamily="34" charset="-122"/>
            </a:endParaRPr>
          </a:p>
          <a:p>
            <a:pPr marL="284480" indent="-284480">
              <a:lnSpc>
                <a:spcPct val="200000"/>
              </a:lnSpc>
              <a:buFont typeface="Wingdings" panose="05000000000000000000" pitchFamily="2" charset="2"/>
              <a:buChar char="n"/>
            </a:pPr>
            <a:r>
              <a:rPr lang="zh-CN" altLang="en-US" b="1" dirty="0">
                <a:solidFill>
                  <a:srgbClr val="7F7F7F"/>
                </a:solidFill>
                <a:latin typeface="Calibri" panose="020F0502020204030204" pitchFamily="34" charset="0"/>
                <a:ea typeface="微软雅黑" panose="020B0503020204020204" pitchFamily="34" charset="-122"/>
              </a:rPr>
              <a:t>续借</a:t>
            </a:r>
            <a:r>
              <a:rPr lang="zh-CN" altLang="en-US" dirty="0">
                <a:solidFill>
                  <a:srgbClr val="7F7F7F"/>
                </a:solidFill>
                <a:latin typeface="Calibri" panose="020F0502020204030204" pitchFamily="34" charset="0"/>
                <a:ea typeface="微软雅黑" panose="020B0503020204020204" pitchFamily="34" charset="-122"/>
              </a:rPr>
              <a:t>：</a:t>
            </a:r>
            <a:r>
              <a:rPr dirty="0">
                <a:solidFill>
                  <a:srgbClr val="7F7F7F"/>
                </a:solidFill>
                <a:latin typeface="Calibri" panose="020F0502020204030204" pitchFamily="34" charset="0"/>
                <a:ea typeface="微软雅黑" panose="020B0503020204020204" pitchFamily="34" charset="-122"/>
              </a:rPr>
              <a:t>续借期从续借之日算起，续借期限为1个月</a:t>
            </a:r>
            <a:endParaRPr dirty="0">
              <a:solidFill>
                <a:srgbClr val="7F7F7F"/>
              </a:solidFill>
              <a:latin typeface="Calibri" panose="020F0502020204030204" pitchFamily="34" charset="0"/>
              <a:ea typeface="微软雅黑" panose="020B0503020204020204" pitchFamily="34" charset="-122"/>
            </a:endParaRPr>
          </a:p>
          <a:p>
            <a:pPr marL="284480" indent="-284480">
              <a:lnSpc>
                <a:spcPct val="200000"/>
              </a:lnSpc>
              <a:buFont typeface="Wingdings" panose="05000000000000000000" pitchFamily="2" charset="2"/>
              <a:buChar char="n"/>
            </a:pPr>
            <a:r>
              <a:rPr lang="zh-CN" altLang="en-US" b="1" dirty="0">
                <a:solidFill>
                  <a:srgbClr val="7F7F7F"/>
                </a:solidFill>
                <a:latin typeface="Calibri" panose="020F0502020204030204" pitchFamily="34" charset="0"/>
                <a:ea typeface="微软雅黑" panose="020B0503020204020204" pitchFamily="34" charset="-122"/>
              </a:rPr>
              <a:t>超期</a:t>
            </a:r>
            <a:r>
              <a:rPr lang="zh-CN" altLang="en-US" dirty="0">
                <a:solidFill>
                  <a:srgbClr val="7F7F7F"/>
                </a:solidFill>
                <a:latin typeface="Calibri" panose="020F0502020204030204" pitchFamily="34" charset="0"/>
                <a:ea typeface="微软雅黑" panose="020B0503020204020204" pitchFamily="34" charset="-122"/>
              </a:rPr>
              <a:t>：图书</a:t>
            </a:r>
            <a:r>
              <a:rPr lang="en-US" altLang="zh-CN" dirty="0">
                <a:solidFill>
                  <a:srgbClr val="7F7F7F"/>
                </a:solidFill>
                <a:latin typeface="Calibri" panose="020F0502020204030204" pitchFamily="34" charset="0"/>
                <a:ea typeface="微软雅黑" panose="020B0503020204020204" pitchFamily="34" charset="-122"/>
              </a:rPr>
              <a:t>0.1</a:t>
            </a:r>
            <a:r>
              <a:rPr lang="zh-CN" altLang="en-US" dirty="0">
                <a:solidFill>
                  <a:srgbClr val="7F7F7F"/>
                </a:solidFill>
                <a:latin typeface="Calibri" panose="020F0502020204030204" pitchFamily="34" charset="0"/>
                <a:ea typeface="微软雅黑" panose="020B0503020204020204" pitchFamily="34" charset="-122"/>
              </a:rPr>
              <a:t>元</a:t>
            </a:r>
            <a:r>
              <a:rPr lang="en-US" altLang="zh-CN" dirty="0">
                <a:solidFill>
                  <a:srgbClr val="7F7F7F"/>
                </a:solidFill>
                <a:latin typeface="Calibri" panose="020F0502020204030204" pitchFamily="34" charset="0"/>
                <a:ea typeface="微软雅黑" panose="020B0503020204020204" pitchFamily="34" charset="-122"/>
              </a:rPr>
              <a:t>/</a:t>
            </a:r>
            <a:r>
              <a:rPr lang="zh-CN" altLang="en-US" dirty="0">
                <a:solidFill>
                  <a:srgbClr val="7F7F7F"/>
                </a:solidFill>
                <a:latin typeface="Calibri" panose="020F0502020204030204" pitchFamily="34" charset="0"/>
                <a:ea typeface="微软雅黑" panose="020B0503020204020204" pitchFamily="34" charset="-122"/>
              </a:rPr>
              <a:t>日</a:t>
            </a:r>
            <a:endParaRPr lang="zh-CN" altLang="en-US" dirty="0">
              <a:solidFill>
                <a:srgbClr val="7F7F7F"/>
              </a:solidFill>
              <a:latin typeface="Calibri" panose="020F0502020204030204" pitchFamily="34" charset="0"/>
              <a:ea typeface="微软雅黑" panose="020B0503020204020204" pitchFamily="34" charset="-122"/>
            </a:endParaRPr>
          </a:p>
        </p:txBody>
      </p:sp>
      <p:sp>
        <p:nvSpPr>
          <p:cNvPr id="57350" name="TextBox 15"/>
          <p:cNvSpPr txBox="1"/>
          <p:nvPr/>
        </p:nvSpPr>
        <p:spPr>
          <a:xfrm>
            <a:off x="0" y="139700"/>
            <a:ext cx="1268413"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2.1</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57351" name="文本框 90"/>
          <p:cNvSpPr txBox="1"/>
          <p:nvPr/>
        </p:nvSpPr>
        <p:spPr>
          <a:xfrm>
            <a:off x="1573213" y="160338"/>
            <a:ext cx="1414462" cy="461962"/>
          </a:xfrm>
          <a:prstGeom prst="rect">
            <a:avLst/>
          </a:prstGeom>
          <a:noFill/>
          <a:ln w="9525">
            <a:noFill/>
          </a:ln>
        </p:spPr>
        <p:txBody>
          <a:bodyPr wrap="none" lIns="91418" tIns="45710" rIns="91418" bIns="45710">
            <a:spAutoFit/>
          </a:bodyPr>
          <a:p>
            <a:r>
              <a:rPr lang="zh-CN" altLang="en-US" sz="2400" dirty="0">
                <a:solidFill>
                  <a:srgbClr val="FFFFFF"/>
                </a:solidFill>
                <a:latin typeface="Calibri" panose="020F0502020204030204" pitchFamily="34" charset="0"/>
                <a:ea typeface="微软雅黑" panose="020B0503020204020204" pitchFamily="34" charset="-122"/>
              </a:rPr>
              <a:t>借书须知</a:t>
            </a:r>
            <a:endParaRPr lang="zh-CN" altLang="en-US" sz="24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图片 61"/>
          <p:cNvPicPr>
            <a:picLocks noChangeAspect="1"/>
          </p:cNvPicPr>
          <p:nvPr/>
        </p:nvPicPr>
        <p:blipFill>
          <a:blip r:embed="rId1"/>
          <a:stretch>
            <a:fillRect/>
          </a:stretch>
        </p:blipFill>
        <p:spPr>
          <a:xfrm>
            <a:off x="6096000" y="0"/>
            <a:ext cx="6096000" cy="6858000"/>
          </a:xfrm>
          <a:prstGeom prst="rect">
            <a:avLst/>
          </a:prstGeom>
          <a:noFill/>
          <a:ln w="28575">
            <a:noFill/>
          </a:ln>
        </p:spPr>
      </p:pic>
      <p:sp>
        <p:nvSpPr>
          <p:cNvPr id="2" name="矩形 1"/>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
        <p:nvSpPr>
          <p:cNvPr id="3" name="矩形 2"/>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58373" name="TextBox 3"/>
          <p:cNvSpPr txBox="1"/>
          <p:nvPr/>
        </p:nvSpPr>
        <p:spPr>
          <a:xfrm>
            <a:off x="0" y="139700"/>
            <a:ext cx="1268413"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2.2</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58374" name="文本框 90"/>
          <p:cNvSpPr txBox="1"/>
          <p:nvPr/>
        </p:nvSpPr>
        <p:spPr>
          <a:xfrm>
            <a:off x="1573213" y="160338"/>
            <a:ext cx="1414462" cy="461962"/>
          </a:xfrm>
          <a:prstGeom prst="rect">
            <a:avLst/>
          </a:prstGeom>
          <a:noFill/>
          <a:ln w="9525">
            <a:noFill/>
          </a:ln>
        </p:spPr>
        <p:txBody>
          <a:bodyPr wrap="none" lIns="91418" tIns="45710" rIns="91418" bIns="45710">
            <a:spAutoFit/>
          </a:bodyPr>
          <a:p>
            <a:r>
              <a:rPr lang="zh-CN" altLang="en-US" sz="2400" dirty="0">
                <a:solidFill>
                  <a:srgbClr val="FFFFFF"/>
                </a:solidFill>
                <a:latin typeface="Calibri" panose="020F0502020204030204" pitchFamily="34" charset="0"/>
                <a:ea typeface="微软雅黑" panose="020B0503020204020204" pitchFamily="34" charset="-122"/>
              </a:rPr>
              <a:t>借书流程</a:t>
            </a:r>
            <a:endParaRPr lang="zh-CN" altLang="en-US" sz="2400" dirty="0">
              <a:solidFill>
                <a:srgbClr val="FFFFFF"/>
              </a:solidFill>
              <a:latin typeface="Calibri" panose="020F0502020204030204" pitchFamily="34" charset="0"/>
              <a:ea typeface="微软雅黑" panose="020B0503020204020204" pitchFamily="34" charset="-122"/>
            </a:endParaRPr>
          </a:p>
        </p:txBody>
      </p:sp>
      <p:grpSp>
        <p:nvGrpSpPr>
          <p:cNvPr id="12" name="组合 11"/>
          <p:cNvGrpSpPr/>
          <p:nvPr/>
        </p:nvGrpSpPr>
        <p:grpSpPr>
          <a:xfrm>
            <a:off x="2929527" y="1209674"/>
            <a:ext cx="4859338" cy="4527551"/>
            <a:chOff x="3929063" y="1085850"/>
            <a:chExt cx="4859338" cy="4527551"/>
          </a:xfrm>
          <a:effectLst>
            <a:outerShdw blurRad="50800" dist="38100" dir="2700000" algn="tl" rotWithShape="0">
              <a:prstClr val="black">
                <a:alpha val="40000"/>
              </a:prstClr>
            </a:outerShdw>
          </a:effectLst>
        </p:grpSpPr>
        <p:sp>
          <p:nvSpPr>
            <p:cNvPr id="17" name="Freeform 91"/>
            <p:cNvSpPr/>
            <p:nvPr/>
          </p:nvSpPr>
          <p:spPr bwMode="auto">
            <a:xfrm>
              <a:off x="5151438" y="1352550"/>
              <a:ext cx="3527425" cy="1916113"/>
            </a:xfrm>
            <a:custGeom>
              <a:avLst/>
              <a:gdLst>
                <a:gd name="T0" fmla="*/ 1354 w 1646"/>
                <a:gd name="T1" fmla="*/ 0 h 895"/>
                <a:gd name="T2" fmla="*/ 821 w 1646"/>
                <a:gd name="T3" fmla="*/ 718 h 895"/>
                <a:gd name="T4" fmla="*/ 195 w 1646"/>
                <a:gd name="T5" fmla="*/ 846 h 895"/>
                <a:gd name="T6" fmla="*/ 0 w 1646"/>
                <a:gd name="T7" fmla="*/ 863 h 895"/>
                <a:gd name="T8" fmla="*/ 0 w 1646"/>
                <a:gd name="T9" fmla="*/ 895 h 895"/>
                <a:gd name="T10" fmla="*/ 194 w 1646"/>
                <a:gd name="T11" fmla="*/ 885 h 895"/>
                <a:gd name="T12" fmla="*/ 874 w 1646"/>
                <a:gd name="T13" fmla="*/ 779 h 895"/>
                <a:gd name="T14" fmla="*/ 1646 w 1646"/>
                <a:gd name="T15" fmla="*/ 164 h 895"/>
                <a:gd name="T16" fmla="*/ 1354 w 1646"/>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6" h="895">
                  <a:moveTo>
                    <a:pt x="1354" y="0"/>
                  </a:moveTo>
                  <a:cubicBezTo>
                    <a:pt x="1354" y="0"/>
                    <a:pt x="1024" y="570"/>
                    <a:pt x="821" y="718"/>
                  </a:cubicBezTo>
                  <a:cubicBezTo>
                    <a:pt x="821" y="718"/>
                    <a:pt x="705" y="816"/>
                    <a:pt x="195" y="846"/>
                  </a:cubicBezTo>
                  <a:cubicBezTo>
                    <a:pt x="0" y="863"/>
                    <a:pt x="0" y="863"/>
                    <a:pt x="0" y="863"/>
                  </a:cubicBezTo>
                  <a:cubicBezTo>
                    <a:pt x="0" y="895"/>
                    <a:pt x="0" y="895"/>
                    <a:pt x="0" y="895"/>
                  </a:cubicBezTo>
                  <a:cubicBezTo>
                    <a:pt x="194" y="885"/>
                    <a:pt x="194" y="885"/>
                    <a:pt x="194" y="885"/>
                  </a:cubicBezTo>
                  <a:cubicBezTo>
                    <a:pt x="194" y="885"/>
                    <a:pt x="682" y="877"/>
                    <a:pt x="874" y="779"/>
                  </a:cubicBezTo>
                  <a:cubicBezTo>
                    <a:pt x="874" y="779"/>
                    <a:pt x="1338" y="484"/>
                    <a:pt x="1646" y="164"/>
                  </a:cubicBezTo>
                  <a:lnTo>
                    <a:pt x="1354" y="0"/>
                  </a:lnTo>
                  <a:close/>
                </a:path>
              </a:pathLst>
            </a:custGeom>
            <a:solidFill>
              <a:srgbClr val="FF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20" name="Oval 94"/>
            <p:cNvSpPr>
              <a:spLocks noChangeArrowheads="1"/>
            </p:cNvSpPr>
            <p:nvPr/>
          </p:nvSpPr>
          <p:spPr bwMode="auto">
            <a:xfrm>
              <a:off x="8027988" y="1085850"/>
              <a:ext cx="760413" cy="758825"/>
            </a:xfrm>
            <a:prstGeom prst="ellipse">
              <a:avLst/>
            </a:prstGeom>
            <a:solidFill>
              <a:srgbClr val="FF66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Freeform 97"/>
            <p:cNvSpPr/>
            <p:nvPr/>
          </p:nvSpPr>
          <p:spPr bwMode="auto">
            <a:xfrm>
              <a:off x="5100638" y="3552825"/>
              <a:ext cx="3533775" cy="1914525"/>
            </a:xfrm>
            <a:custGeom>
              <a:avLst/>
              <a:gdLst>
                <a:gd name="T0" fmla="*/ 904 w 1649"/>
                <a:gd name="T1" fmla="*/ 117 h 894"/>
                <a:gd name="T2" fmla="*/ 224 w 1649"/>
                <a:gd name="T3" fmla="*/ 10 h 894"/>
                <a:gd name="T4" fmla="*/ 24 w 1649"/>
                <a:gd name="T5" fmla="*/ 0 h 894"/>
                <a:gd name="T6" fmla="*/ 0 w 1649"/>
                <a:gd name="T7" fmla="*/ 32 h 894"/>
                <a:gd name="T8" fmla="*/ 225 w 1649"/>
                <a:gd name="T9" fmla="*/ 49 h 894"/>
                <a:gd name="T10" fmla="*/ 850 w 1649"/>
                <a:gd name="T11" fmla="*/ 177 h 894"/>
                <a:gd name="T12" fmla="*/ 1387 w 1649"/>
                <a:gd name="T13" fmla="*/ 894 h 894"/>
                <a:gd name="T14" fmla="*/ 1649 w 1649"/>
                <a:gd name="T15" fmla="*/ 681 h 894"/>
                <a:gd name="T16" fmla="*/ 904 w 1649"/>
                <a:gd name="T17" fmla="*/ 11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9" h="894">
                  <a:moveTo>
                    <a:pt x="904" y="117"/>
                  </a:moveTo>
                  <a:cubicBezTo>
                    <a:pt x="741" y="33"/>
                    <a:pt x="224" y="10"/>
                    <a:pt x="224" y="10"/>
                  </a:cubicBezTo>
                  <a:cubicBezTo>
                    <a:pt x="24" y="0"/>
                    <a:pt x="24" y="0"/>
                    <a:pt x="24" y="0"/>
                  </a:cubicBezTo>
                  <a:cubicBezTo>
                    <a:pt x="0" y="32"/>
                    <a:pt x="0" y="32"/>
                    <a:pt x="0" y="32"/>
                  </a:cubicBezTo>
                  <a:cubicBezTo>
                    <a:pt x="225" y="49"/>
                    <a:pt x="225" y="49"/>
                    <a:pt x="225" y="49"/>
                  </a:cubicBezTo>
                  <a:cubicBezTo>
                    <a:pt x="735" y="79"/>
                    <a:pt x="850" y="177"/>
                    <a:pt x="850" y="177"/>
                  </a:cubicBezTo>
                  <a:cubicBezTo>
                    <a:pt x="1054" y="325"/>
                    <a:pt x="1387" y="894"/>
                    <a:pt x="1387" y="894"/>
                  </a:cubicBezTo>
                  <a:cubicBezTo>
                    <a:pt x="1649" y="681"/>
                    <a:pt x="1649" y="681"/>
                    <a:pt x="1649" y="681"/>
                  </a:cubicBezTo>
                  <a:cubicBezTo>
                    <a:pt x="1291" y="256"/>
                    <a:pt x="904" y="117"/>
                    <a:pt x="904" y="117"/>
                  </a:cubicBezTo>
                </a:path>
              </a:pathLst>
            </a:custGeom>
            <a:solidFill>
              <a:srgbClr val="99FF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24" name="Oval 98"/>
            <p:cNvSpPr>
              <a:spLocks noChangeArrowheads="1"/>
            </p:cNvSpPr>
            <p:nvPr/>
          </p:nvSpPr>
          <p:spPr bwMode="auto">
            <a:xfrm>
              <a:off x="7993063" y="4872038"/>
              <a:ext cx="741363" cy="741363"/>
            </a:xfrm>
            <a:prstGeom prst="ellipse">
              <a:avLst/>
            </a:prstGeom>
            <a:solidFill>
              <a:srgbClr val="33CC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57" name="Freeform 105"/>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Lst>
              <a:ahLst/>
              <a:cxnLst>
                <a:cxn ang="0">
                  <a:pos x="T0" y="T1"/>
                </a:cxn>
                <a:cxn ang="0">
                  <a:pos x="T2" y="T3"/>
                </a:cxn>
                <a:cxn ang="0">
                  <a:pos x="T4" y="T5"/>
                </a:cxn>
                <a:cxn ang="0">
                  <a:pos x="T6" y="T7"/>
                </a:cxn>
              </a:cxnLst>
              <a:rect l="0" t="0" r="r" b="b"/>
              <a:pathLst>
                <a:path w="266" h="92">
                  <a:moveTo>
                    <a:pt x="214" y="92"/>
                  </a:moveTo>
                  <a:lnTo>
                    <a:pt x="266" y="0"/>
                  </a:lnTo>
                  <a:lnTo>
                    <a:pt x="138" y="0"/>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grpSp>
          <p:nvGrpSpPr>
            <p:cNvPr id="28" name="组合 27"/>
            <p:cNvGrpSpPr/>
            <p:nvPr/>
          </p:nvGrpSpPr>
          <p:grpSpPr>
            <a:xfrm>
              <a:off x="8274050" y="3646488"/>
              <a:ext cx="244476" cy="195263"/>
              <a:chOff x="8274050" y="3646488"/>
              <a:chExt cx="244476" cy="195263"/>
            </a:xfrm>
          </p:grpSpPr>
          <p:sp>
            <p:nvSpPr>
              <p:cNvPr id="41" name="Rectangle 107"/>
              <p:cNvSpPr>
                <a:spLocks noChangeArrowheads="1"/>
              </p:cNvSpPr>
              <p:nvPr/>
            </p:nvSpPr>
            <p:spPr bwMode="auto">
              <a:xfrm>
                <a:off x="8274050" y="3824288"/>
                <a:ext cx="31750" cy="17463"/>
              </a:xfrm>
              <a:prstGeom prst="rect">
                <a:avLst/>
              </a:prstGeom>
              <a:solidFill>
                <a:srgbClr val="F8F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44" name="Freeform 110"/>
              <p:cNvSpPr/>
              <p:nvPr/>
            </p:nvSpPr>
            <p:spPr bwMode="auto">
              <a:xfrm>
                <a:off x="8347075" y="3749675"/>
                <a:ext cx="23813" cy="14288"/>
              </a:xfrm>
              <a:custGeom>
                <a:avLst/>
                <a:gdLst>
                  <a:gd name="T0" fmla="*/ 0 w 11"/>
                  <a:gd name="T1" fmla="*/ 5 h 7"/>
                  <a:gd name="T2" fmla="*/ 4 w 11"/>
                  <a:gd name="T3" fmla="*/ 7 h 7"/>
                  <a:gd name="T4" fmla="*/ 11 w 11"/>
                  <a:gd name="T5" fmla="*/ 0 h 7"/>
                  <a:gd name="T6" fmla="*/ 5 w 11"/>
                  <a:gd name="T7" fmla="*/ 0 h 7"/>
                  <a:gd name="T8" fmla="*/ 0 w 11"/>
                  <a:gd name="T9" fmla="*/ 5 h 7"/>
                </a:gdLst>
                <a:ahLst/>
                <a:cxnLst>
                  <a:cxn ang="0">
                    <a:pos x="T0" y="T1"/>
                  </a:cxn>
                  <a:cxn ang="0">
                    <a:pos x="T2" y="T3"/>
                  </a:cxn>
                  <a:cxn ang="0">
                    <a:pos x="T4" y="T5"/>
                  </a:cxn>
                  <a:cxn ang="0">
                    <a:pos x="T6" y="T7"/>
                  </a:cxn>
                  <a:cxn ang="0">
                    <a:pos x="T8" y="T9"/>
                  </a:cxn>
                </a:cxnLst>
                <a:rect l="0" t="0" r="r" b="b"/>
                <a:pathLst>
                  <a:path w="11" h="7">
                    <a:moveTo>
                      <a:pt x="0" y="5"/>
                    </a:moveTo>
                    <a:cubicBezTo>
                      <a:pt x="1" y="6"/>
                      <a:pt x="2" y="7"/>
                      <a:pt x="4" y="7"/>
                    </a:cubicBezTo>
                    <a:cubicBezTo>
                      <a:pt x="7" y="7"/>
                      <a:pt x="10" y="4"/>
                      <a:pt x="11" y="0"/>
                    </a:cubicBezTo>
                    <a:cubicBezTo>
                      <a:pt x="5" y="0"/>
                      <a:pt x="5" y="0"/>
                      <a:pt x="5" y="0"/>
                    </a:cubicBezTo>
                    <a:cubicBezTo>
                      <a:pt x="4" y="2"/>
                      <a:pt x="2" y="4"/>
                      <a:pt x="0" y="5"/>
                    </a:cubicBezTo>
                  </a:path>
                </a:pathLst>
              </a:custGeom>
              <a:solidFill>
                <a:srgbClr val="F8F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45" name="Freeform 111"/>
              <p:cNvSpPr/>
              <p:nvPr/>
            </p:nvSpPr>
            <p:spPr bwMode="auto">
              <a:xfrm>
                <a:off x="8347075" y="3725863"/>
                <a:ext cx="23813" cy="14288"/>
              </a:xfrm>
              <a:custGeom>
                <a:avLst/>
                <a:gdLst>
                  <a:gd name="T0" fmla="*/ 5 w 11"/>
                  <a:gd name="T1" fmla="*/ 7 h 7"/>
                  <a:gd name="T2" fmla="*/ 11 w 11"/>
                  <a:gd name="T3" fmla="*/ 7 h 7"/>
                  <a:gd name="T4" fmla="*/ 4 w 11"/>
                  <a:gd name="T5" fmla="*/ 0 h 7"/>
                  <a:gd name="T6" fmla="*/ 0 w 11"/>
                  <a:gd name="T7" fmla="*/ 1 h 7"/>
                  <a:gd name="T8" fmla="*/ 5 w 11"/>
                  <a:gd name="T9" fmla="*/ 7 h 7"/>
                </a:gdLst>
                <a:ahLst/>
                <a:cxnLst>
                  <a:cxn ang="0">
                    <a:pos x="T0" y="T1"/>
                  </a:cxn>
                  <a:cxn ang="0">
                    <a:pos x="T2" y="T3"/>
                  </a:cxn>
                  <a:cxn ang="0">
                    <a:pos x="T4" y="T5"/>
                  </a:cxn>
                  <a:cxn ang="0">
                    <a:pos x="T6" y="T7"/>
                  </a:cxn>
                  <a:cxn ang="0">
                    <a:pos x="T8" y="T9"/>
                  </a:cxn>
                </a:cxnLst>
                <a:rect l="0" t="0" r="r" b="b"/>
                <a:pathLst>
                  <a:path w="11" h="7">
                    <a:moveTo>
                      <a:pt x="5" y="7"/>
                    </a:moveTo>
                    <a:cubicBezTo>
                      <a:pt x="11" y="7"/>
                      <a:pt x="11" y="7"/>
                      <a:pt x="11" y="7"/>
                    </a:cubicBezTo>
                    <a:cubicBezTo>
                      <a:pt x="10" y="3"/>
                      <a:pt x="7" y="0"/>
                      <a:pt x="4" y="0"/>
                    </a:cubicBezTo>
                    <a:cubicBezTo>
                      <a:pt x="2" y="0"/>
                      <a:pt x="1" y="0"/>
                      <a:pt x="0" y="1"/>
                    </a:cubicBezTo>
                    <a:cubicBezTo>
                      <a:pt x="2" y="2"/>
                      <a:pt x="4" y="4"/>
                      <a:pt x="5" y="7"/>
                    </a:cubicBezTo>
                  </a:path>
                </a:pathLst>
              </a:custGeom>
              <a:solidFill>
                <a:srgbClr val="F8F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47" name="Freeform 113"/>
              <p:cNvSpPr/>
              <p:nvPr/>
            </p:nvSpPr>
            <p:spPr bwMode="auto">
              <a:xfrm>
                <a:off x="8440738" y="3789363"/>
                <a:ext cx="25400" cy="17463"/>
              </a:xfrm>
              <a:custGeom>
                <a:avLst/>
                <a:gdLst>
                  <a:gd name="T0" fmla="*/ 12 w 12"/>
                  <a:gd name="T1" fmla="*/ 0 h 8"/>
                  <a:gd name="T2" fmla="*/ 6 w 12"/>
                  <a:gd name="T3" fmla="*/ 0 h 8"/>
                  <a:gd name="T4" fmla="*/ 0 w 12"/>
                  <a:gd name="T5" fmla="*/ 7 h 8"/>
                  <a:gd name="T6" fmla="*/ 3 w 12"/>
                  <a:gd name="T7" fmla="*/ 8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6" y="0"/>
                      <a:pt x="6" y="0"/>
                      <a:pt x="6" y="0"/>
                    </a:cubicBezTo>
                    <a:cubicBezTo>
                      <a:pt x="5" y="4"/>
                      <a:pt x="3" y="6"/>
                      <a:pt x="0" y="7"/>
                    </a:cubicBezTo>
                    <a:cubicBezTo>
                      <a:pt x="1" y="8"/>
                      <a:pt x="2" y="8"/>
                      <a:pt x="3" y="8"/>
                    </a:cubicBezTo>
                    <a:cubicBezTo>
                      <a:pt x="7" y="8"/>
                      <a:pt x="11" y="5"/>
                      <a:pt x="12" y="0"/>
                    </a:cubicBezTo>
                  </a:path>
                </a:pathLst>
              </a:custGeom>
              <a:solidFill>
                <a:srgbClr val="F8F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50" name="Freeform 116"/>
              <p:cNvSpPr/>
              <p:nvPr/>
            </p:nvSpPr>
            <p:spPr bwMode="auto">
              <a:xfrm>
                <a:off x="8494713" y="3665538"/>
                <a:ext cx="23813" cy="19050"/>
              </a:xfrm>
              <a:custGeom>
                <a:avLst/>
                <a:gdLst>
                  <a:gd name="T0" fmla="*/ 11 w 11"/>
                  <a:gd name="T1" fmla="*/ 0 h 9"/>
                  <a:gd name="T2" fmla="*/ 11 w 11"/>
                  <a:gd name="T3" fmla="*/ 0 h 9"/>
                  <a:gd name="T4" fmla="*/ 6 w 11"/>
                  <a:gd name="T5" fmla="*/ 0 h 9"/>
                  <a:gd name="T6" fmla="*/ 6 w 11"/>
                  <a:gd name="T7" fmla="*/ 0 h 9"/>
                  <a:gd name="T8" fmla="*/ 0 w 11"/>
                  <a:gd name="T9" fmla="*/ 8 h 9"/>
                  <a:gd name="T10" fmla="*/ 4 w 11"/>
                  <a:gd name="T11" fmla="*/ 9 h 9"/>
                  <a:gd name="T12" fmla="*/ 11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1" y="0"/>
                    </a:moveTo>
                    <a:cubicBezTo>
                      <a:pt x="11" y="0"/>
                      <a:pt x="11" y="0"/>
                      <a:pt x="11" y="0"/>
                    </a:cubicBezTo>
                    <a:cubicBezTo>
                      <a:pt x="6" y="0"/>
                      <a:pt x="6" y="0"/>
                      <a:pt x="6" y="0"/>
                    </a:cubicBezTo>
                    <a:cubicBezTo>
                      <a:pt x="6" y="0"/>
                      <a:pt x="6" y="0"/>
                      <a:pt x="6" y="0"/>
                    </a:cubicBezTo>
                    <a:cubicBezTo>
                      <a:pt x="6" y="3"/>
                      <a:pt x="3" y="6"/>
                      <a:pt x="0" y="8"/>
                    </a:cubicBezTo>
                    <a:cubicBezTo>
                      <a:pt x="1" y="9"/>
                      <a:pt x="2" y="9"/>
                      <a:pt x="4" y="9"/>
                    </a:cubicBezTo>
                    <a:cubicBezTo>
                      <a:pt x="8" y="9"/>
                      <a:pt x="11" y="5"/>
                      <a:pt x="11" y="0"/>
                    </a:cubicBezTo>
                  </a:path>
                </a:pathLst>
              </a:custGeom>
              <a:solidFill>
                <a:srgbClr val="F8F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51" name="Freeform 117"/>
              <p:cNvSpPr/>
              <p:nvPr/>
            </p:nvSpPr>
            <p:spPr bwMode="auto">
              <a:xfrm>
                <a:off x="8494713" y="3646488"/>
                <a:ext cx="20638" cy="11113"/>
              </a:xfrm>
              <a:custGeom>
                <a:avLst/>
                <a:gdLst>
                  <a:gd name="T0" fmla="*/ 4 w 10"/>
                  <a:gd name="T1" fmla="*/ 5 h 5"/>
                  <a:gd name="T2" fmla="*/ 10 w 10"/>
                  <a:gd name="T3" fmla="*/ 5 h 5"/>
                  <a:gd name="T4" fmla="*/ 4 w 10"/>
                  <a:gd name="T5" fmla="*/ 0 h 5"/>
                  <a:gd name="T6" fmla="*/ 0 w 10"/>
                  <a:gd name="T7" fmla="*/ 1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cubicBezTo>
                      <a:pt x="10" y="5"/>
                      <a:pt x="10" y="5"/>
                      <a:pt x="10" y="5"/>
                    </a:cubicBezTo>
                    <a:cubicBezTo>
                      <a:pt x="8" y="2"/>
                      <a:pt x="6" y="0"/>
                      <a:pt x="4" y="0"/>
                    </a:cubicBezTo>
                    <a:cubicBezTo>
                      <a:pt x="2" y="0"/>
                      <a:pt x="1" y="1"/>
                      <a:pt x="0" y="1"/>
                    </a:cubicBezTo>
                    <a:cubicBezTo>
                      <a:pt x="2" y="2"/>
                      <a:pt x="3" y="3"/>
                      <a:pt x="4" y="5"/>
                    </a:cubicBezTo>
                  </a:path>
                </a:pathLst>
              </a:custGeom>
              <a:solidFill>
                <a:srgbClr val="F8FC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grpSp>
      </p:grpSp>
      <p:pic>
        <p:nvPicPr>
          <p:cNvPr id="58376" name="图片 58"/>
          <p:cNvPicPr>
            <a:picLocks noChangeAspect="1"/>
          </p:cNvPicPr>
          <p:nvPr/>
        </p:nvPicPr>
        <p:blipFill>
          <a:blip r:embed="rId2"/>
          <a:stretch>
            <a:fillRect/>
          </a:stretch>
        </p:blipFill>
        <p:spPr>
          <a:xfrm>
            <a:off x="2646363" y="2509838"/>
            <a:ext cx="1714500" cy="1952625"/>
          </a:xfrm>
          <a:prstGeom prst="rect">
            <a:avLst/>
          </a:prstGeom>
          <a:noFill/>
          <a:ln w="9525">
            <a:noFill/>
          </a:ln>
        </p:spPr>
      </p:pic>
      <p:sp>
        <p:nvSpPr>
          <p:cNvPr id="60" name="文本框 60"/>
          <p:cNvSpPr txBox="1"/>
          <p:nvPr/>
        </p:nvSpPr>
        <p:spPr>
          <a:xfrm>
            <a:off x="7131050" y="1358900"/>
            <a:ext cx="528638" cy="460375"/>
          </a:xfrm>
          <a:prstGeom prst="rect">
            <a:avLst/>
          </a:prstGeom>
          <a:noFill/>
          <a:ln w="9525">
            <a:noFill/>
          </a:ln>
        </p:spPr>
        <p:txBody>
          <a:bodyPr wrap="none">
            <a:spAutoFit/>
          </a:bodyPr>
          <a:p>
            <a:r>
              <a:rPr lang="en-US" altLang="zh-CN" sz="2400" dirty="0">
                <a:solidFill>
                  <a:schemeClr val="bg1"/>
                </a:solidFill>
                <a:latin typeface="Arial" panose="020B0604020202020204" pitchFamily="34" charset="0"/>
                <a:ea typeface="Microsoft YaHei UI"/>
              </a:rPr>
              <a:t>01</a:t>
            </a:r>
            <a:endParaRPr lang="zh-CN" altLang="en-US" sz="2400" dirty="0">
              <a:solidFill>
                <a:schemeClr val="bg1"/>
              </a:solidFill>
              <a:latin typeface="Arial" panose="020B0604020202020204" pitchFamily="34" charset="0"/>
              <a:ea typeface="Microsoft YaHei UI"/>
            </a:endParaRPr>
          </a:p>
        </p:txBody>
      </p:sp>
      <p:sp>
        <p:nvSpPr>
          <p:cNvPr id="61" name="文本框 60"/>
          <p:cNvSpPr txBox="1"/>
          <p:nvPr/>
        </p:nvSpPr>
        <p:spPr>
          <a:xfrm>
            <a:off x="7107238" y="5135563"/>
            <a:ext cx="528637" cy="461962"/>
          </a:xfrm>
          <a:prstGeom prst="rect">
            <a:avLst/>
          </a:prstGeom>
          <a:noFill/>
          <a:ln w="9525">
            <a:noFill/>
          </a:ln>
        </p:spPr>
        <p:txBody>
          <a:bodyPr wrap="none">
            <a:spAutoFit/>
          </a:bodyPr>
          <a:p>
            <a:r>
              <a:rPr lang="en-US" altLang="zh-CN" sz="2400" dirty="0">
                <a:solidFill>
                  <a:schemeClr val="bg1"/>
                </a:solidFill>
                <a:latin typeface="Arial" panose="020B0604020202020204" pitchFamily="34" charset="0"/>
                <a:ea typeface="Microsoft YaHei UI"/>
              </a:rPr>
              <a:t>02</a:t>
            </a:r>
            <a:endParaRPr lang="zh-CN" altLang="en-US" sz="2400" dirty="0">
              <a:solidFill>
                <a:schemeClr val="bg1"/>
              </a:solidFill>
              <a:latin typeface="Arial" panose="020B0604020202020204" pitchFamily="34" charset="0"/>
              <a:ea typeface="Microsoft YaHei UI"/>
            </a:endParaRPr>
          </a:p>
        </p:txBody>
      </p:sp>
      <p:sp>
        <p:nvSpPr>
          <p:cNvPr id="63" name="文本框 212"/>
          <p:cNvSpPr txBox="1"/>
          <p:nvPr/>
        </p:nvSpPr>
        <p:spPr>
          <a:xfrm>
            <a:off x="7924800" y="1225550"/>
            <a:ext cx="3933825" cy="862013"/>
          </a:xfrm>
          <a:prstGeom prst="rect">
            <a:avLst/>
          </a:prstGeom>
          <a:noFill/>
        </p:spPr>
        <p:txBody>
          <a:bodyPr wrap="none" rtlCol="0">
            <a:spAutoFit/>
          </a:bodyPr>
          <a:lstStyle/>
          <a:p>
            <a:pPr marR="0" defTabSz="914400" fontAlgn="auto">
              <a:spcBef>
                <a:spcPts val="0"/>
              </a:spcBef>
              <a:spcAft>
                <a:spcPts val="0"/>
              </a:spcAft>
              <a:buClrTx/>
              <a:buSzTx/>
              <a:buFontTx/>
              <a:defRPr/>
            </a:pPr>
            <a:r>
              <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rPr>
              <a:t>Find </a:t>
            </a:r>
            <a:r>
              <a:rPr kumimoji="0" lang="en-US" altLang="zh-CN" sz="3600" kern="1200" cap="none" spc="0" normalizeH="0" baseline="0" noProof="0" dirty="0" smtClean="0">
                <a:solidFill>
                  <a:srgbClr val="FF0000"/>
                </a:solidFill>
                <a:latin typeface="Arial Unicode MS" pitchFamily="34" charset="-122"/>
                <a:ea typeface="Arial Unicode MS" pitchFamily="34" charset="-122"/>
                <a:cs typeface="Arial Unicode MS" pitchFamily="34" charset="-122"/>
              </a:rPr>
              <a:t>the</a:t>
            </a:r>
            <a:r>
              <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rPr>
              <a:t> Book</a:t>
            </a:r>
            <a:endPar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400" kern="1200" cap="none" spc="0" normalizeH="0" baseline="0" noProof="0" dirty="0">
                <a:solidFill>
                  <a:schemeClr val="bg1"/>
                </a:solidFill>
                <a:latin typeface="Arial Unicode MS" pitchFamily="34" charset="-122"/>
                <a:ea typeface="Arial Unicode MS" pitchFamily="34" charset="-122"/>
                <a:cs typeface="Arial Unicode MS" pitchFamily="34" charset="-122"/>
              </a:rPr>
              <a:t>明确的阅读需求，特指某本书</a:t>
            </a:r>
            <a:r>
              <a:rPr kumimoji="0" lang="en-US" altLang="zh-CN" sz="1400" kern="1200" cap="none" spc="0" normalizeH="0" baseline="0" noProof="0" dirty="0">
                <a:solidFill>
                  <a:schemeClr val="bg1"/>
                </a:solidFill>
                <a:latin typeface="Arial Unicode MS" pitchFamily="34" charset="-122"/>
                <a:ea typeface="Arial Unicode MS" pitchFamily="34" charset="-122"/>
                <a:cs typeface="Arial Unicode MS" pitchFamily="34" charset="-122"/>
              </a:rPr>
              <a:t>/</a:t>
            </a:r>
            <a:r>
              <a:rPr kumimoji="0" lang="zh-CN" altLang="en-US" sz="1400" kern="1200" cap="none" spc="0" normalizeH="0" baseline="0" noProof="0" dirty="0">
                <a:solidFill>
                  <a:schemeClr val="bg1"/>
                </a:solidFill>
                <a:latin typeface="Arial Unicode MS" pitchFamily="34" charset="-122"/>
                <a:ea typeface="Arial Unicode MS" pitchFamily="34" charset="-122"/>
                <a:cs typeface="Arial Unicode MS" pitchFamily="34" charset="-122"/>
              </a:rPr>
              <a:t>某个作者的书</a:t>
            </a:r>
            <a:endParaRPr kumimoji="0" lang="zh-CN" altLang="en-US" sz="1400" kern="1200" cap="none" spc="0" normalizeH="0" baseline="0" noProof="0" dirty="0">
              <a:solidFill>
                <a:schemeClr val="bg1"/>
              </a:solidFill>
              <a:latin typeface="Arial Unicode MS" pitchFamily="34" charset="-122"/>
              <a:ea typeface="Arial Unicode MS" pitchFamily="34" charset="-122"/>
              <a:cs typeface="Arial Unicode MS" pitchFamily="34" charset="-122"/>
            </a:endParaRPr>
          </a:p>
        </p:txBody>
      </p:sp>
      <p:sp>
        <p:nvSpPr>
          <p:cNvPr id="64" name="文本框 212"/>
          <p:cNvSpPr txBox="1"/>
          <p:nvPr/>
        </p:nvSpPr>
        <p:spPr>
          <a:xfrm>
            <a:off x="7924800" y="5213350"/>
            <a:ext cx="2987675" cy="860425"/>
          </a:xfrm>
          <a:prstGeom prst="rect">
            <a:avLst/>
          </a:prstGeom>
          <a:noFill/>
        </p:spPr>
        <p:txBody>
          <a:bodyPr wrap="none" rtlCol="0">
            <a:spAutoFit/>
          </a:bodyPr>
          <a:lstStyle/>
          <a:p>
            <a:pPr marR="0" defTabSz="914400" fontAlgn="auto">
              <a:spcBef>
                <a:spcPts val="0"/>
              </a:spcBef>
              <a:spcAft>
                <a:spcPts val="0"/>
              </a:spcAft>
              <a:buClrTx/>
              <a:buSzTx/>
              <a:buFontTx/>
              <a:defRPr/>
            </a:pPr>
            <a:r>
              <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rPr>
              <a:t>Find </a:t>
            </a:r>
            <a:r>
              <a:rPr kumimoji="0" lang="en-US" altLang="zh-CN" sz="3600" kern="1200" cap="none" spc="0" normalizeH="0" baseline="0" noProof="0" dirty="0" smtClean="0">
                <a:solidFill>
                  <a:srgbClr val="FF0000"/>
                </a:solidFill>
                <a:latin typeface="Arial Unicode MS" pitchFamily="34" charset="-122"/>
                <a:ea typeface="Arial Unicode MS" pitchFamily="34" charset="-122"/>
                <a:cs typeface="Arial Unicode MS" pitchFamily="34" charset="-122"/>
              </a:rPr>
              <a:t>a</a:t>
            </a:r>
            <a:r>
              <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rPr>
              <a:t> Book</a:t>
            </a:r>
            <a:endParaRPr kumimoji="0" lang="en-US" altLang="zh-CN" sz="3600" kern="1200" cap="none" spc="0" normalizeH="0" baseline="0" noProof="0" dirty="0" smtClean="0">
              <a:solidFill>
                <a:schemeClr val="bg1"/>
              </a:solidFill>
              <a:latin typeface="Arial Unicode MS" pitchFamily="34" charset="-122"/>
              <a:ea typeface="Arial Unicode MS" pitchFamily="34" charset="-122"/>
              <a:cs typeface="Arial Unicode MS" pitchFamily="34" charset="-122"/>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400" kern="1200" cap="none" spc="0" normalizeH="0" baseline="0" noProof="0" dirty="0" smtClean="0">
                <a:solidFill>
                  <a:schemeClr val="bg1"/>
                </a:solidFill>
                <a:latin typeface="Arial Unicode MS" pitchFamily="34" charset="-122"/>
                <a:ea typeface="Arial Unicode MS" pitchFamily="34" charset="-122"/>
                <a:cs typeface="Arial Unicode MS" pitchFamily="34" charset="-122"/>
              </a:rPr>
              <a:t>没有明确的阅读需求，范围宽泛</a:t>
            </a:r>
            <a:endParaRPr kumimoji="0" lang="en-US" altLang="zh-CN" sz="1200" kern="1200" cap="none" spc="0" normalizeH="0" baseline="0" noProof="0" dirty="0" smtClean="0">
              <a:solidFill>
                <a:schemeClr val="bg1"/>
              </a:solidFill>
              <a:latin typeface="Arial Unicode MS" pitchFamily="34" charset="-122"/>
              <a:ea typeface="Arial Unicode MS" pitchFamily="34" charset="-122"/>
              <a:cs typeface="Arial Unicode MS"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P spid="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 name="Freeform 18"/>
          <p:cNvSpPr/>
          <p:nvPr/>
        </p:nvSpPr>
        <p:spPr>
          <a:xfrm>
            <a:off x="4414838" y="2454275"/>
            <a:ext cx="257175" cy="561975"/>
          </a:xfrm>
          <a:custGeom>
            <a:avLst/>
            <a:gdLst/>
            <a:ahLst/>
            <a:cxnLst>
              <a:cxn ang="0">
                <a:pos x="150586" y="560836"/>
              </a:cxn>
              <a:cxn ang="0">
                <a:pos x="257629" y="560836"/>
              </a:cxn>
              <a:cxn ang="0">
                <a:pos x="257629" y="0"/>
              </a:cxn>
              <a:cxn ang="0">
                <a:pos x="161472" y="0"/>
              </a:cxn>
              <a:cxn ang="0">
                <a:pos x="0" y="128865"/>
              </a:cxn>
              <a:cxn ang="0">
                <a:pos x="52614" y="205095"/>
              </a:cxn>
              <a:cxn ang="0">
                <a:pos x="150586" y="117975"/>
              </a:cxn>
              <a:cxn ang="0">
                <a:pos x="150586" y="560836"/>
              </a:cxn>
              <a:cxn ang="0">
                <a:pos x="150586" y="560836"/>
              </a:cxn>
            </a:cxnLst>
            <a:pathLst>
              <a:path w="142" h="309">
                <a:moveTo>
                  <a:pt x="83" y="309"/>
                </a:moveTo>
                <a:lnTo>
                  <a:pt x="142" y="309"/>
                </a:lnTo>
                <a:lnTo>
                  <a:pt x="142" y="0"/>
                </a:lnTo>
                <a:lnTo>
                  <a:pt x="89" y="0"/>
                </a:lnTo>
                <a:lnTo>
                  <a:pt x="0" y="71"/>
                </a:lnTo>
                <a:lnTo>
                  <a:pt x="29" y="113"/>
                </a:lnTo>
                <a:lnTo>
                  <a:pt x="83" y="65"/>
                </a:lnTo>
                <a:lnTo>
                  <a:pt x="83" y="309"/>
                </a:lnTo>
                <a:lnTo>
                  <a:pt x="83" y="309"/>
                </a:lnTo>
                <a:close/>
              </a:path>
            </a:pathLst>
          </a:custGeom>
          <a:solidFill>
            <a:srgbClr val="FFFFFF">
              <a:alpha val="100000"/>
            </a:srgbClr>
          </a:solidFill>
          <a:ln w="9525">
            <a:noFill/>
          </a:ln>
        </p:spPr>
        <p:txBody>
          <a:bodyPr/>
          <a:p>
            <a:endParaRPr lang="zh-CN" altLang="en-US"/>
          </a:p>
        </p:txBody>
      </p:sp>
      <p:sp>
        <p:nvSpPr>
          <p:cNvPr id="67" name="文本框 66"/>
          <p:cNvSpPr txBox="1"/>
          <p:nvPr/>
        </p:nvSpPr>
        <p:spPr>
          <a:xfrm>
            <a:off x="7627938" y="1857375"/>
            <a:ext cx="2090737" cy="400050"/>
          </a:xfrm>
          <a:prstGeom prst="rect">
            <a:avLst/>
          </a:prstGeom>
          <a:noFill/>
          <a:ln w="9525">
            <a:noFill/>
          </a:ln>
        </p:spPr>
        <p:txBody>
          <a:bodyPr lIns="91418" tIns="45710" rIns="91418" bIns="45710">
            <a:spAutoFit/>
          </a:bodyPr>
          <a:p>
            <a:r>
              <a:rPr lang="zh-CN" altLang="en-US" sz="2000" dirty="0">
                <a:solidFill>
                  <a:schemeClr val="bg1"/>
                </a:solidFill>
                <a:latin typeface="Arial Unicode MS" pitchFamily="34" charset="-122"/>
                <a:ea typeface="Arial Unicode MS" pitchFamily="34" charset="-122"/>
              </a:rPr>
              <a:t>知道题名</a:t>
            </a:r>
            <a:endParaRPr lang="zh-CN" altLang="en-US" sz="2000" dirty="0">
              <a:solidFill>
                <a:schemeClr val="bg1"/>
              </a:solidFill>
              <a:latin typeface="Arial Unicode MS" pitchFamily="34" charset="-122"/>
              <a:ea typeface="Arial Unicode MS" pitchFamily="34" charset="-122"/>
            </a:endParaRPr>
          </a:p>
        </p:txBody>
      </p:sp>
      <p:sp>
        <p:nvSpPr>
          <p:cNvPr id="33" name="文本框 90"/>
          <p:cNvSpPr txBox="1"/>
          <p:nvPr/>
        </p:nvSpPr>
        <p:spPr>
          <a:xfrm>
            <a:off x="1211263" y="149225"/>
            <a:ext cx="1916113" cy="460375"/>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en-US" altLang="zh-CN" sz="2400" kern="0" cap="none" spc="0" normalizeH="0" baseline="0" noProof="0" dirty="0" smtClean="0">
                <a:solidFill>
                  <a:prstClr val="white"/>
                </a:solidFill>
                <a:latin typeface="+mn-lt"/>
                <a:ea typeface="+mn-ea"/>
                <a:cs typeface="+mn-cs"/>
              </a:rPr>
              <a:t>Find </a:t>
            </a:r>
            <a:r>
              <a:rPr kumimoji="0" lang="en-US" altLang="zh-CN" sz="2400" b="1" kern="0" cap="none" spc="0" normalizeH="0" baseline="0" noProof="0" dirty="0" smtClean="0">
                <a:solidFill>
                  <a:srgbClr val="FF0000"/>
                </a:solidFill>
                <a:latin typeface="+mn-lt"/>
                <a:ea typeface="+mn-ea"/>
                <a:cs typeface="+mn-cs"/>
              </a:rPr>
              <a:t>the</a:t>
            </a:r>
            <a:r>
              <a:rPr kumimoji="0" lang="en-US" altLang="zh-CN" sz="2400" kern="0" cap="none" spc="0" normalizeH="0" baseline="0" noProof="0" dirty="0" smtClean="0">
                <a:solidFill>
                  <a:prstClr val="white"/>
                </a:solidFill>
                <a:latin typeface="+mn-lt"/>
                <a:ea typeface="+mn-ea"/>
                <a:cs typeface="+mn-cs"/>
              </a:rPr>
              <a:t> Book</a:t>
            </a:r>
            <a:endParaRPr kumimoji="0" lang="zh-CN" altLang="en-US" sz="2400" kern="0" cap="none" spc="0" normalizeH="0" baseline="0" noProof="0" dirty="0">
              <a:solidFill>
                <a:prstClr val="white"/>
              </a:solidFill>
              <a:latin typeface="+mn-lt"/>
              <a:ea typeface="+mn-ea"/>
              <a:cs typeface="+mn-cs"/>
            </a:endParaRPr>
          </a:p>
        </p:txBody>
      </p:sp>
      <p:sp>
        <p:nvSpPr>
          <p:cNvPr id="34" name="Freeform 60"/>
          <p:cNvSpPr/>
          <p:nvPr/>
        </p:nvSpPr>
        <p:spPr>
          <a:xfrm>
            <a:off x="2497138" y="2536825"/>
            <a:ext cx="554037" cy="595313"/>
          </a:xfrm>
          <a:custGeom>
            <a:avLst/>
            <a:gdLst/>
            <a:ahLst/>
            <a:cxnLst>
              <a:cxn ang="0">
                <a:pos x="527005" y="461661"/>
              </a:cxn>
              <a:cxn ang="0">
                <a:pos x="492718" y="424881"/>
              </a:cxn>
              <a:cxn ang="0">
                <a:pos x="389857" y="369075"/>
              </a:cxn>
              <a:cxn ang="0">
                <a:pos x="346681" y="325953"/>
              </a:cxn>
              <a:cxn ang="0">
                <a:pos x="332712" y="304392"/>
              </a:cxn>
              <a:cxn ang="0">
                <a:pos x="365729" y="252392"/>
              </a:cxn>
              <a:cxn ang="0">
                <a:pos x="373348" y="234636"/>
              </a:cxn>
              <a:cxn ang="0">
                <a:pos x="378428" y="186440"/>
              </a:cxn>
              <a:cxn ang="0">
                <a:pos x="361919" y="72293"/>
              </a:cxn>
              <a:cxn ang="0">
                <a:pos x="355570" y="65952"/>
              </a:cxn>
              <a:cxn ang="0">
                <a:pos x="332712" y="46927"/>
              </a:cxn>
              <a:cxn ang="0">
                <a:pos x="196833" y="63415"/>
              </a:cxn>
              <a:cxn ang="0">
                <a:pos x="177785" y="177562"/>
              </a:cxn>
              <a:cxn ang="0">
                <a:pos x="180325" y="227026"/>
              </a:cxn>
              <a:cxn ang="0">
                <a:pos x="190484" y="247319"/>
              </a:cxn>
              <a:cxn ang="0">
                <a:pos x="194294" y="256197"/>
              </a:cxn>
              <a:cxn ang="0">
                <a:pos x="196833" y="254928"/>
              </a:cxn>
              <a:cxn ang="0">
                <a:pos x="226041" y="303124"/>
              </a:cxn>
              <a:cxn ang="0">
                <a:pos x="201913" y="324685"/>
              </a:cxn>
              <a:cxn ang="0">
                <a:pos x="163816" y="369075"/>
              </a:cxn>
              <a:cxn ang="0">
                <a:pos x="60955" y="424881"/>
              </a:cxn>
              <a:cxn ang="0">
                <a:pos x="26668" y="461661"/>
              </a:cxn>
              <a:cxn ang="0">
                <a:pos x="0" y="572003"/>
              </a:cxn>
              <a:cxn ang="0">
                <a:pos x="0" y="596101"/>
              </a:cxn>
              <a:cxn ang="0">
                <a:pos x="554943" y="596101"/>
              </a:cxn>
              <a:cxn ang="0">
                <a:pos x="554943" y="572003"/>
              </a:cxn>
              <a:cxn ang="0">
                <a:pos x="527005" y="461661"/>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alpha val="100000"/>
            </a:srgbClr>
          </a:solidFill>
          <a:ln w="9525">
            <a:noFill/>
          </a:ln>
        </p:spPr>
        <p:txBody>
          <a:bodyPr/>
          <a:p>
            <a:endParaRPr lang="zh-CN" altLang="en-US"/>
          </a:p>
        </p:txBody>
      </p:sp>
      <p:sp>
        <p:nvSpPr>
          <p:cNvPr id="35" name="文本框 26"/>
          <p:cNvSpPr txBox="1"/>
          <p:nvPr/>
        </p:nvSpPr>
        <p:spPr>
          <a:xfrm>
            <a:off x="735013" y="4941888"/>
            <a:ext cx="6223000" cy="674370"/>
          </a:xfrm>
          <a:prstGeom prst="rect">
            <a:avLst/>
          </a:prstGeom>
          <a:noFill/>
        </p:spPr>
        <p:txBody>
          <a:bodyPr wrap="square" lIns="91418" tIns="45710" rIns="91418" bIns="45710" rtlCol="0">
            <a:spAutoFit/>
          </a:bodyPr>
          <a:lstStyle/>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hlinkClick r:id="rId1"/>
              </a:rPr>
              <a:t>图书馆主页“馆藏</a:t>
            </a:r>
            <a:r>
              <a:rPr kumimoji="0" lang="zh-CN" altLang="en-US"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hlinkClick r:id="rId1"/>
              </a:rPr>
              <a:t>”</a:t>
            </a:r>
            <a:endParaRPr kumimoji="0" lang="en-US" altLang="zh-CN"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R="0" defTabSz="914400" fontAlgn="auto">
              <a:spcBef>
                <a:spcPts val="0"/>
              </a:spcBef>
              <a:spcAft>
                <a:spcPts val="0"/>
              </a:spcAft>
              <a:buClrTx/>
              <a:buSzTx/>
              <a:buFontTx/>
              <a:defRPr/>
            </a:pPr>
            <a:r>
              <a:rPr kumimoji="0" lang="en-US" altLang="zh-CN"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                      </a:t>
            </a:r>
            <a:endParaRPr kumimoji="0" lang="en-US" altLang="zh-CN" kern="1200" cap="none" spc="0" normalizeH="0" baseline="0" noProof="0" dirty="0" smtClean="0">
              <a:solidFill>
                <a:srgbClr val="FF0000"/>
              </a:solidFill>
              <a:latin typeface="微软雅黑" panose="020B0503020204020204" pitchFamily="34" charset="-122"/>
              <a:ea typeface="微软雅黑" panose="020B0503020204020204" pitchFamily="34" charset="-122"/>
              <a:cs typeface="+mn-cs"/>
            </a:endParaRPr>
          </a:p>
        </p:txBody>
      </p:sp>
      <p:sp>
        <p:nvSpPr>
          <p:cNvPr id="36" name="圆角矩形 35"/>
          <p:cNvSpPr/>
          <p:nvPr/>
        </p:nvSpPr>
        <p:spPr>
          <a:xfrm>
            <a:off x="-3779837" y="2622550"/>
            <a:ext cx="1201738" cy="436563"/>
          </a:xfrm>
          <a:prstGeom prst="roundRect">
            <a:avLst>
              <a:gd name="adj" fmla="val 9938"/>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00" b="0" i="0" u="none" strike="noStrike" kern="1200" cap="none" spc="0" normalizeH="0" baseline="0" noProof="0" dirty="0" smtClean="0">
                <a:ln>
                  <a:noFill/>
                </a:ln>
                <a:solidFill>
                  <a:schemeClr val="lt1"/>
                </a:solidFill>
                <a:effectLst/>
                <a:uLnTx/>
                <a:uFillTx/>
                <a:latin typeface="微软雅黑" panose="020B0503020204020204" pitchFamily="34" charset="-122"/>
                <a:ea typeface="微软雅黑" panose="020B0503020204020204" pitchFamily="34" charset="-122"/>
                <a:cs typeface="Arial Unicode MS" pitchFamily="34" charset="-122"/>
              </a:rPr>
              <a:t>检索方法</a:t>
            </a:r>
            <a:endParaRPr kumimoji="0" lang="zh-CN" altLang="en-US" sz="190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Arial Unicode MS" pitchFamily="34" charset="-122"/>
            </a:endParaRPr>
          </a:p>
        </p:txBody>
      </p:sp>
      <p:sp>
        <p:nvSpPr>
          <p:cNvPr id="37" name="等腰三角形 36"/>
          <p:cNvSpPr/>
          <p:nvPr/>
        </p:nvSpPr>
        <p:spPr>
          <a:xfrm rot="16200000">
            <a:off x="3089275" y="2763838"/>
            <a:ext cx="74613" cy="150813"/>
          </a:xfrm>
          <a:prstGeom prst="triangle">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Arial Unicode MS" pitchFamily="34" charset="-122"/>
            </a:endParaRPr>
          </a:p>
        </p:txBody>
      </p:sp>
      <p:sp>
        <p:nvSpPr>
          <p:cNvPr id="61" name="Freeform 40"/>
          <p:cNvSpPr/>
          <p:nvPr/>
        </p:nvSpPr>
        <p:spPr bwMode="auto">
          <a:xfrm>
            <a:off x="7014172" y="1619034"/>
            <a:ext cx="2722124" cy="2444499"/>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62" name="Freeform 41"/>
          <p:cNvSpPr>
            <a:spLocks noEditPoints="1"/>
          </p:cNvSpPr>
          <p:nvPr/>
        </p:nvSpPr>
        <p:spPr bwMode="auto">
          <a:xfrm>
            <a:off x="7013575" y="1619250"/>
            <a:ext cx="2722563" cy="2444750"/>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4BAEE2"/>
          </a:solidFill>
          <a:ln>
            <a:noFill/>
          </a:ln>
          <a:effectLst>
            <a:outerShdw blurRad="50800" dist="38100" algn="l" rotWithShape="0">
              <a:prstClr val="black">
                <a:alpha val="40000"/>
              </a:prstClr>
            </a:outerShdw>
          </a:effectLst>
        </p:spPr>
        <p:txBody>
          <a:bodyPr vert="horz" wrap="square" lIns="91418" tIns="45710" rIns="91418" bIns="4571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63" name="Freeform 42"/>
          <p:cNvSpPr/>
          <p:nvPr/>
        </p:nvSpPr>
        <p:spPr bwMode="auto">
          <a:xfrm>
            <a:off x="4972864" y="1619034"/>
            <a:ext cx="2722124" cy="2444499"/>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1" i="0" u="none" strike="noStrike" kern="1200" cap="none" spc="0" normalizeH="0" baseline="0" noProof="0" dirty="0">
              <a:ln>
                <a:noFill/>
              </a:ln>
              <a:solidFill>
                <a:schemeClr val="lt1"/>
              </a:solidFill>
              <a:effectLst/>
              <a:uLnTx/>
              <a:uFillTx/>
              <a:latin typeface="+mn-lt"/>
              <a:ea typeface="+mn-ea"/>
              <a:cs typeface="+mn-cs"/>
            </a:endParaRPr>
          </a:p>
        </p:txBody>
      </p:sp>
      <p:sp>
        <p:nvSpPr>
          <p:cNvPr id="64" name="Freeform 43"/>
          <p:cNvSpPr>
            <a:spLocks noEditPoints="1"/>
          </p:cNvSpPr>
          <p:nvPr/>
        </p:nvSpPr>
        <p:spPr bwMode="auto">
          <a:xfrm>
            <a:off x="4973638" y="1619250"/>
            <a:ext cx="2720975" cy="2444750"/>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chemeClr val="tx1">
              <a:lumMod val="65000"/>
              <a:lumOff val="35000"/>
            </a:schemeClr>
          </a:solidFill>
          <a:ln>
            <a:noFill/>
          </a:ln>
          <a:effectLst>
            <a:outerShdw blurRad="50800" dist="38100" algn="l" rotWithShape="0">
              <a:prstClr val="black">
                <a:alpha val="40000"/>
              </a:prstClr>
            </a:outerShdw>
          </a:effectLst>
        </p:spPr>
        <p:txBody>
          <a:bodyPr vert="horz" wrap="square" lIns="91418" tIns="45710" rIns="91418" bIns="4571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65" name="Freeform 44"/>
          <p:cNvSpPr/>
          <p:nvPr/>
        </p:nvSpPr>
        <p:spPr bwMode="auto">
          <a:xfrm>
            <a:off x="2930409" y="1619034"/>
            <a:ext cx="2719821" cy="2444499"/>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69" name="Freeform 45"/>
          <p:cNvSpPr>
            <a:spLocks noEditPoints="1"/>
          </p:cNvSpPr>
          <p:nvPr/>
        </p:nvSpPr>
        <p:spPr bwMode="auto">
          <a:xfrm>
            <a:off x="2930525" y="1619250"/>
            <a:ext cx="2719388" cy="2444750"/>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rgbClr val="F3698A"/>
          </a:solidFill>
          <a:ln>
            <a:noFill/>
          </a:ln>
          <a:effectLst>
            <a:outerShdw blurRad="50800" dist="38100" algn="l" rotWithShape="0">
              <a:prstClr val="black">
                <a:alpha val="40000"/>
              </a:prstClr>
            </a:outerShdw>
          </a:effectLst>
        </p:spPr>
        <p:txBody>
          <a:bodyPr vert="horz" wrap="square" lIns="91418" tIns="45710" rIns="91418" bIns="4571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70" name="Freeform 46"/>
          <p:cNvSpPr/>
          <p:nvPr/>
        </p:nvSpPr>
        <p:spPr bwMode="auto">
          <a:xfrm>
            <a:off x="886798" y="1619034"/>
            <a:ext cx="2722124" cy="2444499"/>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72" name="Freeform 47"/>
          <p:cNvSpPr>
            <a:spLocks noEditPoints="1"/>
          </p:cNvSpPr>
          <p:nvPr/>
        </p:nvSpPr>
        <p:spPr bwMode="auto">
          <a:xfrm>
            <a:off x="887413" y="1619250"/>
            <a:ext cx="2720975" cy="2444750"/>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F6AC40"/>
          </a:solidFill>
          <a:ln>
            <a:noFill/>
          </a:ln>
          <a:effectLst>
            <a:outerShdw blurRad="50800" dist="38100" algn="l" rotWithShape="0">
              <a:prstClr val="black">
                <a:alpha val="40000"/>
              </a:prstClr>
            </a:outerShdw>
          </a:effectLst>
        </p:spPr>
        <p:txBody>
          <a:bodyPr vert="horz" wrap="square" lIns="91418" tIns="45710" rIns="91418" bIns="4571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tx1"/>
              </a:solidFill>
              <a:effectLst/>
              <a:uLnTx/>
              <a:uFillTx/>
              <a:latin typeface="+mn-lt"/>
              <a:ea typeface="+mn-ea"/>
              <a:cs typeface="+mn-cs"/>
            </a:endParaRPr>
          </a:p>
        </p:txBody>
      </p:sp>
      <p:sp>
        <p:nvSpPr>
          <p:cNvPr id="77" name="文本框 34"/>
          <p:cNvSpPr txBox="1"/>
          <p:nvPr/>
        </p:nvSpPr>
        <p:spPr>
          <a:xfrm>
            <a:off x="1419225" y="2773363"/>
            <a:ext cx="1420813" cy="706437"/>
          </a:xfrm>
          <a:prstGeom prst="rect">
            <a:avLst/>
          </a:prstGeom>
          <a:noFill/>
          <a:ln w="9525">
            <a:noFill/>
          </a:ln>
        </p:spPr>
        <p:txBody>
          <a:bodyPr wrap="none" lIns="91418" tIns="45710" rIns="91418" bIns="45710">
            <a:spAutoFit/>
          </a:bodyPr>
          <a:p>
            <a:r>
              <a:rPr lang="en-US" altLang="zh-CN" sz="4000" dirty="0">
                <a:solidFill>
                  <a:srgbClr val="605E5E"/>
                </a:solidFill>
                <a:latin typeface="Impact" panose="020B0806030902050204" pitchFamily="34" charset="0"/>
                <a:ea typeface="微软雅黑" panose="020B0503020204020204" pitchFamily="34" charset="-122"/>
              </a:rPr>
              <a:t>Step 1</a:t>
            </a:r>
            <a:endParaRPr lang="zh-CN" altLang="en-US" sz="4000" dirty="0">
              <a:solidFill>
                <a:srgbClr val="605E5E"/>
              </a:solidFill>
              <a:latin typeface="Impact" panose="020B0806030902050204" pitchFamily="34" charset="0"/>
              <a:ea typeface="微软雅黑" panose="020B0503020204020204" pitchFamily="34" charset="-122"/>
            </a:endParaRPr>
          </a:p>
        </p:txBody>
      </p:sp>
      <p:sp>
        <p:nvSpPr>
          <p:cNvPr id="78" name="文本框 111"/>
          <p:cNvSpPr txBox="1"/>
          <p:nvPr/>
        </p:nvSpPr>
        <p:spPr>
          <a:xfrm>
            <a:off x="3502025" y="2773363"/>
            <a:ext cx="1482725" cy="706437"/>
          </a:xfrm>
          <a:prstGeom prst="rect">
            <a:avLst/>
          </a:prstGeom>
          <a:noFill/>
          <a:ln w="9525">
            <a:noFill/>
          </a:ln>
        </p:spPr>
        <p:txBody>
          <a:bodyPr wrap="none" lIns="91418" tIns="45710" rIns="91418" bIns="45710">
            <a:spAutoFit/>
          </a:bodyPr>
          <a:p>
            <a:r>
              <a:rPr lang="en-US" altLang="zh-CN" sz="4000" dirty="0">
                <a:solidFill>
                  <a:srgbClr val="605E5E"/>
                </a:solidFill>
                <a:latin typeface="Impact" panose="020B0806030902050204" pitchFamily="34" charset="0"/>
                <a:ea typeface="微软雅黑" panose="020B0503020204020204" pitchFamily="34" charset="-122"/>
              </a:rPr>
              <a:t>Step 2</a:t>
            </a:r>
            <a:endParaRPr lang="zh-CN" altLang="en-US" sz="4000" dirty="0">
              <a:solidFill>
                <a:srgbClr val="605E5E"/>
              </a:solidFill>
              <a:latin typeface="Impact" panose="020B0806030902050204" pitchFamily="34" charset="0"/>
              <a:ea typeface="微软雅黑" panose="020B0503020204020204" pitchFamily="34" charset="-122"/>
            </a:endParaRPr>
          </a:p>
        </p:txBody>
      </p:sp>
      <p:sp>
        <p:nvSpPr>
          <p:cNvPr id="79" name="文本框 112"/>
          <p:cNvSpPr txBox="1"/>
          <p:nvPr/>
        </p:nvSpPr>
        <p:spPr>
          <a:xfrm>
            <a:off x="5583238" y="2773363"/>
            <a:ext cx="1497012" cy="706437"/>
          </a:xfrm>
          <a:prstGeom prst="rect">
            <a:avLst/>
          </a:prstGeom>
          <a:noFill/>
          <a:ln w="9525">
            <a:noFill/>
          </a:ln>
        </p:spPr>
        <p:txBody>
          <a:bodyPr wrap="none" lIns="91418" tIns="45710" rIns="91418" bIns="45710">
            <a:spAutoFit/>
          </a:bodyPr>
          <a:p>
            <a:r>
              <a:rPr lang="en-US" altLang="zh-CN" sz="4000" dirty="0">
                <a:solidFill>
                  <a:srgbClr val="605E5E"/>
                </a:solidFill>
                <a:latin typeface="Impact" panose="020B0806030902050204" pitchFamily="34" charset="0"/>
                <a:ea typeface="微软雅黑" panose="020B0503020204020204" pitchFamily="34" charset="-122"/>
              </a:rPr>
              <a:t>Step 3</a:t>
            </a:r>
            <a:endParaRPr lang="zh-CN" altLang="en-US" sz="4000" dirty="0">
              <a:solidFill>
                <a:srgbClr val="605E5E"/>
              </a:solidFill>
              <a:latin typeface="Impact" panose="020B0806030902050204" pitchFamily="34" charset="0"/>
              <a:ea typeface="微软雅黑" panose="020B0503020204020204" pitchFamily="34" charset="-122"/>
            </a:endParaRPr>
          </a:p>
        </p:txBody>
      </p:sp>
      <p:sp>
        <p:nvSpPr>
          <p:cNvPr id="80" name="文本框 113"/>
          <p:cNvSpPr txBox="1"/>
          <p:nvPr/>
        </p:nvSpPr>
        <p:spPr>
          <a:xfrm>
            <a:off x="7664450" y="2773363"/>
            <a:ext cx="1482725" cy="706437"/>
          </a:xfrm>
          <a:prstGeom prst="rect">
            <a:avLst/>
          </a:prstGeom>
          <a:noFill/>
          <a:ln w="9525">
            <a:noFill/>
          </a:ln>
        </p:spPr>
        <p:txBody>
          <a:bodyPr wrap="none" lIns="91418" tIns="45710" rIns="91418" bIns="45710">
            <a:spAutoFit/>
          </a:bodyPr>
          <a:p>
            <a:r>
              <a:rPr lang="en-US" altLang="zh-CN" sz="4000" dirty="0">
                <a:solidFill>
                  <a:srgbClr val="605E5E"/>
                </a:solidFill>
                <a:latin typeface="Impact" panose="020B0806030902050204" pitchFamily="34" charset="0"/>
                <a:ea typeface="微软雅黑" panose="020B0503020204020204" pitchFamily="34" charset="-122"/>
              </a:rPr>
              <a:t>Step 4</a:t>
            </a:r>
            <a:endParaRPr lang="zh-CN" altLang="en-US" sz="4000" dirty="0">
              <a:solidFill>
                <a:srgbClr val="605E5E"/>
              </a:solidFill>
              <a:latin typeface="Impact" panose="020B0806030902050204" pitchFamily="34" charset="0"/>
              <a:ea typeface="微软雅黑" panose="020B0503020204020204" pitchFamily="34" charset="-122"/>
            </a:endParaRPr>
          </a:p>
        </p:txBody>
      </p:sp>
      <p:sp>
        <p:nvSpPr>
          <p:cNvPr id="4" name="TextBox 3"/>
          <p:cNvSpPr txBox="1"/>
          <p:nvPr/>
        </p:nvSpPr>
        <p:spPr>
          <a:xfrm>
            <a:off x="1429085" y="2083706"/>
            <a:ext cx="1347671" cy="830997"/>
          </a:xfrm>
          <a:prstGeom prst="rect">
            <a:avLst/>
          </a:prstGeom>
          <a:noFill/>
        </p:spPr>
        <p:txBody>
          <a:bodyPr wrap="square" lIns="91418" tIns="45710" rIns="91418" bIns="45710" rtlCol="0">
            <a:spAutoFit/>
          </a:bodyPr>
          <a:lstStyle/>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书目</a:t>
            </a:r>
            <a:endPar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检索</a:t>
            </a:r>
            <a:endPar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p:txBody>
      </p:sp>
      <p:sp>
        <p:nvSpPr>
          <p:cNvPr id="81" name="TextBox 80"/>
          <p:cNvSpPr txBox="1"/>
          <p:nvPr/>
        </p:nvSpPr>
        <p:spPr>
          <a:xfrm>
            <a:off x="3512295" y="2076334"/>
            <a:ext cx="1347671" cy="830997"/>
          </a:xfrm>
          <a:prstGeom prst="rect">
            <a:avLst/>
          </a:prstGeom>
          <a:noFill/>
        </p:spPr>
        <p:txBody>
          <a:bodyPr wrap="square" lIns="91418" tIns="45710" rIns="91418" bIns="45710"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得到</a:t>
            </a:r>
            <a:endPar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索书号</a:t>
            </a:r>
            <a:endPar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p:txBody>
      </p:sp>
      <p:sp>
        <p:nvSpPr>
          <p:cNvPr id="82" name="TextBox 81"/>
          <p:cNvSpPr txBox="1"/>
          <p:nvPr/>
        </p:nvSpPr>
        <p:spPr>
          <a:xfrm>
            <a:off x="5546428" y="2060598"/>
            <a:ext cx="1497526" cy="830997"/>
          </a:xfrm>
          <a:prstGeom prst="rect">
            <a:avLst/>
          </a:prstGeom>
          <a:noFill/>
        </p:spPr>
        <p:txBody>
          <a:bodyPr wrap="square" lIns="91418" tIns="45710" rIns="91418" bIns="45710"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了解</a:t>
            </a:r>
            <a:endPar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a:p>
            <a:pPr marR="0" algn="ctr" defTabSz="914400" fontAlgn="auto">
              <a:spcBef>
                <a:spcPts val="0"/>
              </a:spcBef>
              <a:spcAft>
                <a:spcPts val="0"/>
              </a:spcAft>
              <a:buClrTx/>
              <a:buSzTx/>
              <a:buFontTx/>
              <a:defRPr/>
            </a:pPr>
            <a:r>
              <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馆藏分布</a:t>
            </a:r>
            <a:endPar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p:txBody>
      </p:sp>
      <p:sp>
        <p:nvSpPr>
          <p:cNvPr id="83" name="TextBox 82"/>
          <p:cNvSpPr txBox="1"/>
          <p:nvPr/>
        </p:nvSpPr>
        <p:spPr>
          <a:xfrm>
            <a:off x="7626471" y="2127194"/>
            <a:ext cx="1497526" cy="830997"/>
          </a:xfrm>
          <a:prstGeom prst="rect">
            <a:avLst/>
          </a:prstGeom>
          <a:noFill/>
        </p:spPr>
        <p:txBody>
          <a:bodyPr wrap="square" lIns="91418" tIns="45710" rIns="91418" bIns="45710"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R="0" algn="ctr" defTabSz="914400" fontAlgn="auto">
              <a:spcBef>
                <a:spcPts val="0"/>
              </a:spcBef>
              <a:spcAft>
                <a:spcPts val="0"/>
              </a:spcAft>
              <a:buClrTx/>
              <a:buSzTx/>
              <a:buFontTx/>
              <a:defRPr/>
            </a:pPr>
            <a:r>
              <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GET</a:t>
            </a:r>
            <a:endPar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a:p>
            <a:pPr marR="0" algn="ctr" defTabSz="914400" fontAlgn="auto">
              <a:spcBef>
                <a:spcPts val="0"/>
              </a:spcBef>
              <a:spcAft>
                <a:spcPts val="0"/>
              </a:spcAft>
              <a:buClrTx/>
              <a:buSzTx/>
              <a:buFontTx/>
              <a:defRPr/>
            </a:pPr>
            <a:r>
              <a:rPr kumimoji="0" lang="en-US" altLang="zh-CN" sz="2400" b="1" kern="1200" cap="all" spc="0" normalizeH="0" baseline="0" noProof="0" dirty="0">
                <a:solidFill>
                  <a:srgbClr val="FF0000"/>
                </a:solidFill>
                <a:effectLst>
                  <a:reflection blurRad="12700" stA="50000" endPos="50000" dist="5000" dir="5400000" sy="-100000" rotWithShape="0"/>
                </a:effectLst>
                <a:latin typeface="+mn-lt"/>
                <a:ea typeface="+mn-ea"/>
                <a:cs typeface="+mn-cs"/>
              </a:rPr>
              <a:t>THE </a:t>
            </a:r>
            <a:r>
              <a:rPr kumimoji="0" lang="en-US" altLang="zh-CN"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rPr>
              <a:t>BOOK</a:t>
            </a:r>
            <a:endParaRPr kumimoji="0" lang="zh-CN" altLang="en-US" sz="2400" b="1" kern="1200" cap="all" spc="0" normalizeH="0" baseline="0" noProof="0" dirty="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ea typeface="+mn-ea"/>
              <a:cs typeface="+mn-cs"/>
            </a:endParaRPr>
          </a:p>
        </p:txBody>
      </p:sp>
      <p:pic>
        <p:nvPicPr>
          <p:cNvPr id="85" name="图片 84"/>
          <p:cNvPicPr>
            <a:picLocks noChangeAspect="1"/>
          </p:cNvPicPr>
          <p:nvPr/>
        </p:nvPicPr>
        <p:blipFill>
          <a:blip r:embed="rId2"/>
          <a:stretch>
            <a:fillRect/>
          </a:stretch>
        </p:blipFill>
        <p:spPr>
          <a:xfrm>
            <a:off x="5292725" y="2263775"/>
            <a:ext cx="1262063" cy="1392238"/>
          </a:xfrm>
          <a:prstGeom prst="rect">
            <a:avLst/>
          </a:prstGeom>
          <a:noFill/>
          <a:ln w="9525">
            <a:noFill/>
          </a:ln>
        </p:spPr>
      </p:pic>
      <p:sp>
        <p:nvSpPr>
          <p:cNvPr id="86" name="Freeform 5"/>
          <p:cNvSpPr/>
          <p:nvPr/>
        </p:nvSpPr>
        <p:spPr>
          <a:xfrm>
            <a:off x="3054350" y="3154363"/>
            <a:ext cx="5738813" cy="2674937"/>
          </a:xfrm>
          <a:custGeom>
            <a:avLst/>
            <a:gdLst/>
            <a:ahLst/>
            <a:cxnLst>
              <a:cxn ang="0">
                <a:pos x="0" y="2675315"/>
              </a:cxn>
              <a:cxn ang="0">
                <a:pos x="0" y="1239647"/>
              </a:cxn>
              <a:cxn ang="0">
                <a:pos x="5739039" y="0"/>
              </a:cxn>
              <a:cxn ang="0">
                <a:pos x="5739039" y="2675315"/>
              </a:cxn>
              <a:cxn ang="0">
                <a:pos x="0" y="2675315"/>
              </a:cxn>
              <a:cxn ang="0">
                <a:pos x="0" y="2675315"/>
              </a:cxn>
            </a:cxnLst>
            <a:pathLst>
              <a:path w="3162" h="1474">
                <a:moveTo>
                  <a:pt x="0" y="1474"/>
                </a:moveTo>
                <a:lnTo>
                  <a:pt x="0" y="683"/>
                </a:lnTo>
                <a:lnTo>
                  <a:pt x="3162" y="0"/>
                </a:lnTo>
                <a:lnTo>
                  <a:pt x="3162" y="1474"/>
                </a:lnTo>
                <a:lnTo>
                  <a:pt x="0" y="1474"/>
                </a:lnTo>
                <a:lnTo>
                  <a:pt x="0" y="1474"/>
                </a:lnTo>
                <a:close/>
              </a:path>
            </a:pathLst>
          </a:custGeom>
          <a:solidFill>
            <a:srgbClr val="DCDDDD">
              <a:alpha val="100000"/>
            </a:srgbClr>
          </a:solidFill>
          <a:ln w="9525">
            <a:noFill/>
          </a:ln>
        </p:spPr>
        <p:txBody>
          <a:bodyPr/>
          <a:p>
            <a:endParaRPr lang="zh-CN" altLang="en-US"/>
          </a:p>
        </p:txBody>
      </p:sp>
      <p:sp>
        <p:nvSpPr>
          <p:cNvPr id="87" name="Freeform 6"/>
          <p:cNvSpPr/>
          <p:nvPr/>
        </p:nvSpPr>
        <p:spPr>
          <a:xfrm>
            <a:off x="6129338" y="90488"/>
            <a:ext cx="2663825" cy="5738812"/>
          </a:xfrm>
          <a:custGeom>
            <a:avLst/>
            <a:gdLst/>
            <a:ahLst/>
            <a:cxnLst>
              <a:cxn ang="0">
                <a:pos x="2664424" y="5739039"/>
              </a:cxn>
              <a:cxn ang="0">
                <a:pos x="1230572" y="5739039"/>
              </a:cxn>
              <a:cxn ang="0">
                <a:pos x="0" y="0"/>
              </a:cxn>
              <a:cxn ang="0">
                <a:pos x="2664424" y="0"/>
              </a:cxn>
              <a:cxn ang="0">
                <a:pos x="2664424" y="5739039"/>
              </a:cxn>
              <a:cxn ang="0">
                <a:pos x="2664424" y="5739039"/>
              </a:cxn>
            </a:cxnLst>
            <a:pathLst>
              <a:path w="1468" h="3162">
                <a:moveTo>
                  <a:pt x="1468" y="3162"/>
                </a:moveTo>
                <a:lnTo>
                  <a:pt x="678" y="3162"/>
                </a:lnTo>
                <a:lnTo>
                  <a:pt x="0" y="0"/>
                </a:lnTo>
                <a:lnTo>
                  <a:pt x="1468" y="0"/>
                </a:lnTo>
                <a:lnTo>
                  <a:pt x="1468" y="3162"/>
                </a:lnTo>
                <a:lnTo>
                  <a:pt x="1468" y="3162"/>
                </a:lnTo>
                <a:close/>
              </a:path>
            </a:pathLst>
          </a:custGeom>
          <a:solidFill>
            <a:srgbClr val="DCDDDD">
              <a:alpha val="100000"/>
            </a:srgbClr>
          </a:solidFill>
          <a:ln w="9525">
            <a:noFill/>
          </a:ln>
        </p:spPr>
        <p:txBody>
          <a:bodyPr/>
          <a:p>
            <a:endParaRPr lang="zh-CN" altLang="en-US"/>
          </a:p>
        </p:txBody>
      </p:sp>
      <p:sp>
        <p:nvSpPr>
          <p:cNvPr id="88" name="Freeform 7"/>
          <p:cNvSpPr/>
          <p:nvPr/>
        </p:nvSpPr>
        <p:spPr>
          <a:xfrm>
            <a:off x="3054350" y="90488"/>
            <a:ext cx="5738813" cy="2663825"/>
          </a:xfrm>
          <a:custGeom>
            <a:avLst/>
            <a:gdLst/>
            <a:ahLst/>
            <a:cxnLst>
              <a:cxn ang="0">
                <a:pos x="5739039" y="0"/>
              </a:cxn>
              <a:cxn ang="0">
                <a:pos x="5739039" y="1433852"/>
              </a:cxn>
              <a:cxn ang="0">
                <a:pos x="0" y="2664424"/>
              </a:cxn>
              <a:cxn ang="0">
                <a:pos x="0" y="0"/>
              </a:cxn>
              <a:cxn ang="0">
                <a:pos x="5739039" y="0"/>
              </a:cxn>
              <a:cxn ang="0">
                <a:pos x="5739039" y="0"/>
              </a:cxn>
            </a:cxnLst>
            <a:pathLst>
              <a:path w="3162" h="1468">
                <a:moveTo>
                  <a:pt x="3162" y="0"/>
                </a:moveTo>
                <a:lnTo>
                  <a:pt x="3162" y="790"/>
                </a:lnTo>
                <a:lnTo>
                  <a:pt x="0" y="1468"/>
                </a:lnTo>
                <a:lnTo>
                  <a:pt x="0" y="0"/>
                </a:lnTo>
                <a:lnTo>
                  <a:pt x="3162" y="0"/>
                </a:lnTo>
                <a:lnTo>
                  <a:pt x="3162" y="0"/>
                </a:lnTo>
                <a:close/>
              </a:path>
            </a:pathLst>
          </a:custGeom>
          <a:solidFill>
            <a:srgbClr val="DCDDDD">
              <a:alpha val="100000"/>
            </a:srgbClr>
          </a:solidFill>
          <a:ln w="9525">
            <a:noFill/>
          </a:ln>
        </p:spPr>
        <p:txBody>
          <a:bodyPr/>
          <a:p>
            <a:endParaRPr lang="zh-CN" altLang="en-US"/>
          </a:p>
        </p:txBody>
      </p:sp>
      <p:sp>
        <p:nvSpPr>
          <p:cNvPr id="89" name="Freeform 8"/>
          <p:cNvSpPr/>
          <p:nvPr/>
        </p:nvSpPr>
        <p:spPr>
          <a:xfrm>
            <a:off x="3054350" y="90488"/>
            <a:ext cx="2663825" cy="5738812"/>
          </a:xfrm>
          <a:custGeom>
            <a:avLst/>
            <a:gdLst/>
            <a:ahLst/>
            <a:cxnLst>
              <a:cxn ang="0">
                <a:pos x="0" y="0"/>
              </a:cxn>
              <a:cxn ang="0">
                <a:pos x="1433852" y="0"/>
              </a:cxn>
              <a:cxn ang="0">
                <a:pos x="2664424" y="5739039"/>
              </a:cxn>
              <a:cxn ang="0">
                <a:pos x="0" y="5739039"/>
              </a:cxn>
              <a:cxn ang="0">
                <a:pos x="0" y="0"/>
              </a:cxn>
              <a:cxn ang="0">
                <a:pos x="0" y="0"/>
              </a:cxn>
            </a:cxnLst>
            <a:pathLst>
              <a:path w="1468" h="3162">
                <a:moveTo>
                  <a:pt x="0" y="0"/>
                </a:moveTo>
                <a:lnTo>
                  <a:pt x="790" y="0"/>
                </a:lnTo>
                <a:lnTo>
                  <a:pt x="1468" y="3162"/>
                </a:lnTo>
                <a:lnTo>
                  <a:pt x="0" y="3162"/>
                </a:lnTo>
                <a:lnTo>
                  <a:pt x="0" y="0"/>
                </a:lnTo>
                <a:lnTo>
                  <a:pt x="0" y="0"/>
                </a:lnTo>
                <a:close/>
              </a:path>
            </a:pathLst>
          </a:custGeom>
          <a:solidFill>
            <a:srgbClr val="DCDDDD">
              <a:alpha val="100000"/>
            </a:srgbClr>
          </a:solidFill>
          <a:ln w="9525">
            <a:noFill/>
          </a:ln>
        </p:spPr>
        <p:txBody>
          <a:bodyPr/>
          <a:p>
            <a:endParaRPr lang="zh-CN" altLang="en-US"/>
          </a:p>
        </p:txBody>
      </p:sp>
      <p:sp>
        <p:nvSpPr>
          <p:cNvPr id="90" name="Freeform 9"/>
          <p:cNvSpPr/>
          <p:nvPr/>
        </p:nvSpPr>
        <p:spPr>
          <a:xfrm>
            <a:off x="3054350" y="90488"/>
            <a:ext cx="5738813" cy="2663825"/>
          </a:xfrm>
          <a:custGeom>
            <a:avLst/>
            <a:gdLst/>
            <a:ahLst/>
            <a:cxnLst>
              <a:cxn ang="0">
                <a:pos x="5739039" y="0"/>
              </a:cxn>
              <a:cxn ang="0">
                <a:pos x="5739039" y="1099892"/>
              </a:cxn>
              <a:cxn ang="0">
                <a:pos x="0" y="2664424"/>
              </a:cxn>
              <a:cxn ang="0">
                <a:pos x="0" y="0"/>
              </a:cxn>
              <a:cxn ang="0">
                <a:pos x="5739039" y="0"/>
              </a:cxn>
              <a:cxn ang="0">
                <a:pos x="5739039" y="0"/>
              </a:cxn>
            </a:cxnLst>
            <a:pathLst>
              <a:path w="3162" h="1468">
                <a:moveTo>
                  <a:pt x="3162" y="0"/>
                </a:moveTo>
                <a:lnTo>
                  <a:pt x="3162" y="606"/>
                </a:lnTo>
                <a:lnTo>
                  <a:pt x="0" y="1468"/>
                </a:lnTo>
                <a:lnTo>
                  <a:pt x="0" y="0"/>
                </a:lnTo>
                <a:lnTo>
                  <a:pt x="3162" y="0"/>
                </a:lnTo>
                <a:lnTo>
                  <a:pt x="3162" y="0"/>
                </a:lnTo>
                <a:close/>
              </a:path>
            </a:pathLst>
          </a:custGeom>
          <a:solidFill>
            <a:srgbClr val="EA502C">
              <a:alpha val="100000"/>
            </a:srgbClr>
          </a:solidFill>
          <a:ln w="9525">
            <a:noFill/>
          </a:ln>
        </p:spPr>
        <p:txBody>
          <a:bodyPr/>
          <a:p>
            <a:endParaRPr lang="zh-CN" altLang="en-US"/>
          </a:p>
        </p:txBody>
      </p:sp>
      <p:sp>
        <p:nvSpPr>
          <p:cNvPr id="92" name="Freeform 10"/>
          <p:cNvSpPr/>
          <p:nvPr/>
        </p:nvSpPr>
        <p:spPr>
          <a:xfrm>
            <a:off x="6129338" y="90488"/>
            <a:ext cx="2663825" cy="1725612"/>
          </a:xfrm>
          <a:custGeom>
            <a:avLst/>
            <a:gdLst/>
            <a:ahLst/>
            <a:cxnLst>
              <a:cxn ang="0">
                <a:pos x="2664424" y="0"/>
              </a:cxn>
              <a:cxn ang="0">
                <a:pos x="2664424" y="1099892"/>
              </a:cxn>
              <a:cxn ang="0">
                <a:pos x="366631" y="1726068"/>
              </a:cxn>
              <a:cxn ang="0">
                <a:pos x="0" y="0"/>
              </a:cxn>
              <a:cxn ang="0">
                <a:pos x="2664424" y="0"/>
              </a:cxn>
              <a:cxn ang="0">
                <a:pos x="2664424" y="0"/>
              </a:cxn>
            </a:cxnLst>
            <a:pathLst>
              <a:path w="1468" h="951">
                <a:moveTo>
                  <a:pt x="1468" y="0"/>
                </a:moveTo>
                <a:lnTo>
                  <a:pt x="1468" y="606"/>
                </a:lnTo>
                <a:lnTo>
                  <a:pt x="202" y="951"/>
                </a:lnTo>
                <a:lnTo>
                  <a:pt x="0" y="0"/>
                </a:lnTo>
                <a:lnTo>
                  <a:pt x="1468" y="0"/>
                </a:lnTo>
                <a:lnTo>
                  <a:pt x="1468" y="0"/>
                </a:lnTo>
                <a:close/>
              </a:path>
            </a:pathLst>
          </a:custGeom>
          <a:solidFill>
            <a:srgbClr val="D5331C">
              <a:alpha val="100000"/>
            </a:srgbClr>
          </a:solidFill>
          <a:ln w="9525">
            <a:noFill/>
          </a:ln>
        </p:spPr>
        <p:txBody>
          <a:bodyPr/>
          <a:p>
            <a:endParaRPr lang="zh-CN" altLang="en-US"/>
          </a:p>
        </p:txBody>
      </p:sp>
      <p:sp>
        <p:nvSpPr>
          <p:cNvPr id="93" name="Freeform 11"/>
          <p:cNvSpPr/>
          <p:nvPr/>
        </p:nvSpPr>
        <p:spPr>
          <a:xfrm>
            <a:off x="6129338" y="90488"/>
            <a:ext cx="2663825" cy="5738812"/>
          </a:xfrm>
          <a:custGeom>
            <a:avLst/>
            <a:gdLst/>
            <a:ahLst/>
            <a:cxnLst>
              <a:cxn ang="0">
                <a:pos x="2664424" y="5739039"/>
              </a:cxn>
              <a:cxn ang="0">
                <a:pos x="1564532" y="5739039"/>
              </a:cxn>
              <a:cxn ang="0">
                <a:pos x="0" y="0"/>
              </a:cxn>
              <a:cxn ang="0">
                <a:pos x="2664424" y="0"/>
              </a:cxn>
              <a:cxn ang="0">
                <a:pos x="2664424" y="5739039"/>
              </a:cxn>
              <a:cxn ang="0">
                <a:pos x="2664424" y="5739039"/>
              </a:cxn>
            </a:cxnLst>
            <a:pathLst>
              <a:path w="1468" h="3162">
                <a:moveTo>
                  <a:pt x="1468" y="3162"/>
                </a:moveTo>
                <a:lnTo>
                  <a:pt x="862" y="3162"/>
                </a:lnTo>
                <a:lnTo>
                  <a:pt x="0" y="0"/>
                </a:lnTo>
                <a:lnTo>
                  <a:pt x="1468" y="0"/>
                </a:lnTo>
                <a:lnTo>
                  <a:pt x="1468" y="3162"/>
                </a:lnTo>
                <a:lnTo>
                  <a:pt x="1468" y="3162"/>
                </a:lnTo>
                <a:close/>
              </a:path>
            </a:pathLst>
          </a:custGeom>
          <a:solidFill>
            <a:srgbClr val="74A7AE">
              <a:alpha val="100000"/>
            </a:srgbClr>
          </a:solidFill>
          <a:ln w="9525">
            <a:noFill/>
          </a:ln>
        </p:spPr>
        <p:txBody>
          <a:bodyPr/>
          <a:p>
            <a:endParaRPr lang="zh-CN" altLang="en-US"/>
          </a:p>
        </p:txBody>
      </p:sp>
      <p:sp>
        <p:nvSpPr>
          <p:cNvPr id="94" name="Freeform 12"/>
          <p:cNvSpPr/>
          <p:nvPr/>
        </p:nvSpPr>
        <p:spPr>
          <a:xfrm>
            <a:off x="7067550" y="3154363"/>
            <a:ext cx="1725613" cy="2674937"/>
          </a:xfrm>
          <a:custGeom>
            <a:avLst/>
            <a:gdLst/>
            <a:ahLst/>
            <a:cxnLst>
              <a:cxn ang="0">
                <a:pos x="1726068" y="2675315"/>
              </a:cxn>
              <a:cxn ang="0">
                <a:pos x="626176" y="2675315"/>
              </a:cxn>
              <a:cxn ang="0">
                <a:pos x="0" y="377521"/>
              </a:cxn>
              <a:cxn ang="0">
                <a:pos x="1726068" y="0"/>
              </a:cxn>
              <a:cxn ang="0">
                <a:pos x="1726068" y="2675315"/>
              </a:cxn>
              <a:cxn ang="0">
                <a:pos x="1726068" y="2675315"/>
              </a:cxn>
            </a:cxnLst>
            <a:pathLst>
              <a:path w="951" h="1474">
                <a:moveTo>
                  <a:pt x="951" y="1474"/>
                </a:moveTo>
                <a:lnTo>
                  <a:pt x="345" y="1474"/>
                </a:lnTo>
                <a:lnTo>
                  <a:pt x="0" y="208"/>
                </a:lnTo>
                <a:lnTo>
                  <a:pt x="951" y="0"/>
                </a:lnTo>
                <a:lnTo>
                  <a:pt x="951" y="1474"/>
                </a:lnTo>
                <a:lnTo>
                  <a:pt x="951" y="1474"/>
                </a:lnTo>
                <a:close/>
              </a:path>
            </a:pathLst>
          </a:custGeom>
          <a:solidFill>
            <a:srgbClr val="58919A">
              <a:alpha val="100000"/>
            </a:srgbClr>
          </a:solidFill>
          <a:ln w="9525">
            <a:noFill/>
          </a:ln>
        </p:spPr>
        <p:txBody>
          <a:bodyPr/>
          <a:p>
            <a:endParaRPr lang="zh-CN" altLang="en-US"/>
          </a:p>
        </p:txBody>
      </p:sp>
      <p:sp>
        <p:nvSpPr>
          <p:cNvPr id="95" name="Freeform 13"/>
          <p:cNvSpPr/>
          <p:nvPr/>
        </p:nvSpPr>
        <p:spPr>
          <a:xfrm>
            <a:off x="3054350" y="3154363"/>
            <a:ext cx="5738813" cy="2674937"/>
          </a:xfrm>
          <a:custGeom>
            <a:avLst/>
            <a:gdLst/>
            <a:ahLst/>
            <a:cxnLst>
              <a:cxn ang="0">
                <a:pos x="0" y="2675315"/>
              </a:cxn>
              <a:cxn ang="0">
                <a:pos x="0" y="1575423"/>
              </a:cxn>
              <a:cxn ang="0">
                <a:pos x="5739039" y="0"/>
              </a:cxn>
              <a:cxn ang="0">
                <a:pos x="5739039" y="2675315"/>
              </a:cxn>
              <a:cxn ang="0">
                <a:pos x="0" y="2675315"/>
              </a:cxn>
              <a:cxn ang="0">
                <a:pos x="0" y="2675315"/>
              </a:cxn>
            </a:cxnLst>
            <a:pathLst>
              <a:path w="3162" h="1474">
                <a:moveTo>
                  <a:pt x="0" y="1474"/>
                </a:moveTo>
                <a:lnTo>
                  <a:pt x="0" y="868"/>
                </a:lnTo>
                <a:lnTo>
                  <a:pt x="3162" y="0"/>
                </a:lnTo>
                <a:lnTo>
                  <a:pt x="3162" y="1474"/>
                </a:lnTo>
                <a:lnTo>
                  <a:pt x="0" y="1474"/>
                </a:lnTo>
                <a:lnTo>
                  <a:pt x="0" y="1474"/>
                </a:lnTo>
                <a:close/>
              </a:path>
            </a:pathLst>
          </a:custGeom>
          <a:solidFill>
            <a:srgbClr val="CCB77F">
              <a:alpha val="100000"/>
            </a:srgbClr>
          </a:solidFill>
          <a:ln w="9525">
            <a:noFill/>
          </a:ln>
        </p:spPr>
        <p:txBody>
          <a:bodyPr/>
          <a:p>
            <a:endParaRPr lang="zh-CN" altLang="en-US"/>
          </a:p>
        </p:txBody>
      </p:sp>
      <p:sp>
        <p:nvSpPr>
          <p:cNvPr id="96" name="Freeform 14"/>
          <p:cNvSpPr/>
          <p:nvPr/>
        </p:nvSpPr>
        <p:spPr>
          <a:xfrm>
            <a:off x="3054350" y="4092575"/>
            <a:ext cx="2663825" cy="1736725"/>
          </a:xfrm>
          <a:custGeom>
            <a:avLst/>
            <a:gdLst/>
            <a:ahLst/>
            <a:cxnLst>
              <a:cxn ang="0">
                <a:pos x="0" y="809492"/>
              </a:cxn>
              <a:cxn ang="0">
                <a:pos x="0" y="637066"/>
              </a:cxn>
              <a:cxn ang="0">
                <a:pos x="2297793" y="0"/>
              </a:cxn>
              <a:cxn ang="0">
                <a:pos x="2664424" y="1736959"/>
              </a:cxn>
              <a:cxn ang="0">
                <a:pos x="0" y="1736959"/>
              </a:cxn>
              <a:cxn ang="0">
                <a:pos x="0" y="809492"/>
              </a:cxn>
              <a:cxn ang="0">
                <a:pos x="0" y="809492"/>
              </a:cxn>
            </a:cxnLst>
            <a:pathLst>
              <a:path w="1468" h="957">
                <a:moveTo>
                  <a:pt x="0" y="446"/>
                </a:moveTo>
                <a:lnTo>
                  <a:pt x="0" y="351"/>
                </a:lnTo>
                <a:lnTo>
                  <a:pt x="1266" y="0"/>
                </a:lnTo>
                <a:lnTo>
                  <a:pt x="1468" y="957"/>
                </a:lnTo>
                <a:lnTo>
                  <a:pt x="0" y="957"/>
                </a:lnTo>
                <a:lnTo>
                  <a:pt x="0" y="446"/>
                </a:lnTo>
                <a:lnTo>
                  <a:pt x="0" y="446"/>
                </a:lnTo>
                <a:close/>
              </a:path>
            </a:pathLst>
          </a:custGeom>
          <a:solidFill>
            <a:srgbClr val="AF9B67">
              <a:alpha val="100000"/>
            </a:srgbClr>
          </a:solidFill>
          <a:ln w="9525">
            <a:noFill/>
          </a:ln>
        </p:spPr>
        <p:txBody>
          <a:bodyPr/>
          <a:p>
            <a:endParaRPr lang="zh-CN" altLang="en-US"/>
          </a:p>
        </p:txBody>
      </p:sp>
      <p:sp>
        <p:nvSpPr>
          <p:cNvPr id="97" name="Freeform 15"/>
          <p:cNvSpPr/>
          <p:nvPr/>
        </p:nvSpPr>
        <p:spPr>
          <a:xfrm>
            <a:off x="3054350" y="90488"/>
            <a:ext cx="2663825" cy="5738812"/>
          </a:xfrm>
          <a:custGeom>
            <a:avLst/>
            <a:gdLst/>
            <a:ahLst/>
            <a:cxnLst>
              <a:cxn ang="0">
                <a:pos x="0" y="0"/>
              </a:cxn>
              <a:cxn ang="0">
                <a:pos x="1099892" y="0"/>
              </a:cxn>
              <a:cxn ang="0">
                <a:pos x="2664424" y="5739039"/>
              </a:cxn>
              <a:cxn ang="0">
                <a:pos x="0" y="5739039"/>
              </a:cxn>
              <a:cxn ang="0">
                <a:pos x="0" y="0"/>
              </a:cxn>
              <a:cxn ang="0">
                <a:pos x="0" y="0"/>
              </a:cxn>
            </a:cxnLst>
            <a:pathLst>
              <a:path w="1468" h="3162">
                <a:moveTo>
                  <a:pt x="0" y="0"/>
                </a:moveTo>
                <a:lnTo>
                  <a:pt x="606" y="0"/>
                </a:lnTo>
                <a:lnTo>
                  <a:pt x="1468" y="3162"/>
                </a:lnTo>
                <a:lnTo>
                  <a:pt x="0" y="3162"/>
                </a:lnTo>
                <a:lnTo>
                  <a:pt x="0" y="0"/>
                </a:lnTo>
                <a:lnTo>
                  <a:pt x="0" y="0"/>
                </a:lnTo>
                <a:close/>
              </a:path>
            </a:pathLst>
          </a:custGeom>
          <a:solidFill>
            <a:srgbClr val="7B6057">
              <a:alpha val="100000"/>
            </a:srgbClr>
          </a:solidFill>
          <a:ln w="9525">
            <a:noFill/>
          </a:ln>
        </p:spPr>
        <p:txBody>
          <a:bodyPr/>
          <a:p>
            <a:endParaRPr lang="zh-CN" altLang="en-US"/>
          </a:p>
        </p:txBody>
      </p:sp>
      <p:sp>
        <p:nvSpPr>
          <p:cNvPr id="98" name="Freeform 16"/>
          <p:cNvSpPr/>
          <p:nvPr/>
        </p:nvSpPr>
        <p:spPr>
          <a:xfrm>
            <a:off x="3054350" y="90488"/>
            <a:ext cx="1725613" cy="2663825"/>
          </a:xfrm>
          <a:custGeom>
            <a:avLst/>
            <a:gdLst/>
            <a:ahLst/>
            <a:cxnLst>
              <a:cxn ang="0">
                <a:pos x="927467" y="0"/>
              </a:cxn>
              <a:cxn ang="0">
                <a:pos x="1099892" y="0"/>
              </a:cxn>
              <a:cxn ang="0">
                <a:pos x="1726068" y="2297793"/>
              </a:cxn>
              <a:cxn ang="0">
                <a:pos x="0" y="2664424"/>
              </a:cxn>
              <a:cxn ang="0">
                <a:pos x="0" y="0"/>
              </a:cxn>
              <a:cxn ang="0">
                <a:pos x="927467" y="0"/>
              </a:cxn>
              <a:cxn ang="0">
                <a:pos x="927467" y="0"/>
              </a:cxn>
            </a:cxnLst>
            <a:pathLst>
              <a:path w="951" h="1468">
                <a:moveTo>
                  <a:pt x="511" y="0"/>
                </a:moveTo>
                <a:lnTo>
                  <a:pt x="606" y="0"/>
                </a:lnTo>
                <a:lnTo>
                  <a:pt x="951" y="1266"/>
                </a:lnTo>
                <a:lnTo>
                  <a:pt x="0" y="1468"/>
                </a:lnTo>
                <a:lnTo>
                  <a:pt x="0" y="0"/>
                </a:lnTo>
                <a:lnTo>
                  <a:pt x="511" y="0"/>
                </a:lnTo>
                <a:lnTo>
                  <a:pt x="511" y="0"/>
                </a:lnTo>
                <a:close/>
              </a:path>
            </a:pathLst>
          </a:custGeom>
          <a:solidFill>
            <a:srgbClr val="655049">
              <a:alpha val="100000"/>
            </a:srgbClr>
          </a:solidFill>
          <a:ln w="9525">
            <a:noFill/>
          </a:ln>
        </p:spPr>
        <p:txBody>
          <a:bodyPr/>
          <a:p>
            <a:endParaRPr lang="zh-CN" altLang="en-US"/>
          </a:p>
        </p:txBody>
      </p:sp>
      <p:sp>
        <p:nvSpPr>
          <p:cNvPr id="99" name="Freeform 17"/>
          <p:cNvSpPr/>
          <p:nvPr/>
        </p:nvSpPr>
        <p:spPr>
          <a:xfrm>
            <a:off x="3054350" y="90488"/>
            <a:ext cx="2620963" cy="2663825"/>
          </a:xfrm>
          <a:custGeom>
            <a:avLst/>
            <a:gdLst/>
            <a:ahLst/>
            <a:cxnLst>
              <a:cxn ang="0">
                <a:pos x="2620864" y="1952943"/>
              </a:cxn>
              <a:cxn ang="0">
                <a:pos x="0" y="2664424"/>
              </a:cxn>
              <a:cxn ang="0">
                <a:pos x="0" y="0"/>
              </a:cxn>
              <a:cxn ang="0">
                <a:pos x="2620864" y="0"/>
              </a:cxn>
              <a:cxn ang="0">
                <a:pos x="2620864" y="1952943"/>
              </a:cxn>
              <a:cxn ang="0">
                <a:pos x="2620864" y="1952943"/>
              </a:cxn>
            </a:cxnLst>
            <a:pathLst>
              <a:path w="1444" h="1468">
                <a:moveTo>
                  <a:pt x="1444" y="1076"/>
                </a:moveTo>
                <a:lnTo>
                  <a:pt x="0" y="1468"/>
                </a:lnTo>
                <a:lnTo>
                  <a:pt x="0" y="0"/>
                </a:lnTo>
                <a:lnTo>
                  <a:pt x="1444" y="0"/>
                </a:lnTo>
                <a:lnTo>
                  <a:pt x="1444" y="1076"/>
                </a:lnTo>
                <a:lnTo>
                  <a:pt x="1444" y="1076"/>
                </a:lnTo>
                <a:close/>
              </a:path>
            </a:pathLst>
          </a:custGeom>
          <a:solidFill>
            <a:srgbClr val="EA502C">
              <a:alpha val="100000"/>
            </a:srgbClr>
          </a:solidFill>
          <a:ln w="9525">
            <a:noFill/>
          </a:ln>
        </p:spPr>
        <p:txBody>
          <a:bodyPr/>
          <a:p>
            <a:endParaRPr lang="zh-CN" altLang="en-US"/>
          </a:p>
        </p:txBody>
      </p:sp>
      <p:sp>
        <p:nvSpPr>
          <p:cNvPr id="100" name="Freeform 18"/>
          <p:cNvSpPr/>
          <p:nvPr/>
        </p:nvSpPr>
        <p:spPr>
          <a:xfrm>
            <a:off x="3486150" y="1665288"/>
            <a:ext cx="257175" cy="561975"/>
          </a:xfrm>
          <a:custGeom>
            <a:avLst/>
            <a:gdLst/>
            <a:ahLst/>
            <a:cxnLst>
              <a:cxn ang="0">
                <a:pos x="150645" y="560836"/>
              </a:cxn>
              <a:cxn ang="0">
                <a:pos x="257730" y="560836"/>
              </a:cxn>
              <a:cxn ang="0">
                <a:pos x="257730" y="0"/>
              </a:cxn>
              <a:cxn ang="0">
                <a:pos x="161535" y="0"/>
              </a:cxn>
              <a:cxn ang="0">
                <a:pos x="0" y="128865"/>
              </a:cxn>
              <a:cxn ang="0">
                <a:pos x="52635" y="205095"/>
              </a:cxn>
              <a:cxn ang="0">
                <a:pos x="150645" y="117975"/>
              </a:cxn>
              <a:cxn ang="0">
                <a:pos x="150645" y="560836"/>
              </a:cxn>
              <a:cxn ang="0">
                <a:pos x="150645" y="560836"/>
              </a:cxn>
            </a:cxnLst>
            <a:pathLst>
              <a:path w="142" h="309">
                <a:moveTo>
                  <a:pt x="83" y="309"/>
                </a:moveTo>
                <a:lnTo>
                  <a:pt x="142" y="309"/>
                </a:lnTo>
                <a:lnTo>
                  <a:pt x="142" y="0"/>
                </a:lnTo>
                <a:lnTo>
                  <a:pt x="89" y="0"/>
                </a:lnTo>
                <a:lnTo>
                  <a:pt x="0" y="71"/>
                </a:lnTo>
                <a:lnTo>
                  <a:pt x="29" y="113"/>
                </a:lnTo>
                <a:lnTo>
                  <a:pt x="83" y="65"/>
                </a:lnTo>
                <a:lnTo>
                  <a:pt x="83" y="309"/>
                </a:lnTo>
                <a:lnTo>
                  <a:pt x="83" y="309"/>
                </a:lnTo>
                <a:close/>
              </a:path>
            </a:pathLst>
          </a:custGeom>
          <a:solidFill>
            <a:srgbClr val="FFFFFF">
              <a:alpha val="100000"/>
            </a:srgbClr>
          </a:solidFill>
          <a:ln w="9525">
            <a:noFill/>
          </a:ln>
        </p:spPr>
        <p:txBody>
          <a:bodyPr/>
          <a:p>
            <a:endParaRPr lang="zh-CN" altLang="en-US"/>
          </a:p>
        </p:txBody>
      </p:sp>
      <p:sp>
        <p:nvSpPr>
          <p:cNvPr id="101" name="Freeform 19"/>
          <p:cNvSpPr/>
          <p:nvPr/>
        </p:nvSpPr>
        <p:spPr>
          <a:xfrm>
            <a:off x="6624638" y="339725"/>
            <a:ext cx="377825" cy="571500"/>
          </a:xfrm>
          <a:custGeom>
            <a:avLst/>
            <a:gdLst/>
            <a:ahLst/>
            <a:cxnLst>
              <a:cxn ang="0">
                <a:pos x="0" y="571727"/>
              </a:cxn>
              <a:cxn ang="0">
                <a:pos x="377520" y="571727"/>
              </a:cxn>
              <a:cxn ang="0">
                <a:pos x="377520" y="485429"/>
              </a:cxn>
              <a:cxn ang="0">
                <a:pos x="140222" y="485429"/>
              </a:cxn>
              <a:cxn ang="0">
                <a:pos x="269657" y="355981"/>
              </a:cxn>
              <a:cxn ang="0">
                <a:pos x="355947" y="161810"/>
              </a:cxn>
              <a:cxn ang="0">
                <a:pos x="302016" y="43149"/>
              </a:cxn>
              <a:cxn ang="0">
                <a:pos x="183367" y="0"/>
              </a:cxn>
              <a:cxn ang="0">
                <a:pos x="10786" y="43149"/>
              </a:cxn>
              <a:cxn ang="0">
                <a:pos x="21573" y="140235"/>
              </a:cxn>
              <a:cxn ang="0">
                <a:pos x="151008" y="97086"/>
              </a:cxn>
              <a:cxn ang="0">
                <a:pos x="237298" y="172597"/>
              </a:cxn>
              <a:cxn ang="0">
                <a:pos x="140222" y="334406"/>
              </a:cxn>
              <a:cxn ang="0">
                <a:pos x="0" y="485429"/>
              </a:cxn>
              <a:cxn ang="0">
                <a:pos x="0" y="571727"/>
              </a:cxn>
            </a:cxnLst>
            <a:pathLst>
              <a:path w="35" h="53">
                <a:moveTo>
                  <a:pt x="0" y="53"/>
                </a:moveTo>
                <a:cubicBezTo>
                  <a:pt x="35" y="53"/>
                  <a:pt x="35" y="53"/>
                  <a:pt x="35" y="53"/>
                </a:cubicBezTo>
                <a:cubicBezTo>
                  <a:pt x="35" y="45"/>
                  <a:pt x="35" y="45"/>
                  <a:pt x="35" y="45"/>
                </a:cubicBezTo>
                <a:cubicBezTo>
                  <a:pt x="13" y="45"/>
                  <a:pt x="13" y="45"/>
                  <a:pt x="13" y="45"/>
                </a:cubicBezTo>
                <a:cubicBezTo>
                  <a:pt x="18" y="41"/>
                  <a:pt x="21" y="37"/>
                  <a:pt x="25" y="33"/>
                </a:cubicBezTo>
                <a:cubicBezTo>
                  <a:pt x="31" y="25"/>
                  <a:pt x="33" y="20"/>
                  <a:pt x="33" y="15"/>
                </a:cubicBezTo>
                <a:cubicBezTo>
                  <a:pt x="33" y="11"/>
                  <a:pt x="31" y="7"/>
                  <a:pt x="28" y="4"/>
                </a:cubicBezTo>
                <a:cubicBezTo>
                  <a:pt x="25" y="1"/>
                  <a:pt x="22" y="0"/>
                  <a:pt x="17" y="0"/>
                </a:cubicBezTo>
                <a:cubicBezTo>
                  <a:pt x="11" y="0"/>
                  <a:pt x="7" y="1"/>
                  <a:pt x="1" y="4"/>
                </a:cubicBezTo>
                <a:cubicBezTo>
                  <a:pt x="2" y="13"/>
                  <a:pt x="2" y="13"/>
                  <a:pt x="2" y="13"/>
                </a:cubicBezTo>
                <a:cubicBezTo>
                  <a:pt x="6" y="10"/>
                  <a:pt x="10" y="9"/>
                  <a:pt x="14" y="9"/>
                </a:cubicBezTo>
                <a:cubicBezTo>
                  <a:pt x="19" y="9"/>
                  <a:pt x="22" y="12"/>
                  <a:pt x="22" y="16"/>
                </a:cubicBezTo>
                <a:cubicBezTo>
                  <a:pt x="22" y="20"/>
                  <a:pt x="19" y="24"/>
                  <a:pt x="13" y="31"/>
                </a:cubicBezTo>
                <a:cubicBezTo>
                  <a:pt x="10" y="35"/>
                  <a:pt x="4" y="40"/>
                  <a:pt x="0" y="45"/>
                </a:cubicBezTo>
                <a:cubicBezTo>
                  <a:pt x="0" y="53"/>
                  <a:pt x="0" y="53"/>
                  <a:pt x="0" y="53"/>
                </a:cubicBezTo>
                <a:close/>
              </a:path>
            </a:pathLst>
          </a:custGeom>
          <a:solidFill>
            <a:srgbClr val="FFFFFF">
              <a:alpha val="100000"/>
            </a:srgbClr>
          </a:solidFill>
          <a:ln w="9525">
            <a:noFill/>
          </a:ln>
        </p:spPr>
        <p:txBody>
          <a:bodyPr/>
          <a:p>
            <a:endParaRPr lang="zh-CN" altLang="en-US"/>
          </a:p>
        </p:txBody>
      </p:sp>
      <p:sp>
        <p:nvSpPr>
          <p:cNvPr id="102" name="Freeform 20"/>
          <p:cNvSpPr/>
          <p:nvPr/>
        </p:nvSpPr>
        <p:spPr>
          <a:xfrm>
            <a:off x="8113713" y="3627438"/>
            <a:ext cx="366712" cy="582612"/>
          </a:xfrm>
          <a:custGeom>
            <a:avLst/>
            <a:gdLst/>
            <a:ahLst/>
            <a:cxnLst>
              <a:cxn ang="0">
                <a:pos x="0" y="561038"/>
              </a:cxn>
              <a:cxn ang="0">
                <a:pos x="150966" y="582616"/>
              </a:cxn>
              <a:cxn ang="0">
                <a:pos x="366631" y="420778"/>
              </a:cxn>
              <a:cxn ang="0">
                <a:pos x="312715" y="291308"/>
              </a:cxn>
              <a:cxn ang="0">
                <a:pos x="258798" y="269730"/>
              </a:cxn>
              <a:cxn ang="0">
                <a:pos x="366631" y="140259"/>
              </a:cxn>
              <a:cxn ang="0">
                <a:pos x="172532" y="0"/>
              </a:cxn>
              <a:cxn ang="0">
                <a:pos x="21567" y="21578"/>
              </a:cxn>
              <a:cxn ang="0">
                <a:pos x="21567" y="118681"/>
              </a:cxn>
              <a:cxn ang="0">
                <a:pos x="150966" y="86313"/>
              </a:cxn>
              <a:cxn ang="0">
                <a:pos x="248015" y="151049"/>
              </a:cxn>
              <a:cxn ang="0">
                <a:pos x="215665" y="215784"/>
              </a:cxn>
              <a:cxn ang="0">
                <a:pos x="107833" y="237362"/>
              </a:cxn>
              <a:cxn ang="0">
                <a:pos x="75483" y="237362"/>
              </a:cxn>
              <a:cxn ang="0">
                <a:pos x="75483" y="323676"/>
              </a:cxn>
              <a:cxn ang="0">
                <a:pos x="118616" y="323676"/>
              </a:cxn>
              <a:cxn ang="0">
                <a:pos x="248015" y="409989"/>
              </a:cxn>
              <a:cxn ang="0">
                <a:pos x="140182" y="485513"/>
              </a:cxn>
              <a:cxn ang="0">
                <a:pos x="10783" y="463935"/>
              </a:cxn>
              <a:cxn ang="0">
                <a:pos x="0" y="561038"/>
              </a:cxn>
            </a:cxnLst>
            <a:pathLst>
              <a:path w="34" h="54">
                <a:moveTo>
                  <a:pt x="0" y="52"/>
                </a:moveTo>
                <a:cubicBezTo>
                  <a:pt x="5" y="53"/>
                  <a:pt x="9" y="54"/>
                  <a:pt x="14" y="54"/>
                </a:cubicBezTo>
                <a:cubicBezTo>
                  <a:pt x="27" y="54"/>
                  <a:pt x="34" y="48"/>
                  <a:pt x="34" y="39"/>
                </a:cubicBezTo>
                <a:cubicBezTo>
                  <a:pt x="34" y="34"/>
                  <a:pt x="32" y="30"/>
                  <a:pt x="29" y="27"/>
                </a:cubicBezTo>
                <a:cubicBezTo>
                  <a:pt x="28" y="27"/>
                  <a:pt x="27" y="26"/>
                  <a:pt x="24" y="25"/>
                </a:cubicBezTo>
                <a:cubicBezTo>
                  <a:pt x="30" y="24"/>
                  <a:pt x="34" y="19"/>
                  <a:pt x="34" y="13"/>
                </a:cubicBezTo>
                <a:cubicBezTo>
                  <a:pt x="34" y="5"/>
                  <a:pt x="27" y="0"/>
                  <a:pt x="16" y="0"/>
                </a:cubicBezTo>
                <a:cubicBezTo>
                  <a:pt x="11" y="0"/>
                  <a:pt x="7" y="0"/>
                  <a:pt x="2" y="2"/>
                </a:cubicBezTo>
                <a:cubicBezTo>
                  <a:pt x="2" y="11"/>
                  <a:pt x="2" y="11"/>
                  <a:pt x="2" y="11"/>
                </a:cubicBezTo>
                <a:cubicBezTo>
                  <a:pt x="6" y="9"/>
                  <a:pt x="10" y="8"/>
                  <a:pt x="14" y="8"/>
                </a:cubicBezTo>
                <a:cubicBezTo>
                  <a:pt x="20" y="8"/>
                  <a:pt x="23" y="10"/>
                  <a:pt x="23" y="14"/>
                </a:cubicBezTo>
                <a:cubicBezTo>
                  <a:pt x="23" y="16"/>
                  <a:pt x="22" y="19"/>
                  <a:pt x="20" y="20"/>
                </a:cubicBezTo>
                <a:cubicBezTo>
                  <a:pt x="17" y="21"/>
                  <a:pt x="14" y="22"/>
                  <a:pt x="10" y="22"/>
                </a:cubicBezTo>
                <a:cubicBezTo>
                  <a:pt x="9" y="22"/>
                  <a:pt x="8" y="22"/>
                  <a:pt x="7" y="22"/>
                </a:cubicBezTo>
                <a:cubicBezTo>
                  <a:pt x="7" y="30"/>
                  <a:pt x="7" y="30"/>
                  <a:pt x="7" y="30"/>
                </a:cubicBezTo>
                <a:cubicBezTo>
                  <a:pt x="9" y="30"/>
                  <a:pt x="9" y="30"/>
                  <a:pt x="11" y="30"/>
                </a:cubicBezTo>
                <a:cubicBezTo>
                  <a:pt x="19" y="30"/>
                  <a:pt x="23" y="32"/>
                  <a:pt x="23" y="38"/>
                </a:cubicBezTo>
                <a:cubicBezTo>
                  <a:pt x="23" y="42"/>
                  <a:pt x="19" y="45"/>
                  <a:pt x="13" y="45"/>
                </a:cubicBezTo>
                <a:cubicBezTo>
                  <a:pt x="9" y="45"/>
                  <a:pt x="5" y="45"/>
                  <a:pt x="1" y="43"/>
                </a:cubicBezTo>
                <a:cubicBezTo>
                  <a:pt x="0" y="52"/>
                  <a:pt x="0" y="52"/>
                  <a:pt x="0" y="52"/>
                </a:cubicBezTo>
                <a:close/>
              </a:path>
            </a:pathLst>
          </a:custGeom>
          <a:solidFill>
            <a:srgbClr val="FFFFFF">
              <a:alpha val="100000"/>
            </a:srgbClr>
          </a:solidFill>
          <a:ln w="9525">
            <a:noFill/>
          </a:ln>
        </p:spPr>
        <p:txBody>
          <a:bodyPr/>
          <a:p>
            <a:endParaRPr lang="zh-CN" altLang="en-US"/>
          </a:p>
        </p:txBody>
      </p:sp>
      <p:sp>
        <p:nvSpPr>
          <p:cNvPr id="103" name="Freeform 21"/>
          <p:cNvSpPr>
            <a:spLocks noEditPoints="1"/>
          </p:cNvSpPr>
          <p:nvPr/>
        </p:nvSpPr>
        <p:spPr>
          <a:xfrm>
            <a:off x="4845050" y="4965700"/>
            <a:ext cx="419100" cy="560388"/>
          </a:xfrm>
          <a:custGeom>
            <a:avLst/>
            <a:gdLst/>
            <a:ahLst/>
            <a:cxnLst>
              <a:cxn ang="0">
                <a:pos x="0" y="442198"/>
              </a:cxn>
              <a:cxn ang="0">
                <a:pos x="236509" y="442198"/>
              </a:cxn>
              <a:cxn ang="0">
                <a:pos x="236509" y="560836"/>
              </a:cxn>
              <a:cxn ang="0">
                <a:pos x="354764" y="560836"/>
              </a:cxn>
              <a:cxn ang="0">
                <a:pos x="354764" y="442198"/>
              </a:cxn>
              <a:cxn ang="0">
                <a:pos x="419266" y="442198"/>
              </a:cxn>
              <a:cxn ang="0">
                <a:pos x="419266" y="355915"/>
              </a:cxn>
              <a:cxn ang="0">
                <a:pos x="354764" y="355915"/>
              </a:cxn>
              <a:cxn ang="0">
                <a:pos x="354764" y="0"/>
              </a:cxn>
              <a:cxn ang="0">
                <a:pos x="204258" y="0"/>
              </a:cxn>
              <a:cxn ang="0">
                <a:pos x="0" y="345130"/>
              </a:cxn>
              <a:cxn ang="0">
                <a:pos x="0" y="442198"/>
              </a:cxn>
              <a:cxn ang="0">
                <a:pos x="96754" y="355915"/>
              </a:cxn>
              <a:cxn ang="0">
                <a:pos x="236509" y="118638"/>
              </a:cxn>
              <a:cxn ang="0">
                <a:pos x="247259" y="86282"/>
              </a:cxn>
              <a:cxn ang="0">
                <a:pos x="247259" y="118638"/>
              </a:cxn>
              <a:cxn ang="0">
                <a:pos x="236509" y="355915"/>
              </a:cxn>
              <a:cxn ang="0">
                <a:pos x="96754" y="355915"/>
              </a:cxn>
            </a:cxnLst>
            <a:pathLst>
              <a:path w="39" h="52">
                <a:moveTo>
                  <a:pt x="0" y="41"/>
                </a:moveTo>
                <a:cubicBezTo>
                  <a:pt x="22" y="41"/>
                  <a:pt x="22" y="41"/>
                  <a:pt x="22" y="41"/>
                </a:cubicBezTo>
                <a:cubicBezTo>
                  <a:pt x="22" y="52"/>
                  <a:pt x="22" y="52"/>
                  <a:pt x="22" y="52"/>
                </a:cubicBezTo>
                <a:cubicBezTo>
                  <a:pt x="33" y="52"/>
                  <a:pt x="33" y="52"/>
                  <a:pt x="33" y="52"/>
                </a:cubicBezTo>
                <a:cubicBezTo>
                  <a:pt x="33" y="41"/>
                  <a:pt x="33" y="41"/>
                  <a:pt x="33" y="41"/>
                </a:cubicBezTo>
                <a:cubicBezTo>
                  <a:pt x="39" y="41"/>
                  <a:pt x="39" y="41"/>
                  <a:pt x="39" y="41"/>
                </a:cubicBezTo>
                <a:cubicBezTo>
                  <a:pt x="39" y="33"/>
                  <a:pt x="39" y="33"/>
                  <a:pt x="39" y="33"/>
                </a:cubicBezTo>
                <a:cubicBezTo>
                  <a:pt x="33" y="33"/>
                  <a:pt x="33" y="33"/>
                  <a:pt x="33" y="33"/>
                </a:cubicBezTo>
                <a:cubicBezTo>
                  <a:pt x="33" y="0"/>
                  <a:pt x="33" y="0"/>
                  <a:pt x="33" y="0"/>
                </a:cubicBezTo>
                <a:cubicBezTo>
                  <a:pt x="19" y="0"/>
                  <a:pt x="19" y="0"/>
                  <a:pt x="19" y="0"/>
                </a:cubicBezTo>
                <a:cubicBezTo>
                  <a:pt x="0" y="32"/>
                  <a:pt x="0" y="32"/>
                  <a:pt x="0" y="32"/>
                </a:cubicBezTo>
                <a:cubicBezTo>
                  <a:pt x="0" y="41"/>
                  <a:pt x="0" y="41"/>
                  <a:pt x="0" y="41"/>
                </a:cubicBezTo>
                <a:close/>
                <a:moveTo>
                  <a:pt x="9" y="33"/>
                </a:moveTo>
                <a:cubicBezTo>
                  <a:pt x="22" y="11"/>
                  <a:pt x="22" y="11"/>
                  <a:pt x="22" y="11"/>
                </a:cubicBezTo>
                <a:cubicBezTo>
                  <a:pt x="22" y="10"/>
                  <a:pt x="23" y="9"/>
                  <a:pt x="23" y="8"/>
                </a:cubicBezTo>
                <a:cubicBezTo>
                  <a:pt x="23" y="9"/>
                  <a:pt x="23" y="10"/>
                  <a:pt x="23" y="11"/>
                </a:cubicBezTo>
                <a:cubicBezTo>
                  <a:pt x="22" y="33"/>
                  <a:pt x="22" y="33"/>
                  <a:pt x="22" y="33"/>
                </a:cubicBezTo>
                <a:cubicBezTo>
                  <a:pt x="9" y="33"/>
                  <a:pt x="9" y="33"/>
                  <a:pt x="9" y="33"/>
                </a:cubicBezTo>
                <a:close/>
              </a:path>
            </a:pathLst>
          </a:custGeom>
          <a:solidFill>
            <a:srgbClr val="FFFFFF">
              <a:alpha val="100000"/>
            </a:srgbClr>
          </a:solidFill>
          <a:ln w="9525">
            <a:noFill/>
          </a:ln>
        </p:spPr>
        <p:txBody>
          <a:bodyPr/>
          <a:p>
            <a:endParaRPr lang="zh-CN" altLang="en-US"/>
          </a:p>
        </p:txBody>
      </p:sp>
      <p:sp>
        <p:nvSpPr>
          <p:cNvPr id="104" name="文本框 65"/>
          <p:cNvSpPr txBox="1"/>
          <p:nvPr/>
        </p:nvSpPr>
        <p:spPr>
          <a:xfrm>
            <a:off x="3344863" y="430213"/>
            <a:ext cx="2366962" cy="400050"/>
          </a:xfrm>
          <a:prstGeom prst="rect">
            <a:avLst/>
          </a:prstGeom>
          <a:noFill/>
          <a:ln w="9525">
            <a:noFill/>
          </a:ln>
        </p:spPr>
        <p:txBody>
          <a:bodyPr lIns="91418" tIns="45710" rIns="91418" bIns="45710">
            <a:spAutoFit/>
          </a:bodyPr>
          <a:p>
            <a:r>
              <a:rPr lang="zh-CN" altLang="en-US" sz="2000" dirty="0">
                <a:solidFill>
                  <a:schemeClr val="bg1"/>
                </a:solidFill>
                <a:latin typeface="Arial Unicode MS" pitchFamily="34" charset="-122"/>
                <a:ea typeface="Arial Unicode MS" pitchFamily="34" charset="-122"/>
              </a:rPr>
              <a:t>知道题名</a:t>
            </a:r>
            <a:endParaRPr lang="zh-CN" altLang="en-US" sz="2000" dirty="0">
              <a:solidFill>
                <a:schemeClr val="bg1"/>
              </a:solidFill>
              <a:latin typeface="Arial Unicode MS" pitchFamily="34" charset="-122"/>
              <a:ea typeface="Arial Unicode MS" pitchFamily="34" charset="-122"/>
            </a:endParaRPr>
          </a:p>
        </p:txBody>
      </p:sp>
      <p:sp>
        <p:nvSpPr>
          <p:cNvPr id="105" name="文本框 66"/>
          <p:cNvSpPr txBox="1"/>
          <p:nvPr/>
        </p:nvSpPr>
        <p:spPr>
          <a:xfrm>
            <a:off x="6700838" y="1068388"/>
            <a:ext cx="2092325" cy="400050"/>
          </a:xfrm>
          <a:prstGeom prst="rect">
            <a:avLst/>
          </a:prstGeom>
          <a:noFill/>
          <a:ln w="9525">
            <a:noFill/>
          </a:ln>
        </p:spPr>
        <p:txBody>
          <a:bodyPr lIns="91418" tIns="45710" rIns="91418" bIns="45710">
            <a:spAutoFit/>
          </a:bodyPr>
          <a:p>
            <a:r>
              <a:rPr lang="zh-CN" altLang="en-US" sz="2000" dirty="0">
                <a:solidFill>
                  <a:schemeClr val="bg1"/>
                </a:solidFill>
                <a:latin typeface="Arial Unicode MS" pitchFamily="34" charset="-122"/>
                <a:ea typeface="Arial Unicode MS" pitchFamily="34" charset="-122"/>
              </a:rPr>
              <a:t>知道作者</a:t>
            </a:r>
            <a:endParaRPr lang="zh-CN" altLang="en-US" sz="2000" dirty="0">
              <a:solidFill>
                <a:schemeClr val="bg1"/>
              </a:solidFill>
              <a:latin typeface="Arial Unicode MS" pitchFamily="34" charset="-122"/>
              <a:ea typeface="Arial Unicode MS" pitchFamily="34" charset="-122"/>
            </a:endParaRPr>
          </a:p>
        </p:txBody>
      </p:sp>
      <p:sp>
        <p:nvSpPr>
          <p:cNvPr id="106" name="文本框 67"/>
          <p:cNvSpPr txBox="1"/>
          <p:nvPr/>
        </p:nvSpPr>
        <p:spPr>
          <a:xfrm>
            <a:off x="6111875" y="4459288"/>
            <a:ext cx="2092325" cy="708025"/>
          </a:xfrm>
          <a:prstGeom prst="rect">
            <a:avLst/>
          </a:prstGeom>
          <a:noFill/>
          <a:ln w="9525">
            <a:noFill/>
          </a:ln>
        </p:spPr>
        <p:txBody>
          <a:bodyPr lIns="91418" tIns="45710" rIns="91418" bIns="45710">
            <a:spAutoFit/>
          </a:bodyPr>
          <a:p>
            <a:r>
              <a:rPr lang="zh-CN" altLang="en-US" sz="2000" dirty="0">
                <a:solidFill>
                  <a:schemeClr val="bg1"/>
                </a:solidFill>
                <a:latin typeface="Arial Unicode MS" pitchFamily="34" charset="-122"/>
                <a:ea typeface="Arial Unicode MS" pitchFamily="34" charset="-122"/>
              </a:rPr>
              <a:t>知道分类号、索书号</a:t>
            </a:r>
            <a:endParaRPr lang="zh-CN" altLang="en-US" sz="2000" dirty="0">
              <a:solidFill>
                <a:schemeClr val="bg1"/>
              </a:solidFill>
              <a:latin typeface="Arial Unicode MS" pitchFamily="34" charset="-122"/>
              <a:ea typeface="Arial Unicode MS" pitchFamily="34" charset="-122"/>
            </a:endParaRPr>
          </a:p>
        </p:txBody>
      </p:sp>
      <p:sp>
        <p:nvSpPr>
          <p:cNvPr id="108" name="Freeform 60"/>
          <p:cNvSpPr/>
          <p:nvPr/>
        </p:nvSpPr>
        <p:spPr>
          <a:xfrm>
            <a:off x="835025" y="4194175"/>
            <a:ext cx="554038" cy="596900"/>
          </a:xfrm>
          <a:custGeom>
            <a:avLst/>
            <a:gdLst/>
            <a:ahLst/>
            <a:cxnLst>
              <a:cxn ang="0">
                <a:pos x="526799" y="461661"/>
              </a:cxn>
              <a:cxn ang="0">
                <a:pos x="492526" y="424881"/>
              </a:cxn>
              <a:cxn ang="0">
                <a:pos x="389705" y="369075"/>
              </a:cxn>
              <a:cxn ang="0">
                <a:pos x="346545" y="325953"/>
              </a:cxn>
              <a:cxn ang="0">
                <a:pos x="332582" y="304392"/>
              </a:cxn>
              <a:cxn ang="0">
                <a:pos x="365586" y="252392"/>
              </a:cxn>
              <a:cxn ang="0">
                <a:pos x="373202" y="234636"/>
              </a:cxn>
              <a:cxn ang="0">
                <a:pos x="378280" y="186440"/>
              </a:cxn>
              <a:cxn ang="0">
                <a:pos x="361778" y="72293"/>
              </a:cxn>
              <a:cxn ang="0">
                <a:pos x="355431" y="65952"/>
              </a:cxn>
              <a:cxn ang="0">
                <a:pos x="332582" y="46927"/>
              </a:cxn>
              <a:cxn ang="0">
                <a:pos x="196756" y="63415"/>
              </a:cxn>
              <a:cxn ang="0">
                <a:pos x="177715" y="177562"/>
              </a:cxn>
              <a:cxn ang="0">
                <a:pos x="180254" y="227026"/>
              </a:cxn>
              <a:cxn ang="0">
                <a:pos x="190409" y="247319"/>
              </a:cxn>
              <a:cxn ang="0">
                <a:pos x="194218" y="256197"/>
              </a:cxn>
              <a:cxn ang="0">
                <a:pos x="196756" y="254928"/>
              </a:cxn>
              <a:cxn ang="0">
                <a:pos x="225952" y="303124"/>
              </a:cxn>
              <a:cxn ang="0">
                <a:pos x="201834" y="324685"/>
              </a:cxn>
              <a:cxn ang="0">
                <a:pos x="163752" y="369075"/>
              </a:cxn>
              <a:cxn ang="0">
                <a:pos x="60931" y="424881"/>
              </a:cxn>
              <a:cxn ang="0">
                <a:pos x="26657" y="461661"/>
              </a:cxn>
              <a:cxn ang="0">
                <a:pos x="0" y="572003"/>
              </a:cxn>
              <a:cxn ang="0">
                <a:pos x="0" y="596101"/>
              </a:cxn>
              <a:cxn ang="0">
                <a:pos x="554726" y="596101"/>
              </a:cxn>
              <a:cxn ang="0">
                <a:pos x="554726" y="572003"/>
              </a:cxn>
              <a:cxn ang="0">
                <a:pos x="526799" y="461661"/>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alpha val="100000"/>
            </a:srgbClr>
          </a:solidFill>
          <a:ln w="9525">
            <a:noFill/>
          </a:ln>
        </p:spPr>
        <p:txBody>
          <a:bodyPr/>
          <a:p>
            <a:endParaRPr lang="zh-CN" altLang="en-US"/>
          </a:p>
        </p:txBody>
      </p:sp>
      <p:sp>
        <p:nvSpPr>
          <p:cNvPr id="109" name="圆角矩形 108"/>
          <p:cNvSpPr/>
          <p:nvPr/>
        </p:nvSpPr>
        <p:spPr>
          <a:xfrm>
            <a:off x="1501775" y="4354513"/>
            <a:ext cx="1549400" cy="436563"/>
          </a:xfrm>
          <a:prstGeom prst="roundRect">
            <a:avLst>
              <a:gd name="adj" fmla="val 9938"/>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00" b="0" i="0" u="none" strike="noStrike" kern="1200" cap="none" spc="0" normalizeH="0" baseline="0" noProof="0" dirty="0" smtClean="0">
                <a:ln>
                  <a:noFill/>
                </a:ln>
                <a:solidFill>
                  <a:prstClr val="white"/>
                </a:solidFill>
                <a:effectLst/>
                <a:uLnTx/>
                <a:uFillTx/>
                <a:latin typeface="微软雅黑" panose="020B0503020204020204" pitchFamily="34" charset="-122"/>
                <a:ea typeface="+mn-ea"/>
                <a:cs typeface="Arial Unicode MS" pitchFamily="34" charset="-122"/>
              </a:rPr>
              <a:t>书目检索方法</a:t>
            </a:r>
            <a:endParaRPr kumimoji="0" lang="zh-CN" altLang="en-US" sz="19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Arial Unicode MS" pitchFamily="34" charset="-122"/>
            </a:endParaRPr>
          </a:p>
        </p:txBody>
      </p:sp>
      <p:sp>
        <p:nvSpPr>
          <p:cNvPr id="110" name="等腰三角形 109"/>
          <p:cNvSpPr/>
          <p:nvPr/>
        </p:nvSpPr>
        <p:spPr>
          <a:xfrm rot="16200000">
            <a:off x="1427163" y="4421188"/>
            <a:ext cx="74613" cy="150813"/>
          </a:xfrm>
          <a:prstGeom prst="triangle">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微软雅黑" panose="020B0503020204020204" pitchFamily="34" charset="-122"/>
              <a:ea typeface="+mn-ea"/>
              <a:cs typeface="Arial Unicode MS" pitchFamily="34" charset="-122"/>
            </a:endParaRPr>
          </a:p>
        </p:txBody>
      </p:sp>
      <p:sp>
        <p:nvSpPr>
          <p:cNvPr id="50" name="文本框 67"/>
          <p:cNvSpPr txBox="1"/>
          <p:nvPr/>
        </p:nvSpPr>
        <p:spPr>
          <a:xfrm>
            <a:off x="3094038" y="3825875"/>
            <a:ext cx="2092325" cy="708025"/>
          </a:xfrm>
          <a:prstGeom prst="rect">
            <a:avLst/>
          </a:prstGeom>
          <a:noFill/>
          <a:ln w="9525">
            <a:noFill/>
          </a:ln>
        </p:spPr>
        <p:txBody>
          <a:bodyPr lIns="91418" tIns="45710" rIns="91418" bIns="45710">
            <a:spAutoFit/>
          </a:bodyPr>
          <a:p>
            <a:r>
              <a:rPr lang="zh-CN" altLang="en-US" sz="2000" dirty="0">
                <a:solidFill>
                  <a:schemeClr val="bg1"/>
                </a:solidFill>
                <a:latin typeface="Arial Unicode MS" pitchFamily="34" charset="-122"/>
                <a:ea typeface="Arial Unicode MS" pitchFamily="34" charset="-122"/>
              </a:rPr>
              <a:t>知道题名拼音、责任者拼音</a:t>
            </a:r>
            <a:r>
              <a:rPr lang="en-US" altLang="zh-CN" sz="2000" dirty="0">
                <a:solidFill>
                  <a:schemeClr val="bg1"/>
                </a:solidFill>
                <a:latin typeface="Arial Unicode MS" pitchFamily="34" charset="-122"/>
                <a:ea typeface="Arial Unicode MS" pitchFamily="34" charset="-122"/>
              </a:rPr>
              <a:t>……</a:t>
            </a:r>
            <a:endParaRPr lang="zh-CN" altLang="en-US" sz="2000" dirty="0">
              <a:solidFill>
                <a:schemeClr val="bg1"/>
              </a:solidFill>
              <a:latin typeface="Arial Unicode MS" pitchFamily="34" charset="-122"/>
              <a:ea typeface="Arial Unicode MS" pitchFamily="34" charset="-122"/>
            </a:endParaRPr>
          </a:p>
        </p:txBody>
      </p:sp>
      <p:sp>
        <p:nvSpPr>
          <p:cNvPr id="59450" name="TextBox 50"/>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2.2.1</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85"/>
                                        </p:tgtEl>
                                      </p:cBhvr>
                                    </p:animEffect>
                                    <p:set>
                                      <p:cBhvr>
                                        <p:cTn id="7" dur="1" fill="hold">
                                          <p:stCondLst>
                                            <p:cond delay="1999"/>
                                          </p:stCondLst>
                                        </p:cTn>
                                        <p:tgtEl>
                                          <p:spTgt spid="85"/>
                                        </p:tgtEl>
                                        <p:attrNameLst>
                                          <p:attrName>style.visibility</p:attrName>
                                        </p:attrNameLst>
                                      </p:cBhvr>
                                      <p:to>
                                        <p:strVal val="hidden"/>
                                      </p:to>
                                    </p:set>
                                  </p:childTnLst>
                                </p:cTn>
                              </p:par>
                              <p:par>
                                <p:cTn id="8" presetID="6" presetClass="exit" presetSubtype="32" fill="hold" nodeType="withEffect">
                                  <p:stCondLst>
                                    <p:cond delay="0"/>
                                  </p:stCondLst>
                                  <p:childTnLst>
                                    <p:animEffect transition="out" filter="circle(out)">
                                      <p:cBhvr>
                                        <p:cTn id="9" dur="2000"/>
                                        <p:tgtEl>
                                          <p:spTgt spid="86"/>
                                        </p:tgtEl>
                                      </p:cBhvr>
                                    </p:animEffect>
                                    <p:set>
                                      <p:cBhvr>
                                        <p:cTn id="10" dur="1" fill="hold">
                                          <p:stCondLst>
                                            <p:cond delay="1999"/>
                                          </p:stCondLst>
                                        </p:cTn>
                                        <p:tgtEl>
                                          <p:spTgt spid="86"/>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87"/>
                                        </p:tgtEl>
                                      </p:cBhvr>
                                    </p:animEffect>
                                    <p:set>
                                      <p:cBhvr>
                                        <p:cTn id="13" dur="1" fill="hold">
                                          <p:stCondLst>
                                            <p:cond delay="1999"/>
                                          </p:stCondLst>
                                        </p:cTn>
                                        <p:tgtEl>
                                          <p:spTgt spid="87"/>
                                        </p:tgtEl>
                                        <p:attrNameLst>
                                          <p:attrName>style.visibility</p:attrName>
                                        </p:attrNameLst>
                                      </p:cBhvr>
                                      <p:to>
                                        <p:strVal val="hidden"/>
                                      </p:to>
                                    </p:set>
                                  </p:childTnLst>
                                </p:cTn>
                              </p:par>
                              <p:par>
                                <p:cTn id="14" presetID="6" presetClass="exit" presetSubtype="32" fill="hold" nodeType="withEffect">
                                  <p:stCondLst>
                                    <p:cond delay="0"/>
                                  </p:stCondLst>
                                  <p:childTnLst>
                                    <p:animEffect transition="out" filter="circle(out)">
                                      <p:cBhvr>
                                        <p:cTn id="15" dur="2000"/>
                                        <p:tgtEl>
                                          <p:spTgt spid="88"/>
                                        </p:tgtEl>
                                      </p:cBhvr>
                                    </p:animEffect>
                                    <p:set>
                                      <p:cBhvr>
                                        <p:cTn id="16" dur="1" fill="hold">
                                          <p:stCondLst>
                                            <p:cond delay="1999"/>
                                          </p:stCondLst>
                                        </p:cTn>
                                        <p:tgtEl>
                                          <p:spTgt spid="88"/>
                                        </p:tgtEl>
                                        <p:attrNameLst>
                                          <p:attrName>style.visibility</p:attrName>
                                        </p:attrNameLst>
                                      </p:cBhvr>
                                      <p:to>
                                        <p:strVal val="hidden"/>
                                      </p:to>
                                    </p:set>
                                  </p:childTnLst>
                                </p:cTn>
                              </p:par>
                              <p:par>
                                <p:cTn id="17" presetID="6" presetClass="exit" presetSubtype="32" fill="hold" nodeType="withEffect">
                                  <p:stCondLst>
                                    <p:cond delay="0"/>
                                  </p:stCondLst>
                                  <p:childTnLst>
                                    <p:animEffect transition="out" filter="circle(out)">
                                      <p:cBhvr>
                                        <p:cTn id="18" dur="2000"/>
                                        <p:tgtEl>
                                          <p:spTgt spid="89"/>
                                        </p:tgtEl>
                                      </p:cBhvr>
                                    </p:animEffect>
                                    <p:set>
                                      <p:cBhvr>
                                        <p:cTn id="19" dur="1" fill="hold">
                                          <p:stCondLst>
                                            <p:cond delay="1999"/>
                                          </p:stCondLst>
                                        </p:cTn>
                                        <p:tgtEl>
                                          <p:spTgt spid="89"/>
                                        </p:tgtEl>
                                        <p:attrNameLst>
                                          <p:attrName>style.visibility</p:attrName>
                                        </p:attrNameLst>
                                      </p:cBhvr>
                                      <p:to>
                                        <p:strVal val="hidden"/>
                                      </p:to>
                                    </p:set>
                                  </p:childTnLst>
                                </p:cTn>
                              </p:par>
                              <p:par>
                                <p:cTn id="20" presetID="6" presetClass="exit" presetSubtype="32" fill="hold" nodeType="withEffect">
                                  <p:stCondLst>
                                    <p:cond delay="0"/>
                                  </p:stCondLst>
                                  <p:childTnLst>
                                    <p:animEffect transition="out" filter="circle(out)">
                                      <p:cBhvr>
                                        <p:cTn id="21" dur="2000"/>
                                        <p:tgtEl>
                                          <p:spTgt spid="90"/>
                                        </p:tgtEl>
                                      </p:cBhvr>
                                    </p:animEffect>
                                    <p:set>
                                      <p:cBhvr>
                                        <p:cTn id="22" dur="1" fill="hold">
                                          <p:stCondLst>
                                            <p:cond delay="1999"/>
                                          </p:stCondLst>
                                        </p:cTn>
                                        <p:tgtEl>
                                          <p:spTgt spid="90"/>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2000"/>
                                        <p:tgtEl>
                                          <p:spTgt spid="92"/>
                                        </p:tgtEl>
                                      </p:cBhvr>
                                    </p:animEffect>
                                    <p:set>
                                      <p:cBhvr>
                                        <p:cTn id="25" dur="1" fill="hold">
                                          <p:stCondLst>
                                            <p:cond delay="1999"/>
                                          </p:stCondLst>
                                        </p:cTn>
                                        <p:tgtEl>
                                          <p:spTgt spid="92"/>
                                        </p:tgtEl>
                                        <p:attrNameLst>
                                          <p:attrName>style.visibility</p:attrName>
                                        </p:attrNameLst>
                                      </p:cBhvr>
                                      <p:to>
                                        <p:strVal val="hidden"/>
                                      </p:to>
                                    </p:set>
                                  </p:childTnLst>
                                </p:cTn>
                              </p:par>
                              <p:par>
                                <p:cTn id="26" presetID="6" presetClass="exit" presetSubtype="32" fill="hold" nodeType="withEffect">
                                  <p:stCondLst>
                                    <p:cond delay="0"/>
                                  </p:stCondLst>
                                  <p:childTnLst>
                                    <p:animEffect transition="out" filter="circle(out)">
                                      <p:cBhvr>
                                        <p:cTn id="27" dur="2000"/>
                                        <p:tgtEl>
                                          <p:spTgt spid="93"/>
                                        </p:tgtEl>
                                      </p:cBhvr>
                                    </p:animEffect>
                                    <p:set>
                                      <p:cBhvr>
                                        <p:cTn id="28" dur="1" fill="hold">
                                          <p:stCondLst>
                                            <p:cond delay="1999"/>
                                          </p:stCondLst>
                                        </p:cTn>
                                        <p:tgtEl>
                                          <p:spTgt spid="93"/>
                                        </p:tgtEl>
                                        <p:attrNameLst>
                                          <p:attrName>style.visibility</p:attrName>
                                        </p:attrNameLst>
                                      </p:cBhvr>
                                      <p:to>
                                        <p:strVal val="hidden"/>
                                      </p:to>
                                    </p:set>
                                  </p:childTnLst>
                                </p:cTn>
                              </p:par>
                              <p:par>
                                <p:cTn id="29" presetID="6" presetClass="exit" presetSubtype="32" fill="hold" nodeType="withEffect">
                                  <p:stCondLst>
                                    <p:cond delay="0"/>
                                  </p:stCondLst>
                                  <p:childTnLst>
                                    <p:animEffect transition="out" filter="circle(out)">
                                      <p:cBhvr>
                                        <p:cTn id="30" dur="2000"/>
                                        <p:tgtEl>
                                          <p:spTgt spid="94"/>
                                        </p:tgtEl>
                                      </p:cBhvr>
                                    </p:animEffect>
                                    <p:set>
                                      <p:cBhvr>
                                        <p:cTn id="31" dur="1" fill="hold">
                                          <p:stCondLst>
                                            <p:cond delay="1999"/>
                                          </p:stCondLst>
                                        </p:cTn>
                                        <p:tgtEl>
                                          <p:spTgt spid="94"/>
                                        </p:tgtEl>
                                        <p:attrNameLst>
                                          <p:attrName>style.visibility</p:attrName>
                                        </p:attrNameLst>
                                      </p:cBhvr>
                                      <p:to>
                                        <p:strVal val="hidden"/>
                                      </p:to>
                                    </p:set>
                                  </p:childTnLst>
                                </p:cTn>
                              </p:par>
                              <p:par>
                                <p:cTn id="32" presetID="6" presetClass="exit" presetSubtype="32" fill="hold" nodeType="withEffect">
                                  <p:stCondLst>
                                    <p:cond delay="0"/>
                                  </p:stCondLst>
                                  <p:childTnLst>
                                    <p:animEffect transition="out" filter="circle(out)">
                                      <p:cBhvr>
                                        <p:cTn id="33" dur="2000"/>
                                        <p:tgtEl>
                                          <p:spTgt spid="95"/>
                                        </p:tgtEl>
                                      </p:cBhvr>
                                    </p:animEffect>
                                    <p:set>
                                      <p:cBhvr>
                                        <p:cTn id="34" dur="1" fill="hold">
                                          <p:stCondLst>
                                            <p:cond delay="1999"/>
                                          </p:stCondLst>
                                        </p:cTn>
                                        <p:tgtEl>
                                          <p:spTgt spid="95"/>
                                        </p:tgtEl>
                                        <p:attrNameLst>
                                          <p:attrName>style.visibility</p:attrName>
                                        </p:attrNameLst>
                                      </p:cBhvr>
                                      <p:to>
                                        <p:strVal val="hidden"/>
                                      </p:to>
                                    </p:set>
                                  </p:childTnLst>
                                </p:cTn>
                              </p:par>
                              <p:par>
                                <p:cTn id="35" presetID="6" presetClass="exit" presetSubtype="32" fill="hold" nodeType="withEffect">
                                  <p:stCondLst>
                                    <p:cond delay="0"/>
                                  </p:stCondLst>
                                  <p:childTnLst>
                                    <p:animEffect transition="out" filter="circle(out)">
                                      <p:cBhvr>
                                        <p:cTn id="36" dur="2000"/>
                                        <p:tgtEl>
                                          <p:spTgt spid="96"/>
                                        </p:tgtEl>
                                      </p:cBhvr>
                                    </p:animEffect>
                                    <p:set>
                                      <p:cBhvr>
                                        <p:cTn id="37" dur="1" fill="hold">
                                          <p:stCondLst>
                                            <p:cond delay="1999"/>
                                          </p:stCondLst>
                                        </p:cTn>
                                        <p:tgtEl>
                                          <p:spTgt spid="96"/>
                                        </p:tgtEl>
                                        <p:attrNameLst>
                                          <p:attrName>style.visibility</p:attrName>
                                        </p:attrNameLst>
                                      </p:cBhvr>
                                      <p:to>
                                        <p:strVal val="hidden"/>
                                      </p:to>
                                    </p:set>
                                  </p:childTnLst>
                                </p:cTn>
                              </p:par>
                              <p:par>
                                <p:cTn id="38" presetID="6" presetClass="exit" presetSubtype="32" fill="hold" nodeType="withEffect">
                                  <p:stCondLst>
                                    <p:cond delay="0"/>
                                  </p:stCondLst>
                                  <p:childTnLst>
                                    <p:animEffect transition="out" filter="circle(out)">
                                      <p:cBhvr>
                                        <p:cTn id="39" dur="2000"/>
                                        <p:tgtEl>
                                          <p:spTgt spid="97"/>
                                        </p:tgtEl>
                                      </p:cBhvr>
                                    </p:animEffect>
                                    <p:set>
                                      <p:cBhvr>
                                        <p:cTn id="40" dur="1" fill="hold">
                                          <p:stCondLst>
                                            <p:cond delay="1999"/>
                                          </p:stCondLst>
                                        </p:cTn>
                                        <p:tgtEl>
                                          <p:spTgt spid="97"/>
                                        </p:tgtEl>
                                        <p:attrNameLst>
                                          <p:attrName>style.visibility</p:attrName>
                                        </p:attrNameLst>
                                      </p:cBhvr>
                                      <p:to>
                                        <p:strVal val="hidden"/>
                                      </p:to>
                                    </p:set>
                                  </p:childTnLst>
                                </p:cTn>
                              </p:par>
                              <p:par>
                                <p:cTn id="41" presetID="6" presetClass="exit" presetSubtype="32" fill="hold" nodeType="withEffect">
                                  <p:stCondLst>
                                    <p:cond delay="0"/>
                                  </p:stCondLst>
                                  <p:childTnLst>
                                    <p:animEffect transition="out" filter="circle(out)">
                                      <p:cBhvr>
                                        <p:cTn id="42" dur="2000"/>
                                        <p:tgtEl>
                                          <p:spTgt spid="98"/>
                                        </p:tgtEl>
                                      </p:cBhvr>
                                    </p:animEffect>
                                    <p:set>
                                      <p:cBhvr>
                                        <p:cTn id="43" dur="1" fill="hold">
                                          <p:stCondLst>
                                            <p:cond delay="1999"/>
                                          </p:stCondLst>
                                        </p:cTn>
                                        <p:tgtEl>
                                          <p:spTgt spid="98"/>
                                        </p:tgtEl>
                                        <p:attrNameLst>
                                          <p:attrName>style.visibility</p:attrName>
                                        </p:attrNameLst>
                                      </p:cBhvr>
                                      <p:to>
                                        <p:strVal val="hidden"/>
                                      </p:to>
                                    </p:set>
                                  </p:childTnLst>
                                </p:cTn>
                              </p:par>
                              <p:par>
                                <p:cTn id="44" presetID="6" presetClass="exit" presetSubtype="32" fill="hold" nodeType="withEffect">
                                  <p:stCondLst>
                                    <p:cond delay="0"/>
                                  </p:stCondLst>
                                  <p:childTnLst>
                                    <p:animEffect transition="out" filter="circle(out)">
                                      <p:cBhvr>
                                        <p:cTn id="45" dur="2000"/>
                                        <p:tgtEl>
                                          <p:spTgt spid="99"/>
                                        </p:tgtEl>
                                      </p:cBhvr>
                                    </p:animEffect>
                                    <p:set>
                                      <p:cBhvr>
                                        <p:cTn id="46" dur="1" fill="hold">
                                          <p:stCondLst>
                                            <p:cond delay="1999"/>
                                          </p:stCondLst>
                                        </p:cTn>
                                        <p:tgtEl>
                                          <p:spTgt spid="99"/>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
                                        <p:tgtEl>
                                          <p:spTgt spid="100"/>
                                        </p:tgtEl>
                                      </p:cBhvr>
                                    </p:animEffect>
                                    <p:set>
                                      <p:cBhvr>
                                        <p:cTn id="49" dur="1" fill="hold">
                                          <p:stCondLst>
                                            <p:cond delay="1999"/>
                                          </p:stCondLst>
                                        </p:cTn>
                                        <p:tgtEl>
                                          <p:spTgt spid="100"/>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
                                        <p:tgtEl>
                                          <p:spTgt spid="101"/>
                                        </p:tgtEl>
                                      </p:cBhvr>
                                    </p:animEffect>
                                    <p:set>
                                      <p:cBhvr>
                                        <p:cTn id="52" dur="1" fill="hold">
                                          <p:stCondLst>
                                            <p:cond delay="1999"/>
                                          </p:stCondLst>
                                        </p:cTn>
                                        <p:tgtEl>
                                          <p:spTgt spid="101"/>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
                                        <p:tgtEl>
                                          <p:spTgt spid="102"/>
                                        </p:tgtEl>
                                      </p:cBhvr>
                                    </p:animEffect>
                                    <p:set>
                                      <p:cBhvr>
                                        <p:cTn id="55" dur="1" fill="hold">
                                          <p:stCondLst>
                                            <p:cond delay="1999"/>
                                          </p:stCondLst>
                                        </p:cTn>
                                        <p:tgtEl>
                                          <p:spTgt spid="102"/>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
                                        <p:tgtEl>
                                          <p:spTgt spid="103"/>
                                        </p:tgtEl>
                                      </p:cBhvr>
                                    </p:animEffect>
                                    <p:set>
                                      <p:cBhvr>
                                        <p:cTn id="58" dur="1" fill="hold">
                                          <p:stCondLst>
                                            <p:cond delay="1999"/>
                                          </p:stCondLst>
                                        </p:cTn>
                                        <p:tgtEl>
                                          <p:spTgt spid="103"/>
                                        </p:tgtEl>
                                        <p:attrNameLst>
                                          <p:attrName>style.visibility</p:attrName>
                                        </p:attrNameLst>
                                      </p:cBhvr>
                                      <p:to>
                                        <p:strVal val="hidden"/>
                                      </p:to>
                                    </p:set>
                                  </p:childTnLst>
                                </p:cTn>
                              </p:par>
                              <p:par>
                                <p:cTn id="59" presetID="6" presetClass="exit" presetSubtype="32" fill="hold" grpId="0" nodeType="withEffect">
                                  <p:stCondLst>
                                    <p:cond delay="0"/>
                                  </p:stCondLst>
                                  <p:childTnLst>
                                    <p:animEffect transition="out" filter="circle(out)">
                                      <p:cBhvr>
                                        <p:cTn id="60" dur="2000"/>
                                        <p:tgtEl>
                                          <p:spTgt spid="104"/>
                                        </p:tgtEl>
                                      </p:cBhvr>
                                    </p:animEffect>
                                    <p:set>
                                      <p:cBhvr>
                                        <p:cTn id="61" dur="1" fill="hold">
                                          <p:stCondLst>
                                            <p:cond delay="1999"/>
                                          </p:stCondLst>
                                        </p:cTn>
                                        <p:tgtEl>
                                          <p:spTgt spid="104"/>
                                        </p:tgtEl>
                                        <p:attrNameLst>
                                          <p:attrName>style.visibility</p:attrName>
                                        </p:attrNameLst>
                                      </p:cBhvr>
                                      <p:to>
                                        <p:strVal val="hidden"/>
                                      </p:to>
                                    </p:set>
                                  </p:childTnLst>
                                </p:cTn>
                              </p:par>
                              <p:par>
                                <p:cTn id="62" presetID="6" presetClass="exit" presetSubtype="32" fill="hold" grpId="0" nodeType="withEffect">
                                  <p:stCondLst>
                                    <p:cond delay="0"/>
                                  </p:stCondLst>
                                  <p:childTnLst>
                                    <p:animEffect transition="out" filter="circle(out)">
                                      <p:cBhvr>
                                        <p:cTn id="63" dur="2000"/>
                                        <p:tgtEl>
                                          <p:spTgt spid="105"/>
                                        </p:tgtEl>
                                      </p:cBhvr>
                                    </p:animEffect>
                                    <p:set>
                                      <p:cBhvr>
                                        <p:cTn id="64" dur="1" fill="hold">
                                          <p:stCondLst>
                                            <p:cond delay="1999"/>
                                          </p:stCondLst>
                                        </p:cTn>
                                        <p:tgtEl>
                                          <p:spTgt spid="105"/>
                                        </p:tgtEl>
                                        <p:attrNameLst>
                                          <p:attrName>style.visibility</p:attrName>
                                        </p:attrNameLst>
                                      </p:cBhvr>
                                      <p:to>
                                        <p:strVal val="hidden"/>
                                      </p:to>
                                    </p:set>
                                  </p:childTnLst>
                                </p:cTn>
                              </p:par>
                              <p:par>
                                <p:cTn id="65" presetID="6" presetClass="exit" presetSubtype="32" fill="hold" grpId="0" nodeType="withEffect">
                                  <p:stCondLst>
                                    <p:cond delay="0"/>
                                  </p:stCondLst>
                                  <p:childTnLst>
                                    <p:animEffect transition="out" filter="circle(out)">
                                      <p:cBhvr>
                                        <p:cTn id="66" dur="2000"/>
                                        <p:tgtEl>
                                          <p:spTgt spid="106"/>
                                        </p:tgtEl>
                                      </p:cBhvr>
                                    </p:animEffect>
                                    <p:set>
                                      <p:cBhvr>
                                        <p:cTn id="67" dur="1" fill="hold">
                                          <p:stCondLst>
                                            <p:cond delay="1999"/>
                                          </p:stCondLst>
                                        </p:cTn>
                                        <p:tgtEl>
                                          <p:spTgt spid="106"/>
                                        </p:tgtEl>
                                        <p:attrNameLst>
                                          <p:attrName>style.visibility</p:attrName>
                                        </p:attrNameLst>
                                      </p:cBhvr>
                                      <p:to>
                                        <p:strVal val="hidden"/>
                                      </p:to>
                                    </p:set>
                                  </p:childTnLst>
                                </p:cTn>
                              </p:par>
                            </p:childTnLst>
                          </p:cTn>
                        </p:par>
                        <p:par>
                          <p:cTn id="68" fill="hold">
                            <p:stCondLst>
                              <p:cond delay="2000"/>
                            </p:stCondLst>
                            <p:childTnLst>
                              <p:par>
                                <p:cTn id="69" presetID="14" presetClass="entr" presetSubtype="10" fill="hold"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randombar(horizontal)">
                                      <p:cBhvr>
                                        <p:cTn id="71" dur="500"/>
                                        <p:tgtEl>
                                          <p:spTgt spid="54"/>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randombar(horizontal)">
                                      <p:cBhvr>
                                        <p:cTn id="74" dur="500"/>
                                        <p:tgtEl>
                                          <p:spTgt spid="67"/>
                                        </p:tgtEl>
                                      </p:cBhvr>
                                    </p:animEffect>
                                  </p:childTnLst>
                                </p:cTn>
                              </p:par>
                              <p:par>
                                <p:cTn id="75" presetID="14" presetClass="entr" presetSubtype="1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randombar(horizontal)">
                                      <p:cBhvr>
                                        <p:cTn id="77" dur="500"/>
                                        <p:tgtEl>
                                          <p:spTgt spid="3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randombar(horizontal)">
                                      <p:cBhvr>
                                        <p:cTn id="80" dur="500"/>
                                        <p:tgtEl>
                                          <p:spTgt spid="37"/>
                                        </p:tgtEl>
                                      </p:cBhvr>
                                    </p:animEffect>
                                  </p:childTnLst>
                                </p:cTn>
                              </p:par>
                              <p:par>
                                <p:cTn id="81" presetID="14" presetClass="entr" presetSubtype="10" fill="hold" nodeType="with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randombar(horizontal)">
                                      <p:cBhvr>
                                        <p:cTn id="83" dur="500"/>
                                        <p:tgtEl>
                                          <p:spTgt spid="61"/>
                                        </p:tgtEl>
                                      </p:cBhvr>
                                    </p:animEffect>
                                  </p:childTnLst>
                                </p:cTn>
                              </p:par>
                              <p:par>
                                <p:cTn id="84" presetID="14" presetClass="entr" presetSubtype="10" fill="hold"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randombar(horizontal)">
                                      <p:cBhvr>
                                        <p:cTn id="86" dur="500"/>
                                        <p:tgtEl>
                                          <p:spTgt spid="62"/>
                                        </p:tgtEl>
                                      </p:cBhvr>
                                    </p:animEffect>
                                  </p:childTnLst>
                                </p:cTn>
                              </p:par>
                              <p:par>
                                <p:cTn id="87" presetID="14" presetClass="entr" presetSubtype="10" fill="hold" nodeType="with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randombar(horizontal)">
                                      <p:cBhvr>
                                        <p:cTn id="89" dur="500"/>
                                        <p:tgtEl>
                                          <p:spTgt spid="63"/>
                                        </p:tgtEl>
                                      </p:cBhvr>
                                    </p:animEffect>
                                  </p:childTnLst>
                                </p:cTn>
                              </p:par>
                              <p:par>
                                <p:cTn id="90" presetID="14" presetClass="entr" presetSubtype="10" fill="hold" nodeType="with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randombar(horizontal)">
                                      <p:cBhvr>
                                        <p:cTn id="92" dur="500"/>
                                        <p:tgtEl>
                                          <p:spTgt spid="64"/>
                                        </p:tgtEl>
                                      </p:cBhvr>
                                    </p:animEffect>
                                  </p:childTnLst>
                                </p:cTn>
                              </p:par>
                              <p:par>
                                <p:cTn id="93" presetID="14" presetClass="entr" presetSubtype="10" fill="hold" nodeType="with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randombar(horizontal)">
                                      <p:cBhvr>
                                        <p:cTn id="95" dur="500"/>
                                        <p:tgtEl>
                                          <p:spTgt spid="65"/>
                                        </p:tgtEl>
                                      </p:cBhvr>
                                    </p:animEffect>
                                  </p:childTnLst>
                                </p:cTn>
                              </p:par>
                              <p:par>
                                <p:cTn id="96" presetID="14" presetClass="entr" presetSubtype="10" fill="hold" nodeType="with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randombar(horizontal)">
                                      <p:cBhvr>
                                        <p:cTn id="98" dur="500"/>
                                        <p:tgtEl>
                                          <p:spTgt spid="69"/>
                                        </p:tgtEl>
                                      </p:cBhvr>
                                    </p:animEffect>
                                  </p:childTnLst>
                                </p:cTn>
                              </p:par>
                              <p:par>
                                <p:cTn id="99" presetID="14" presetClass="entr" presetSubtype="10" fill="hold" nodeType="withEffect">
                                  <p:stCondLst>
                                    <p:cond delay="0"/>
                                  </p:stCondLst>
                                  <p:childTnLst>
                                    <p:set>
                                      <p:cBhvr>
                                        <p:cTn id="100" dur="1" fill="hold">
                                          <p:stCondLst>
                                            <p:cond delay="0"/>
                                          </p:stCondLst>
                                        </p:cTn>
                                        <p:tgtEl>
                                          <p:spTgt spid="70"/>
                                        </p:tgtEl>
                                        <p:attrNameLst>
                                          <p:attrName>style.visibility</p:attrName>
                                        </p:attrNameLst>
                                      </p:cBhvr>
                                      <p:to>
                                        <p:strVal val="visible"/>
                                      </p:to>
                                    </p:set>
                                    <p:animEffect transition="in" filter="randombar(horizontal)">
                                      <p:cBhvr>
                                        <p:cTn id="101" dur="500"/>
                                        <p:tgtEl>
                                          <p:spTgt spid="70"/>
                                        </p:tgtEl>
                                      </p:cBhvr>
                                    </p:animEffect>
                                  </p:childTnLst>
                                </p:cTn>
                              </p:par>
                              <p:par>
                                <p:cTn id="102" presetID="14" presetClass="entr" presetSubtype="10" fill="hold" nodeType="withEffect">
                                  <p:stCondLst>
                                    <p:cond delay="0"/>
                                  </p:stCondLst>
                                  <p:childTnLst>
                                    <p:set>
                                      <p:cBhvr>
                                        <p:cTn id="103" dur="1" fill="hold">
                                          <p:stCondLst>
                                            <p:cond delay="0"/>
                                          </p:stCondLst>
                                        </p:cTn>
                                        <p:tgtEl>
                                          <p:spTgt spid="72"/>
                                        </p:tgtEl>
                                        <p:attrNameLst>
                                          <p:attrName>style.visibility</p:attrName>
                                        </p:attrNameLst>
                                      </p:cBhvr>
                                      <p:to>
                                        <p:strVal val="visible"/>
                                      </p:to>
                                    </p:set>
                                    <p:animEffect transition="in" filter="randombar(horizontal)">
                                      <p:cBhvr>
                                        <p:cTn id="104" dur="500"/>
                                        <p:tgtEl>
                                          <p:spTgt spid="72"/>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77"/>
                                        </p:tgtEl>
                                        <p:attrNameLst>
                                          <p:attrName>style.visibility</p:attrName>
                                        </p:attrNameLst>
                                      </p:cBhvr>
                                      <p:to>
                                        <p:strVal val="visible"/>
                                      </p:to>
                                    </p:set>
                                    <p:animEffect transition="in" filter="randombar(horizontal)">
                                      <p:cBhvr>
                                        <p:cTn id="107" dur="500"/>
                                        <p:tgtEl>
                                          <p:spTgt spid="77"/>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randombar(horizontal)">
                                      <p:cBhvr>
                                        <p:cTn id="110" dur="500"/>
                                        <p:tgtEl>
                                          <p:spTgt spid="78"/>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randombar(horizontal)">
                                      <p:cBhvr>
                                        <p:cTn id="113" dur="500"/>
                                        <p:tgtEl>
                                          <p:spTgt spid="79"/>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randombar(horizontal)">
                                      <p:cBhvr>
                                        <p:cTn id="116" dur="500"/>
                                        <p:tgtEl>
                                          <p:spTgt spid="80"/>
                                        </p:tgtEl>
                                      </p:cBhvr>
                                    </p:animEffect>
                                  </p:childTnLst>
                                </p:cTn>
                              </p:par>
                              <p:par>
                                <p:cTn id="117" presetID="14" presetClass="entr" presetSubtype="10" fill="hold" nodeType="with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randombar(horizontal)">
                                      <p:cBhvr>
                                        <p:cTn id="119" dur="500"/>
                                        <p:tgtEl>
                                          <p:spTgt spid="4"/>
                                        </p:tgtEl>
                                      </p:cBhvr>
                                    </p:animEffect>
                                  </p:childTnLst>
                                </p:cTn>
                              </p:par>
                              <p:par>
                                <p:cTn id="120" presetID="14" presetClass="entr" presetSubtype="10" fill="hold" nodeType="withEffect">
                                  <p:stCondLst>
                                    <p:cond delay="0"/>
                                  </p:stCondLst>
                                  <p:childTnLst>
                                    <p:set>
                                      <p:cBhvr>
                                        <p:cTn id="121" dur="1" fill="hold">
                                          <p:stCondLst>
                                            <p:cond delay="0"/>
                                          </p:stCondLst>
                                        </p:cTn>
                                        <p:tgtEl>
                                          <p:spTgt spid="81"/>
                                        </p:tgtEl>
                                        <p:attrNameLst>
                                          <p:attrName>style.visibility</p:attrName>
                                        </p:attrNameLst>
                                      </p:cBhvr>
                                      <p:to>
                                        <p:strVal val="visible"/>
                                      </p:to>
                                    </p:set>
                                    <p:animEffect transition="in" filter="randombar(horizontal)">
                                      <p:cBhvr>
                                        <p:cTn id="122" dur="500"/>
                                        <p:tgtEl>
                                          <p:spTgt spid="81"/>
                                        </p:tgtEl>
                                      </p:cBhvr>
                                    </p:animEffect>
                                  </p:childTnLst>
                                </p:cTn>
                              </p:par>
                              <p:par>
                                <p:cTn id="123" presetID="14" presetClass="entr" presetSubtype="10" fill="hold" nodeType="with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randombar(horizontal)">
                                      <p:cBhvr>
                                        <p:cTn id="125" dur="500"/>
                                        <p:tgtEl>
                                          <p:spTgt spid="82"/>
                                        </p:tgtEl>
                                      </p:cBhvr>
                                    </p:animEffect>
                                  </p:childTnLst>
                                </p:cTn>
                              </p:par>
                              <p:par>
                                <p:cTn id="126" presetID="14" presetClass="entr" presetSubtype="10" fill="hold" nodeType="withEffect">
                                  <p:stCondLst>
                                    <p:cond delay="0"/>
                                  </p:stCondLst>
                                  <p:childTnLst>
                                    <p:set>
                                      <p:cBhvr>
                                        <p:cTn id="127" dur="1" fill="hold">
                                          <p:stCondLst>
                                            <p:cond delay="0"/>
                                          </p:stCondLst>
                                        </p:cTn>
                                        <p:tgtEl>
                                          <p:spTgt spid="83"/>
                                        </p:tgtEl>
                                        <p:attrNameLst>
                                          <p:attrName>style.visibility</p:attrName>
                                        </p:attrNameLst>
                                      </p:cBhvr>
                                      <p:to>
                                        <p:strVal val="visible"/>
                                      </p:to>
                                    </p:set>
                                    <p:animEffect transition="in" filter="randombar(horizontal)">
                                      <p:cBhvr>
                                        <p:cTn id="128" dur="500"/>
                                        <p:tgtEl>
                                          <p:spTgt spid="8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35"/>
                                        </p:tgtEl>
                                        <p:attrNameLst>
                                          <p:attrName>style.visibility</p:attrName>
                                        </p:attrNameLst>
                                      </p:cBhvr>
                                      <p:to>
                                        <p:strVal val="visible"/>
                                      </p:to>
                                    </p:set>
                                    <p:animEffect transition="in" filter="fade">
                                      <p:cBhvr>
                                        <p:cTn id="131" dur="500"/>
                                        <p:tgtEl>
                                          <p:spTgt spid="35"/>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109"/>
                                        </p:tgtEl>
                                        <p:attrNameLst>
                                          <p:attrName>style.visibility</p:attrName>
                                        </p:attrNameLst>
                                      </p:cBhvr>
                                      <p:to>
                                        <p:strVal val="visible"/>
                                      </p:to>
                                    </p:set>
                                    <p:animEffect transition="in" filter="fade">
                                      <p:cBhvr>
                                        <p:cTn id="134" dur="500"/>
                                        <p:tgtEl>
                                          <p:spTgt spid="109"/>
                                        </p:tgtEl>
                                      </p:cBhvr>
                                    </p:animEffect>
                                  </p:childTnLst>
                                </p:cTn>
                              </p:par>
                              <p:par>
                                <p:cTn id="135" presetID="10" presetClass="entr" presetSubtype="0" fill="hold" nodeType="withEffect">
                                  <p:stCondLst>
                                    <p:cond delay="0"/>
                                  </p:stCondLst>
                                  <p:childTnLst>
                                    <p:set>
                                      <p:cBhvr>
                                        <p:cTn id="136" dur="1" fill="hold">
                                          <p:stCondLst>
                                            <p:cond delay="0"/>
                                          </p:stCondLst>
                                        </p:cTn>
                                        <p:tgtEl>
                                          <p:spTgt spid="108"/>
                                        </p:tgtEl>
                                        <p:attrNameLst>
                                          <p:attrName>style.visibility</p:attrName>
                                        </p:attrNameLst>
                                      </p:cBhvr>
                                      <p:to>
                                        <p:strVal val="visible"/>
                                      </p:to>
                                    </p:set>
                                    <p:animEffect transition="in" filter="fade">
                                      <p:cBhvr>
                                        <p:cTn id="137" dur="500"/>
                                        <p:tgtEl>
                                          <p:spTgt spid="108"/>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110"/>
                                        </p:tgtEl>
                                        <p:attrNameLst>
                                          <p:attrName>style.visibility</p:attrName>
                                        </p:attrNameLst>
                                      </p:cBhvr>
                                      <p:to>
                                        <p:strVal val="visible"/>
                                      </p:to>
                                    </p:set>
                                    <p:animEffect transition="in" filter="fade">
                                      <p:cBhvr>
                                        <p:cTn id="140" dur="500"/>
                                        <p:tgtEl>
                                          <p:spTgt spid="110"/>
                                        </p:tgtEl>
                                      </p:cBhvr>
                                    </p:animEffect>
                                  </p:childTnLst>
                                </p:cTn>
                              </p:par>
                              <p:par>
                                <p:cTn id="141" presetID="6" presetClass="exit" presetSubtype="32" fill="hold" grpId="0" nodeType="withEffect">
                                  <p:stCondLst>
                                    <p:cond delay="0"/>
                                  </p:stCondLst>
                                  <p:childTnLst>
                                    <p:animEffect transition="out" filter="circle(out)">
                                      <p:cBhvr>
                                        <p:cTn id="142" dur="2000"/>
                                        <p:tgtEl>
                                          <p:spTgt spid="50"/>
                                        </p:tgtEl>
                                      </p:cBhvr>
                                    </p:animEffect>
                                    <p:set>
                                      <p:cBhvr>
                                        <p:cTn id="143" dur="1" fill="hold">
                                          <p:stCondLst>
                                            <p:cond delay="1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35" grpId="0"/>
      <p:bldP spid="37" grpId="0" animBg="1"/>
      <p:bldP spid="77" grpId="0"/>
      <p:bldP spid="78" grpId="0"/>
      <p:bldP spid="79" grpId="0"/>
      <p:bldP spid="80" grpId="0"/>
      <p:bldP spid="104" grpId="0"/>
      <p:bldP spid="105" grpId="0"/>
      <p:bldP spid="106" grpId="0"/>
      <p:bldP spid="109" grpId="0" animBg="1"/>
      <p:bldP spid="110" grpId="0" animBg="1"/>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670550" y="3892550"/>
            <a:ext cx="1290638" cy="30003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60420" name="TextBox 3"/>
          <p:cNvSpPr txBox="1"/>
          <p:nvPr/>
        </p:nvSpPr>
        <p:spPr>
          <a:xfrm>
            <a:off x="0" y="1016000"/>
            <a:ext cx="2493963" cy="521970"/>
          </a:xfrm>
          <a:prstGeom prst="rect">
            <a:avLst/>
          </a:prstGeom>
          <a:noFill/>
          <a:ln w="9525">
            <a:noFill/>
          </a:ln>
        </p:spPr>
        <p:txBody>
          <a:bodyPr>
            <a:spAutoFit/>
          </a:bodyPr>
          <a:p>
            <a:pPr algn="l"/>
            <a:r>
              <a:rPr lang="zh-CN" altLang="en-US" sz="2800" dirty="0">
                <a:solidFill>
                  <a:srgbClr val="068D90"/>
                </a:solidFill>
                <a:latin typeface="微软雅黑" panose="020B0503020204020204" pitchFamily="34" charset="-122"/>
                <a:ea typeface="微软雅黑" panose="020B0503020204020204" pitchFamily="34" charset="-122"/>
              </a:rPr>
              <a:t>馆藏</a:t>
            </a:r>
            <a:r>
              <a:rPr lang="zh-CN" altLang="en-US" sz="2800" dirty="0">
                <a:solidFill>
                  <a:srgbClr val="068D90"/>
                </a:solidFill>
                <a:latin typeface="微软雅黑" panose="020B0503020204020204" pitchFamily="34" charset="-122"/>
                <a:ea typeface="微软雅黑" panose="020B0503020204020204" pitchFamily="34" charset="-122"/>
              </a:rPr>
              <a:t>查询入口</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入口"/>
          <p:cNvPicPr>
            <a:picLocks noChangeAspect="1"/>
          </p:cNvPicPr>
          <p:nvPr/>
        </p:nvPicPr>
        <p:blipFill>
          <a:blip r:embed="rId1"/>
          <a:stretch>
            <a:fillRect/>
          </a:stretch>
        </p:blipFill>
        <p:spPr>
          <a:xfrm>
            <a:off x="2494280" y="462280"/>
            <a:ext cx="9563100" cy="5762625"/>
          </a:xfrm>
          <a:prstGeom prst="rect">
            <a:avLst/>
          </a:prstGeom>
        </p:spPr>
      </p:pic>
      <p:sp>
        <p:nvSpPr>
          <p:cNvPr id="5" name="TextBox 3"/>
          <p:cNvSpPr txBox="1"/>
          <p:nvPr/>
        </p:nvSpPr>
        <p:spPr>
          <a:xfrm>
            <a:off x="0" y="387350"/>
            <a:ext cx="2493963" cy="523875"/>
          </a:xfrm>
          <a:prstGeom prst="rect">
            <a:avLst/>
          </a:prstGeom>
          <a:noFill/>
          <a:ln w="9525">
            <a:noFill/>
          </a:ln>
        </p:spPr>
        <p:txBody>
          <a:bodyPr>
            <a:spAutoFit/>
          </a:bodyPr>
          <a:p>
            <a:pPr algn="l"/>
            <a:r>
              <a:rPr lang="zh-CN" altLang="en-US" sz="2800" dirty="0">
                <a:solidFill>
                  <a:srgbClr val="068D90"/>
                </a:solidFill>
                <a:latin typeface="微软雅黑" panose="020B0503020204020204" pitchFamily="34" charset="-122"/>
                <a:ea typeface="微软雅黑" panose="020B0503020204020204" pitchFamily="34" charset="-122"/>
              </a:rPr>
              <a:t>书目查询入口</a:t>
            </a:r>
            <a:endParaRPr lang="zh-CN" altLang="en-US" sz="2800" dirty="0">
              <a:solidFill>
                <a:srgbClr val="068D9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73688" y="2205038"/>
            <a:ext cx="1152525" cy="43180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61444" name="TextBox 3"/>
          <p:cNvSpPr txBox="1"/>
          <p:nvPr/>
        </p:nvSpPr>
        <p:spPr>
          <a:xfrm>
            <a:off x="0" y="692150"/>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检索字段</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4" name="图片 3" descr="2"/>
          <p:cNvPicPr>
            <a:picLocks noChangeAspect="1"/>
          </p:cNvPicPr>
          <p:nvPr/>
        </p:nvPicPr>
        <p:blipFill>
          <a:blip r:embed="rId1"/>
          <a:stretch>
            <a:fillRect/>
          </a:stretch>
        </p:blipFill>
        <p:spPr>
          <a:xfrm>
            <a:off x="1898015" y="508635"/>
            <a:ext cx="10142855" cy="5841365"/>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7" name="TextBox 2"/>
          <p:cNvSpPr txBox="1"/>
          <p:nvPr/>
        </p:nvSpPr>
        <p:spPr>
          <a:xfrm>
            <a:off x="0" y="1216025"/>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检索字段</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3"/>
          <p:cNvPicPr>
            <a:picLocks noChangeAspect="1"/>
          </p:cNvPicPr>
          <p:nvPr/>
        </p:nvPicPr>
        <p:blipFill>
          <a:blip r:embed="rId1"/>
          <a:stretch>
            <a:fillRect/>
          </a:stretch>
        </p:blipFill>
        <p:spPr>
          <a:xfrm>
            <a:off x="2232025" y="944880"/>
            <a:ext cx="9639300" cy="5438775"/>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1" name="TextBox 3"/>
          <p:cNvSpPr txBox="1"/>
          <p:nvPr/>
        </p:nvSpPr>
        <p:spPr>
          <a:xfrm>
            <a:off x="0" y="692150"/>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检索结果</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4"/>
          <p:cNvPicPr>
            <a:picLocks noChangeAspect="1"/>
          </p:cNvPicPr>
          <p:nvPr/>
        </p:nvPicPr>
        <p:blipFill>
          <a:blip r:embed="rId1"/>
          <a:stretch>
            <a:fillRect/>
          </a:stretch>
        </p:blipFill>
        <p:spPr>
          <a:xfrm>
            <a:off x="2004695" y="692150"/>
            <a:ext cx="9639300" cy="5295900"/>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4" name="TextBox 4"/>
          <p:cNvSpPr txBox="1"/>
          <p:nvPr/>
        </p:nvSpPr>
        <p:spPr>
          <a:xfrm>
            <a:off x="0" y="692150"/>
            <a:ext cx="2232025" cy="954088"/>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获取索书号、馆藏地</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2070735" y="147320"/>
            <a:ext cx="9894570" cy="6289675"/>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44550" y="0"/>
            <a:ext cx="215900" cy="1825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矩形 9"/>
          <p:cNvSpPr/>
          <p:nvPr/>
        </p:nvSpPr>
        <p:spPr>
          <a:xfrm>
            <a:off x="1179513" y="912813"/>
            <a:ext cx="215900" cy="912813"/>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08" name="TextBox 6"/>
          <p:cNvSpPr txBox="1"/>
          <p:nvPr/>
        </p:nvSpPr>
        <p:spPr>
          <a:xfrm>
            <a:off x="1428750" y="814388"/>
            <a:ext cx="1639888" cy="646112"/>
          </a:xfrm>
          <a:prstGeom prst="rect">
            <a:avLst/>
          </a:prstGeom>
          <a:noFill/>
          <a:ln w="9525">
            <a:noFill/>
          </a:ln>
        </p:spPr>
        <p:txBody>
          <a:bodyPr>
            <a:spAutoFit/>
          </a:bodyPr>
          <a:p>
            <a:pPr algn="ctr" defTabSz="914400"/>
            <a:r>
              <a:rPr lang="zh-CN" altLang="en-US" sz="3600" b="1" dirty="0">
                <a:solidFill>
                  <a:srgbClr val="215968"/>
                </a:solidFill>
                <a:latin typeface="微软雅黑" panose="020B0503020204020204" pitchFamily="34" charset="-122"/>
                <a:ea typeface="微软雅黑" panose="020B0503020204020204" pitchFamily="34" charset="-122"/>
              </a:rPr>
              <a:t>目录页</a:t>
            </a:r>
            <a:endParaRPr lang="zh-CN" altLang="en-US" sz="3600" b="1" dirty="0">
              <a:solidFill>
                <a:srgbClr val="215968"/>
              </a:solidFill>
              <a:latin typeface="微软雅黑" panose="020B0503020204020204" pitchFamily="34" charset="-122"/>
              <a:ea typeface="微软雅黑" panose="020B0503020204020204" pitchFamily="34" charset="-122"/>
            </a:endParaRPr>
          </a:p>
        </p:txBody>
      </p:sp>
      <p:sp>
        <p:nvSpPr>
          <p:cNvPr id="47109" name="TextBox 7"/>
          <p:cNvSpPr txBox="1"/>
          <p:nvPr/>
        </p:nvSpPr>
        <p:spPr>
          <a:xfrm>
            <a:off x="1500188" y="1568450"/>
            <a:ext cx="2073275" cy="369888"/>
          </a:xfrm>
          <a:prstGeom prst="rect">
            <a:avLst/>
          </a:prstGeom>
          <a:noFill/>
          <a:ln w="9525">
            <a:noFill/>
          </a:ln>
        </p:spPr>
        <p:txBody>
          <a:bodyPr>
            <a:spAutoFit/>
          </a:bodyPr>
          <a:p>
            <a:pPr algn="ctr" defTabSz="914400"/>
            <a:r>
              <a:rPr lang="en-US" altLang="zh-CN" sz="1800" dirty="0">
                <a:solidFill>
                  <a:srgbClr val="595959"/>
                </a:solidFill>
                <a:latin typeface="微软雅黑" panose="020B0503020204020204" pitchFamily="34" charset="-122"/>
                <a:ea typeface="微软雅黑" panose="020B0503020204020204" pitchFamily="34" charset="-122"/>
              </a:rPr>
              <a:t>CONTENTS PAGE</a:t>
            </a:r>
            <a:endParaRPr lang="zh-CN" altLang="en-US" sz="1800" dirty="0">
              <a:solidFill>
                <a:srgbClr val="595959"/>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1428750" y="2771775"/>
            <a:ext cx="1963738" cy="1671638"/>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任意多边形 13"/>
          <p:cNvSpPr/>
          <p:nvPr/>
        </p:nvSpPr>
        <p:spPr>
          <a:xfrm>
            <a:off x="4038600" y="2771775"/>
            <a:ext cx="1963738" cy="1671638"/>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36276 w 1963271"/>
              <a:gd name="connsiteY3" fmla="*/ 1358153 h 1672070"/>
              <a:gd name="connsiteX4" fmla="*/ 977574 w 1963271"/>
              <a:gd name="connsiteY4" fmla="*/ 1672070 h 1672070"/>
              <a:gd name="connsiteX5" fmla="*/ 818871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36276" y="1358153"/>
                </a:lnTo>
                <a:lnTo>
                  <a:pt x="977574" y="1672070"/>
                </a:lnTo>
                <a:lnTo>
                  <a:pt x="818871"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任意多边形 14"/>
          <p:cNvSpPr/>
          <p:nvPr/>
        </p:nvSpPr>
        <p:spPr>
          <a:xfrm>
            <a:off x="6648450" y="2771775"/>
            <a:ext cx="1963738" cy="1671638"/>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7113" name="文本框 147"/>
          <p:cNvSpPr txBox="1"/>
          <p:nvPr/>
        </p:nvSpPr>
        <p:spPr>
          <a:xfrm>
            <a:off x="919163" y="4624388"/>
            <a:ext cx="2708275" cy="708025"/>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P1.</a:t>
            </a:r>
            <a:r>
              <a:rPr lang="zh-CN" altLang="en-US" sz="2000" b="1" dirty="0">
                <a:solidFill>
                  <a:srgbClr val="595959"/>
                </a:solidFill>
                <a:latin typeface="微软雅黑" panose="020B0503020204020204" pitchFamily="34" charset="-122"/>
                <a:ea typeface="微软雅黑" panose="020B0503020204020204" pitchFamily="34" charset="-122"/>
              </a:rPr>
              <a:t>图书馆概况</a:t>
            </a:r>
            <a:endParaRPr lang="zh-CN" altLang="en-US" sz="2000" b="1" dirty="0">
              <a:solidFill>
                <a:srgbClr val="595959"/>
              </a:solidFill>
              <a:latin typeface="微软雅黑" panose="020B0503020204020204" pitchFamily="34" charset="-122"/>
              <a:ea typeface="微软雅黑" panose="020B0503020204020204" pitchFamily="34" charset="-122"/>
            </a:endParaRPr>
          </a:p>
          <a:p>
            <a:pPr algn="ctr" defTabSz="914400"/>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7114" name="文本框 148"/>
          <p:cNvSpPr txBox="1"/>
          <p:nvPr/>
        </p:nvSpPr>
        <p:spPr>
          <a:xfrm>
            <a:off x="3384550" y="4624388"/>
            <a:ext cx="3144838" cy="398780"/>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P2.</a:t>
            </a:r>
            <a:r>
              <a:rPr lang="zh-CN" altLang="en-US" sz="2000" b="1" dirty="0">
                <a:solidFill>
                  <a:srgbClr val="595959"/>
                </a:solidFill>
                <a:latin typeface="微软雅黑" panose="020B0503020204020204" pitchFamily="34" charset="-122"/>
                <a:ea typeface="微软雅黑" panose="020B0503020204020204" pitchFamily="34" charset="-122"/>
              </a:rPr>
              <a:t>关于借书</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7115" name="矩形 36"/>
          <p:cNvSpPr/>
          <p:nvPr/>
        </p:nvSpPr>
        <p:spPr>
          <a:xfrm>
            <a:off x="6346825" y="4622800"/>
            <a:ext cx="3571875" cy="461963"/>
          </a:xfrm>
          <a:prstGeom prst="rect">
            <a:avLst/>
          </a:prstGeom>
          <a:noFill/>
          <a:ln w="9525">
            <a:noFill/>
          </a:ln>
        </p:spPr>
        <p:txBody>
          <a:bodyPr>
            <a:spAutoFit/>
          </a:bodyPr>
          <a:p>
            <a:pPr algn="ctr" defTabSz="914400">
              <a:lnSpc>
                <a:spcPct val="120000"/>
              </a:lnSpc>
            </a:pPr>
            <a:r>
              <a:rPr lang="en-US" altLang="zh-CN" sz="2000" b="1" dirty="0">
                <a:solidFill>
                  <a:srgbClr val="595959"/>
                </a:solidFill>
                <a:latin typeface="微软雅黑" panose="020B0503020204020204" pitchFamily="34" charset="-122"/>
                <a:ea typeface="微软雅黑" panose="020B0503020204020204" pitchFamily="34" charset="-122"/>
              </a:rPr>
              <a:t>P3.</a:t>
            </a:r>
            <a:r>
              <a:rPr lang="zh-CN" altLang="en-US" sz="2000" b="1" dirty="0">
                <a:solidFill>
                  <a:srgbClr val="595959"/>
                </a:solidFill>
                <a:latin typeface="微软雅黑" panose="020B0503020204020204" pitchFamily="34" charset="-122"/>
                <a:ea typeface="微软雅黑" panose="020B0503020204020204" pitchFamily="34" charset="-122"/>
              </a:rPr>
              <a:t>电子资源推介与使用</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7116" name="AutoShape 5" descr="http://img5.imgtn.bdimg.com/it/u=2495480723,1032560664&amp;fm=21&amp;gp=0.jpg"/>
          <p:cNvSpPr>
            <a:spLocks noChangeAspect="1"/>
          </p:cNvSpPr>
          <p:nvPr/>
        </p:nvSpPr>
        <p:spPr>
          <a:xfrm>
            <a:off x="155575" y="-144462"/>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sp>
        <p:nvSpPr>
          <p:cNvPr id="47117" name="AutoShape 7" descr="http://img5.imgtn.bdimg.com/it/u=2495480723,1032560664&amp;fm=21&amp;gp=0.jpg"/>
          <p:cNvSpPr>
            <a:spLocks noChangeAspect="1"/>
          </p:cNvSpPr>
          <p:nvPr/>
        </p:nvSpPr>
        <p:spPr>
          <a:xfrm>
            <a:off x="307975" y="7938"/>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grpSp>
        <p:nvGrpSpPr>
          <p:cNvPr id="47118" name="组合 39"/>
          <p:cNvGrpSpPr/>
          <p:nvPr/>
        </p:nvGrpSpPr>
        <p:grpSpPr>
          <a:xfrm>
            <a:off x="1939925" y="2955925"/>
            <a:ext cx="908050" cy="757238"/>
            <a:chOff x="4370388" y="1439863"/>
            <a:chExt cx="608012" cy="365125"/>
          </a:xfrm>
        </p:grpSpPr>
        <p:sp>
          <p:nvSpPr>
            <p:cNvPr id="47123" name="Freeform 25"/>
            <p:cNvSpPr>
              <a:spLocks noEditPoints="1"/>
            </p:cNvSpPr>
            <p:nvPr/>
          </p:nvSpPr>
          <p:spPr>
            <a:xfrm>
              <a:off x="4605338" y="1439863"/>
              <a:ext cx="373062" cy="365125"/>
            </a:xfrm>
            <a:custGeom>
              <a:avLst/>
              <a:gdLst/>
              <a:ahLst/>
              <a:cxnLst>
                <a:cxn ang="0">
                  <a:pos x="373062" y="182563"/>
                </a:cxn>
                <a:cxn ang="0">
                  <a:pos x="322045" y="160529"/>
                </a:cxn>
                <a:cxn ang="0">
                  <a:pos x="337988" y="122758"/>
                </a:cxn>
                <a:cxn ang="0">
                  <a:pos x="315668" y="81838"/>
                </a:cxn>
                <a:cxn ang="0">
                  <a:pos x="274217" y="75543"/>
                </a:cxn>
                <a:cxn ang="0">
                  <a:pos x="277405" y="22033"/>
                </a:cxn>
                <a:cxn ang="0">
                  <a:pos x="235954" y="53510"/>
                </a:cxn>
                <a:cxn ang="0">
                  <a:pos x="207257" y="22033"/>
                </a:cxn>
                <a:cxn ang="0">
                  <a:pos x="162617" y="22033"/>
                </a:cxn>
                <a:cxn ang="0">
                  <a:pos x="137108" y="53510"/>
                </a:cxn>
                <a:cxn ang="0">
                  <a:pos x="92468" y="22033"/>
                </a:cxn>
                <a:cxn ang="0">
                  <a:pos x="95657" y="75543"/>
                </a:cxn>
                <a:cxn ang="0">
                  <a:pos x="57394" y="81838"/>
                </a:cxn>
                <a:cxn ang="0">
                  <a:pos x="31886" y="122758"/>
                </a:cxn>
                <a:cxn ang="0">
                  <a:pos x="47828" y="160529"/>
                </a:cxn>
                <a:cxn ang="0">
                  <a:pos x="0" y="182563"/>
                </a:cxn>
                <a:cxn ang="0">
                  <a:pos x="47828" y="204596"/>
                </a:cxn>
                <a:cxn ang="0">
                  <a:pos x="31886" y="242367"/>
                </a:cxn>
                <a:cxn ang="0">
                  <a:pos x="57394" y="283287"/>
                </a:cxn>
                <a:cxn ang="0">
                  <a:pos x="95657" y="289582"/>
                </a:cxn>
                <a:cxn ang="0">
                  <a:pos x="92468" y="339944"/>
                </a:cxn>
                <a:cxn ang="0">
                  <a:pos x="137108" y="311615"/>
                </a:cxn>
                <a:cxn ang="0">
                  <a:pos x="162617" y="343092"/>
                </a:cxn>
                <a:cxn ang="0">
                  <a:pos x="207257" y="343092"/>
                </a:cxn>
                <a:cxn ang="0">
                  <a:pos x="235954" y="311615"/>
                </a:cxn>
                <a:cxn ang="0">
                  <a:pos x="277405" y="339944"/>
                </a:cxn>
                <a:cxn ang="0">
                  <a:pos x="274217" y="289582"/>
                </a:cxn>
                <a:cxn ang="0">
                  <a:pos x="315668" y="283287"/>
                </a:cxn>
                <a:cxn ang="0">
                  <a:pos x="337988" y="242367"/>
                </a:cxn>
                <a:cxn ang="0">
                  <a:pos x="322045" y="204596"/>
                </a:cxn>
                <a:cxn ang="0">
                  <a:pos x="184937" y="295877"/>
                </a:cxn>
                <a:cxn ang="0">
                  <a:pos x="184937" y="66100"/>
                </a:cxn>
                <a:cxn ang="0">
                  <a:pos x="184937" y="295877"/>
                </a:cxn>
              </a:cxnLst>
              <a:pathLst>
                <a:path w="117" h="116">
                  <a:moveTo>
                    <a:pt x="109" y="65"/>
                  </a:moveTo>
                  <a:cubicBezTo>
                    <a:pt x="113" y="65"/>
                    <a:pt x="117" y="62"/>
                    <a:pt x="117" y="58"/>
                  </a:cubicBezTo>
                  <a:cubicBezTo>
                    <a:pt x="117" y="54"/>
                    <a:pt x="113" y="51"/>
                    <a:pt x="109" y="51"/>
                  </a:cubicBezTo>
                  <a:cubicBezTo>
                    <a:pt x="101" y="51"/>
                    <a:pt x="101" y="51"/>
                    <a:pt x="101" y="51"/>
                  </a:cubicBezTo>
                  <a:cubicBezTo>
                    <a:pt x="101" y="48"/>
                    <a:pt x="100" y="45"/>
                    <a:pt x="99" y="43"/>
                  </a:cubicBezTo>
                  <a:cubicBezTo>
                    <a:pt x="106" y="39"/>
                    <a:pt x="106" y="39"/>
                    <a:pt x="106" y="39"/>
                  </a:cubicBezTo>
                  <a:cubicBezTo>
                    <a:pt x="110" y="37"/>
                    <a:pt x="111" y="32"/>
                    <a:pt x="109" y="29"/>
                  </a:cubicBezTo>
                  <a:cubicBezTo>
                    <a:pt x="107" y="25"/>
                    <a:pt x="102" y="24"/>
                    <a:pt x="99" y="26"/>
                  </a:cubicBezTo>
                  <a:cubicBezTo>
                    <a:pt x="92" y="30"/>
                    <a:pt x="92" y="30"/>
                    <a:pt x="92" y="30"/>
                  </a:cubicBezTo>
                  <a:cubicBezTo>
                    <a:pt x="90" y="28"/>
                    <a:pt x="88" y="26"/>
                    <a:pt x="86" y="24"/>
                  </a:cubicBezTo>
                  <a:cubicBezTo>
                    <a:pt x="90" y="17"/>
                    <a:pt x="90" y="17"/>
                    <a:pt x="90" y="17"/>
                  </a:cubicBezTo>
                  <a:cubicBezTo>
                    <a:pt x="92" y="14"/>
                    <a:pt x="91" y="9"/>
                    <a:pt x="87" y="7"/>
                  </a:cubicBezTo>
                  <a:cubicBezTo>
                    <a:pt x="84" y="5"/>
                    <a:pt x="80" y="7"/>
                    <a:pt x="78" y="10"/>
                  </a:cubicBezTo>
                  <a:cubicBezTo>
                    <a:pt x="74" y="17"/>
                    <a:pt x="74" y="17"/>
                    <a:pt x="74" y="17"/>
                  </a:cubicBezTo>
                  <a:cubicBezTo>
                    <a:pt x="71" y="16"/>
                    <a:pt x="68" y="15"/>
                    <a:pt x="65" y="15"/>
                  </a:cubicBezTo>
                  <a:cubicBezTo>
                    <a:pt x="65" y="7"/>
                    <a:pt x="65" y="7"/>
                    <a:pt x="65" y="7"/>
                  </a:cubicBezTo>
                  <a:cubicBezTo>
                    <a:pt x="65" y="3"/>
                    <a:pt x="62" y="0"/>
                    <a:pt x="58" y="0"/>
                  </a:cubicBezTo>
                  <a:cubicBezTo>
                    <a:pt x="54" y="0"/>
                    <a:pt x="51" y="3"/>
                    <a:pt x="51" y="7"/>
                  </a:cubicBezTo>
                  <a:cubicBezTo>
                    <a:pt x="51" y="15"/>
                    <a:pt x="51" y="15"/>
                    <a:pt x="51" y="15"/>
                  </a:cubicBezTo>
                  <a:cubicBezTo>
                    <a:pt x="48" y="15"/>
                    <a:pt x="46" y="16"/>
                    <a:pt x="43" y="17"/>
                  </a:cubicBezTo>
                  <a:cubicBezTo>
                    <a:pt x="39" y="10"/>
                    <a:pt x="39" y="10"/>
                    <a:pt x="39" y="10"/>
                  </a:cubicBezTo>
                  <a:cubicBezTo>
                    <a:pt x="37" y="7"/>
                    <a:pt x="33" y="5"/>
                    <a:pt x="29" y="7"/>
                  </a:cubicBezTo>
                  <a:cubicBezTo>
                    <a:pt x="26" y="9"/>
                    <a:pt x="24" y="14"/>
                    <a:pt x="26" y="17"/>
                  </a:cubicBezTo>
                  <a:cubicBezTo>
                    <a:pt x="30" y="24"/>
                    <a:pt x="30" y="24"/>
                    <a:pt x="30" y="24"/>
                  </a:cubicBezTo>
                  <a:cubicBezTo>
                    <a:pt x="28" y="26"/>
                    <a:pt x="26" y="28"/>
                    <a:pt x="25" y="30"/>
                  </a:cubicBezTo>
                  <a:cubicBezTo>
                    <a:pt x="18" y="26"/>
                    <a:pt x="18" y="26"/>
                    <a:pt x="18" y="26"/>
                  </a:cubicBezTo>
                  <a:cubicBezTo>
                    <a:pt x="14" y="24"/>
                    <a:pt x="10" y="25"/>
                    <a:pt x="8" y="29"/>
                  </a:cubicBezTo>
                  <a:cubicBezTo>
                    <a:pt x="6" y="32"/>
                    <a:pt x="7" y="37"/>
                    <a:pt x="10" y="39"/>
                  </a:cubicBezTo>
                  <a:cubicBezTo>
                    <a:pt x="17" y="43"/>
                    <a:pt x="17" y="43"/>
                    <a:pt x="17" y="43"/>
                  </a:cubicBezTo>
                  <a:cubicBezTo>
                    <a:pt x="16" y="45"/>
                    <a:pt x="16" y="48"/>
                    <a:pt x="15" y="51"/>
                  </a:cubicBezTo>
                  <a:cubicBezTo>
                    <a:pt x="7" y="51"/>
                    <a:pt x="7" y="51"/>
                    <a:pt x="7" y="51"/>
                  </a:cubicBezTo>
                  <a:cubicBezTo>
                    <a:pt x="3" y="51"/>
                    <a:pt x="0" y="54"/>
                    <a:pt x="0" y="58"/>
                  </a:cubicBezTo>
                  <a:cubicBezTo>
                    <a:pt x="0" y="62"/>
                    <a:pt x="3" y="65"/>
                    <a:pt x="7" y="65"/>
                  </a:cubicBezTo>
                  <a:cubicBezTo>
                    <a:pt x="15" y="65"/>
                    <a:pt x="15" y="65"/>
                    <a:pt x="15" y="65"/>
                  </a:cubicBezTo>
                  <a:cubicBezTo>
                    <a:pt x="16" y="68"/>
                    <a:pt x="16" y="71"/>
                    <a:pt x="17" y="73"/>
                  </a:cubicBezTo>
                  <a:cubicBezTo>
                    <a:pt x="10" y="77"/>
                    <a:pt x="10" y="77"/>
                    <a:pt x="10" y="77"/>
                  </a:cubicBezTo>
                  <a:cubicBezTo>
                    <a:pt x="7" y="79"/>
                    <a:pt x="6" y="84"/>
                    <a:pt x="8" y="87"/>
                  </a:cubicBezTo>
                  <a:cubicBezTo>
                    <a:pt x="10" y="91"/>
                    <a:pt x="14" y="92"/>
                    <a:pt x="18" y="90"/>
                  </a:cubicBezTo>
                  <a:cubicBezTo>
                    <a:pt x="25" y="86"/>
                    <a:pt x="25" y="86"/>
                    <a:pt x="25" y="86"/>
                  </a:cubicBezTo>
                  <a:cubicBezTo>
                    <a:pt x="26" y="88"/>
                    <a:pt x="28" y="90"/>
                    <a:pt x="30" y="92"/>
                  </a:cubicBezTo>
                  <a:cubicBezTo>
                    <a:pt x="26" y="99"/>
                    <a:pt x="26" y="99"/>
                    <a:pt x="26" y="99"/>
                  </a:cubicBezTo>
                  <a:cubicBezTo>
                    <a:pt x="24" y="102"/>
                    <a:pt x="26" y="106"/>
                    <a:pt x="29" y="108"/>
                  </a:cubicBezTo>
                  <a:cubicBezTo>
                    <a:pt x="33" y="110"/>
                    <a:pt x="37" y="109"/>
                    <a:pt x="39" y="106"/>
                  </a:cubicBezTo>
                  <a:cubicBezTo>
                    <a:pt x="43" y="99"/>
                    <a:pt x="43" y="99"/>
                    <a:pt x="43" y="99"/>
                  </a:cubicBezTo>
                  <a:cubicBezTo>
                    <a:pt x="46" y="100"/>
                    <a:pt x="48" y="101"/>
                    <a:pt x="51" y="101"/>
                  </a:cubicBezTo>
                  <a:cubicBezTo>
                    <a:pt x="51" y="109"/>
                    <a:pt x="51" y="109"/>
                    <a:pt x="51" y="109"/>
                  </a:cubicBezTo>
                  <a:cubicBezTo>
                    <a:pt x="51" y="113"/>
                    <a:pt x="54" y="116"/>
                    <a:pt x="58" y="116"/>
                  </a:cubicBezTo>
                  <a:cubicBezTo>
                    <a:pt x="62" y="116"/>
                    <a:pt x="65" y="113"/>
                    <a:pt x="65" y="109"/>
                  </a:cubicBezTo>
                  <a:cubicBezTo>
                    <a:pt x="65" y="101"/>
                    <a:pt x="65" y="101"/>
                    <a:pt x="65" y="101"/>
                  </a:cubicBezTo>
                  <a:cubicBezTo>
                    <a:pt x="68" y="101"/>
                    <a:pt x="71" y="100"/>
                    <a:pt x="74" y="99"/>
                  </a:cubicBezTo>
                  <a:cubicBezTo>
                    <a:pt x="78" y="106"/>
                    <a:pt x="78" y="106"/>
                    <a:pt x="78" y="106"/>
                  </a:cubicBezTo>
                  <a:cubicBezTo>
                    <a:pt x="80" y="109"/>
                    <a:pt x="84" y="110"/>
                    <a:pt x="87" y="108"/>
                  </a:cubicBezTo>
                  <a:cubicBezTo>
                    <a:pt x="91" y="106"/>
                    <a:pt x="92" y="102"/>
                    <a:pt x="90" y="99"/>
                  </a:cubicBezTo>
                  <a:cubicBezTo>
                    <a:pt x="86" y="92"/>
                    <a:pt x="86" y="92"/>
                    <a:pt x="86" y="92"/>
                  </a:cubicBezTo>
                  <a:cubicBezTo>
                    <a:pt x="88" y="90"/>
                    <a:pt x="90" y="88"/>
                    <a:pt x="92" y="86"/>
                  </a:cubicBezTo>
                  <a:cubicBezTo>
                    <a:pt x="99" y="90"/>
                    <a:pt x="99" y="90"/>
                    <a:pt x="99" y="90"/>
                  </a:cubicBezTo>
                  <a:cubicBezTo>
                    <a:pt x="102" y="92"/>
                    <a:pt x="107" y="91"/>
                    <a:pt x="109" y="87"/>
                  </a:cubicBezTo>
                  <a:cubicBezTo>
                    <a:pt x="111" y="84"/>
                    <a:pt x="110" y="79"/>
                    <a:pt x="106" y="77"/>
                  </a:cubicBezTo>
                  <a:cubicBezTo>
                    <a:pt x="99" y="73"/>
                    <a:pt x="99" y="73"/>
                    <a:pt x="99" y="73"/>
                  </a:cubicBezTo>
                  <a:cubicBezTo>
                    <a:pt x="100" y="71"/>
                    <a:pt x="101" y="68"/>
                    <a:pt x="101" y="65"/>
                  </a:cubicBezTo>
                  <a:lnTo>
                    <a:pt x="109" y="65"/>
                  </a:lnTo>
                  <a:close/>
                  <a:moveTo>
                    <a:pt x="58" y="94"/>
                  </a:moveTo>
                  <a:cubicBezTo>
                    <a:pt x="38" y="94"/>
                    <a:pt x="22" y="78"/>
                    <a:pt x="22" y="58"/>
                  </a:cubicBezTo>
                  <a:cubicBezTo>
                    <a:pt x="22" y="38"/>
                    <a:pt x="38" y="21"/>
                    <a:pt x="58" y="21"/>
                  </a:cubicBezTo>
                  <a:cubicBezTo>
                    <a:pt x="78" y="21"/>
                    <a:pt x="95" y="38"/>
                    <a:pt x="95" y="58"/>
                  </a:cubicBezTo>
                  <a:cubicBezTo>
                    <a:pt x="95" y="78"/>
                    <a:pt x="78" y="94"/>
                    <a:pt x="58" y="94"/>
                  </a:cubicBezTo>
                </a:path>
              </a:pathLst>
            </a:custGeom>
            <a:solidFill>
              <a:srgbClr val="FFFFFF">
                <a:alpha val="100000"/>
              </a:srgbClr>
            </a:solidFill>
            <a:ln w="9525">
              <a:noFill/>
            </a:ln>
          </p:spPr>
          <p:txBody>
            <a:bodyPr/>
            <a:p>
              <a:endParaRPr lang="zh-CN" altLang="en-US"/>
            </a:p>
          </p:txBody>
        </p:sp>
        <p:sp>
          <p:nvSpPr>
            <p:cNvPr id="47124" name="Freeform 26"/>
            <p:cNvSpPr>
              <a:spLocks noEditPoints="1"/>
            </p:cNvSpPr>
            <p:nvPr/>
          </p:nvSpPr>
          <p:spPr>
            <a:xfrm>
              <a:off x="4370388" y="1552576"/>
              <a:ext cx="244475" cy="242888"/>
            </a:xfrm>
            <a:custGeom>
              <a:avLst/>
              <a:gdLst/>
              <a:ahLst/>
              <a:cxnLst>
                <a:cxn ang="0">
                  <a:pos x="222250" y="97786"/>
                </a:cxn>
                <a:cxn ang="0">
                  <a:pos x="203200" y="97786"/>
                </a:cxn>
                <a:cxn ang="0">
                  <a:pos x="193675" y="82014"/>
                </a:cxn>
                <a:cxn ang="0">
                  <a:pos x="209550" y="66242"/>
                </a:cxn>
                <a:cxn ang="0">
                  <a:pos x="209550" y="34698"/>
                </a:cxn>
                <a:cxn ang="0">
                  <a:pos x="177800" y="34698"/>
                </a:cxn>
                <a:cxn ang="0">
                  <a:pos x="161925" y="50470"/>
                </a:cxn>
                <a:cxn ang="0">
                  <a:pos x="146050" y="44161"/>
                </a:cxn>
                <a:cxn ang="0">
                  <a:pos x="146050" y="22081"/>
                </a:cxn>
                <a:cxn ang="0">
                  <a:pos x="123825" y="0"/>
                </a:cxn>
                <a:cxn ang="0">
                  <a:pos x="101600" y="22081"/>
                </a:cxn>
                <a:cxn ang="0">
                  <a:pos x="101600" y="44161"/>
                </a:cxn>
                <a:cxn ang="0">
                  <a:pos x="82550" y="50470"/>
                </a:cxn>
                <a:cxn ang="0">
                  <a:pos x="69850" y="34698"/>
                </a:cxn>
                <a:cxn ang="0">
                  <a:pos x="34925" y="34698"/>
                </a:cxn>
                <a:cxn ang="0">
                  <a:pos x="34925" y="66242"/>
                </a:cxn>
                <a:cxn ang="0">
                  <a:pos x="50800" y="82014"/>
                </a:cxn>
                <a:cxn ang="0">
                  <a:pos x="44450" y="97786"/>
                </a:cxn>
                <a:cxn ang="0">
                  <a:pos x="22225" y="97786"/>
                </a:cxn>
                <a:cxn ang="0">
                  <a:pos x="0" y="119867"/>
                </a:cxn>
                <a:cxn ang="0">
                  <a:pos x="22225" y="145102"/>
                </a:cxn>
                <a:cxn ang="0">
                  <a:pos x="44450" y="145102"/>
                </a:cxn>
                <a:cxn ang="0">
                  <a:pos x="50800" y="160874"/>
                </a:cxn>
                <a:cxn ang="0">
                  <a:pos x="34925" y="176646"/>
                </a:cxn>
                <a:cxn ang="0">
                  <a:pos x="34925" y="208190"/>
                </a:cxn>
                <a:cxn ang="0">
                  <a:pos x="69850" y="208190"/>
                </a:cxn>
                <a:cxn ang="0">
                  <a:pos x="82550" y="192418"/>
                </a:cxn>
                <a:cxn ang="0">
                  <a:pos x="101600" y="198727"/>
                </a:cxn>
                <a:cxn ang="0">
                  <a:pos x="101600" y="220807"/>
                </a:cxn>
                <a:cxn ang="0">
                  <a:pos x="123825" y="242888"/>
                </a:cxn>
                <a:cxn ang="0">
                  <a:pos x="146050" y="220807"/>
                </a:cxn>
                <a:cxn ang="0">
                  <a:pos x="146050" y="198727"/>
                </a:cxn>
                <a:cxn ang="0">
                  <a:pos x="161925" y="192418"/>
                </a:cxn>
                <a:cxn ang="0">
                  <a:pos x="177800" y="208190"/>
                </a:cxn>
                <a:cxn ang="0">
                  <a:pos x="209550" y="208190"/>
                </a:cxn>
                <a:cxn ang="0">
                  <a:pos x="209550" y="176646"/>
                </a:cxn>
                <a:cxn ang="0">
                  <a:pos x="193675" y="160874"/>
                </a:cxn>
                <a:cxn ang="0">
                  <a:pos x="203200" y="145102"/>
                </a:cxn>
                <a:cxn ang="0">
                  <a:pos x="222250" y="145102"/>
                </a:cxn>
                <a:cxn ang="0">
                  <a:pos x="244475" y="119867"/>
                </a:cxn>
                <a:cxn ang="0">
                  <a:pos x="222250" y="97786"/>
                </a:cxn>
                <a:cxn ang="0">
                  <a:pos x="123825" y="179800"/>
                </a:cxn>
                <a:cxn ang="0">
                  <a:pos x="63500" y="119867"/>
                </a:cxn>
                <a:cxn ang="0">
                  <a:pos x="123825" y="63088"/>
                </a:cxn>
                <a:cxn ang="0">
                  <a:pos x="180975" y="119867"/>
                </a:cxn>
                <a:cxn ang="0">
                  <a:pos x="123825" y="179800"/>
                </a:cxn>
              </a:cxnLst>
              <a:pathLst>
                <a:path w="77" h="77">
                  <a:moveTo>
                    <a:pt x="70" y="31"/>
                  </a:moveTo>
                  <a:cubicBezTo>
                    <a:pt x="64" y="31"/>
                    <a:pt x="64" y="31"/>
                    <a:pt x="64" y="31"/>
                  </a:cubicBezTo>
                  <a:cubicBezTo>
                    <a:pt x="63" y="29"/>
                    <a:pt x="62" y="28"/>
                    <a:pt x="61" y="26"/>
                  </a:cubicBezTo>
                  <a:cubicBezTo>
                    <a:pt x="66" y="21"/>
                    <a:pt x="66" y="21"/>
                    <a:pt x="66" y="21"/>
                  </a:cubicBezTo>
                  <a:cubicBezTo>
                    <a:pt x="69" y="18"/>
                    <a:pt x="69" y="14"/>
                    <a:pt x="66" y="11"/>
                  </a:cubicBezTo>
                  <a:cubicBezTo>
                    <a:pt x="63" y="8"/>
                    <a:pt x="59" y="8"/>
                    <a:pt x="56" y="11"/>
                  </a:cubicBezTo>
                  <a:cubicBezTo>
                    <a:pt x="51" y="16"/>
                    <a:pt x="51" y="16"/>
                    <a:pt x="51" y="16"/>
                  </a:cubicBezTo>
                  <a:cubicBezTo>
                    <a:pt x="50" y="15"/>
                    <a:pt x="48" y="14"/>
                    <a:pt x="46" y="14"/>
                  </a:cubicBezTo>
                  <a:cubicBezTo>
                    <a:pt x="46" y="7"/>
                    <a:pt x="46" y="7"/>
                    <a:pt x="46" y="7"/>
                  </a:cubicBezTo>
                  <a:cubicBezTo>
                    <a:pt x="46" y="3"/>
                    <a:pt x="43" y="0"/>
                    <a:pt x="39" y="0"/>
                  </a:cubicBezTo>
                  <a:cubicBezTo>
                    <a:pt x="35" y="0"/>
                    <a:pt x="32" y="3"/>
                    <a:pt x="32" y="7"/>
                  </a:cubicBezTo>
                  <a:cubicBezTo>
                    <a:pt x="32" y="14"/>
                    <a:pt x="32" y="14"/>
                    <a:pt x="32" y="14"/>
                  </a:cubicBezTo>
                  <a:cubicBezTo>
                    <a:pt x="30" y="14"/>
                    <a:pt x="28" y="15"/>
                    <a:pt x="26" y="16"/>
                  </a:cubicBezTo>
                  <a:cubicBezTo>
                    <a:pt x="22" y="11"/>
                    <a:pt x="22" y="11"/>
                    <a:pt x="22" y="11"/>
                  </a:cubicBezTo>
                  <a:cubicBezTo>
                    <a:pt x="19" y="8"/>
                    <a:pt x="14" y="8"/>
                    <a:pt x="11" y="11"/>
                  </a:cubicBezTo>
                  <a:cubicBezTo>
                    <a:pt x="9" y="14"/>
                    <a:pt x="9" y="18"/>
                    <a:pt x="11" y="21"/>
                  </a:cubicBezTo>
                  <a:cubicBezTo>
                    <a:pt x="16" y="26"/>
                    <a:pt x="16" y="26"/>
                    <a:pt x="16" y="26"/>
                  </a:cubicBezTo>
                  <a:cubicBezTo>
                    <a:pt x="15" y="28"/>
                    <a:pt x="15" y="29"/>
                    <a:pt x="14" y="31"/>
                  </a:cubicBezTo>
                  <a:cubicBezTo>
                    <a:pt x="7" y="31"/>
                    <a:pt x="7" y="31"/>
                    <a:pt x="7" y="31"/>
                  </a:cubicBezTo>
                  <a:cubicBezTo>
                    <a:pt x="3" y="31"/>
                    <a:pt x="0" y="34"/>
                    <a:pt x="0" y="38"/>
                  </a:cubicBezTo>
                  <a:cubicBezTo>
                    <a:pt x="0" y="42"/>
                    <a:pt x="3" y="46"/>
                    <a:pt x="7" y="46"/>
                  </a:cubicBezTo>
                  <a:cubicBezTo>
                    <a:pt x="14" y="46"/>
                    <a:pt x="14" y="46"/>
                    <a:pt x="14" y="46"/>
                  </a:cubicBezTo>
                  <a:cubicBezTo>
                    <a:pt x="15" y="47"/>
                    <a:pt x="15" y="49"/>
                    <a:pt x="16" y="51"/>
                  </a:cubicBezTo>
                  <a:cubicBezTo>
                    <a:pt x="11" y="56"/>
                    <a:pt x="11" y="56"/>
                    <a:pt x="11" y="56"/>
                  </a:cubicBezTo>
                  <a:cubicBezTo>
                    <a:pt x="9" y="58"/>
                    <a:pt x="9" y="63"/>
                    <a:pt x="11" y="66"/>
                  </a:cubicBezTo>
                  <a:cubicBezTo>
                    <a:pt x="14" y="69"/>
                    <a:pt x="19" y="69"/>
                    <a:pt x="22" y="66"/>
                  </a:cubicBezTo>
                  <a:cubicBezTo>
                    <a:pt x="26" y="61"/>
                    <a:pt x="26" y="61"/>
                    <a:pt x="26" y="61"/>
                  </a:cubicBezTo>
                  <a:cubicBezTo>
                    <a:pt x="28" y="62"/>
                    <a:pt x="30" y="63"/>
                    <a:pt x="32" y="63"/>
                  </a:cubicBezTo>
                  <a:cubicBezTo>
                    <a:pt x="32" y="70"/>
                    <a:pt x="32" y="70"/>
                    <a:pt x="32" y="70"/>
                  </a:cubicBezTo>
                  <a:cubicBezTo>
                    <a:pt x="32" y="74"/>
                    <a:pt x="35" y="77"/>
                    <a:pt x="39" y="77"/>
                  </a:cubicBezTo>
                  <a:cubicBezTo>
                    <a:pt x="43" y="77"/>
                    <a:pt x="46" y="74"/>
                    <a:pt x="46" y="70"/>
                  </a:cubicBezTo>
                  <a:cubicBezTo>
                    <a:pt x="46" y="63"/>
                    <a:pt x="46" y="63"/>
                    <a:pt x="46" y="63"/>
                  </a:cubicBezTo>
                  <a:cubicBezTo>
                    <a:pt x="48" y="63"/>
                    <a:pt x="50" y="62"/>
                    <a:pt x="51" y="61"/>
                  </a:cubicBezTo>
                  <a:cubicBezTo>
                    <a:pt x="56" y="66"/>
                    <a:pt x="56" y="66"/>
                    <a:pt x="56" y="66"/>
                  </a:cubicBezTo>
                  <a:cubicBezTo>
                    <a:pt x="59" y="69"/>
                    <a:pt x="63" y="69"/>
                    <a:pt x="66" y="66"/>
                  </a:cubicBezTo>
                  <a:cubicBezTo>
                    <a:pt x="69" y="63"/>
                    <a:pt x="69" y="58"/>
                    <a:pt x="66" y="56"/>
                  </a:cubicBezTo>
                  <a:cubicBezTo>
                    <a:pt x="61" y="51"/>
                    <a:pt x="61" y="51"/>
                    <a:pt x="61" y="51"/>
                  </a:cubicBezTo>
                  <a:cubicBezTo>
                    <a:pt x="62" y="49"/>
                    <a:pt x="63" y="47"/>
                    <a:pt x="64" y="46"/>
                  </a:cubicBezTo>
                  <a:cubicBezTo>
                    <a:pt x="70" y="46"/>
                    <a:pt x="70" y="46"/>
                    <a:pt x="70" y="46"/>
                  </a:cubicBezTo>
                  <a:cubicBezTo>
                    <a:pt x="74" y="46"/>
                    <a:pt x="77" y="42"/>
                    <a:pt x="77" y="38"/>
                  </a:cubicBezTo>
                  <a:cubicBezTo>
                    <a:pt x="77" y="34"/>
                    <a:pt x="74" y="31"/>
                    <a:pt x="70" y="31"/>
                  </a:cubicBezTo>
                  <a:moveTo>
                    <a:pt x="39" y="57"/>
                  </a:moveTo>
                  <a:cubicBezTo>
                    <a:pt x="29" y="57"/>
                    <a:pt x="20" y="49"/>
                    <a:pt x="20" y="38"/>
                  </a:cubicBezTo>
                  <a:cubicBezTo>
                    <a:pt x="20" y="28"/>
                    <a:pt x="29" y="20"/>
                    <a:pt x="39" y="20"/>
                  </a:cubicBezTo>
                  <a:cubicBezTo>
                    <a:pt x="49" y="20"/>
                    <a:pt x="57" y="28"/>
                    <a:pt x="57" y="38"/>
                  </a:cubicBezTo>
                  <a:cubicBezTo>
                    <a:pt x="57" y="49"/>
                    <a:pt x="49" y="57"/>
                    <a:pt x="39" y="57"/>
                  </a:cubicBezTo>
                </a:path>
              </a:pathLst>
            </a:custGeom>
            <a:solidFill>
              <a:srgbClr val="FFFFFF">
                <a:alpha val="100000"/>
              </a:srgbClr>
            </a:solidFill>
            <a:ln w="9525">
              <a:noFill/>
            </a:ln>
          </p:spPr>
          <p:txBody>
            <a:bodyPr/>
            <a:p>
              <a:endParaRPr lang="zh-CN" altLang="en-US"/>
            </a:p>
          </p:txBody>
        </p:sp>
      </p:grpSp>
      <p:grpSp>
        <p:nvGrpSpPr>
          <p:cNvPr id="47119" name="组合 43"/>
          <p:cNvGrpSpPr/>
          <p:nvPr/>
        </p:nvGrpSpPr>
        <p:grpSpPr>
          <a:xfrm>
            <a:off x="7304088" y="3027363"/>
            <a:ext cx="828675" cy="827087"/>
            <a:chOff x="4503738" y="9809163"/>
            <a:chExt cx="344487" cy="336550"/>
          </a:xfrm>
        </p:grpSpPr>
        <p:sp>
          <p:nvSpPr>
            <p:cNvPr id="47121" name="Freeform 23"/>
            <p:cNvSpPr>
              <a:spLocks noEditPoints="1"/>
            </p:cNvSpPr>
            <p:nvPr/>
          </p:nvSpPr>
          <p:spPr>
            <a:xfrm>
              <a:off x="4503738" y="9809163"/>
              <a:ext cx="344487" cy="336550"/>
            </a:xfrm>
            <a:custGeom>
              <a:avLst/>
              <a:gdLst/>
              <a:ahLst/>
              <a:cxnLst>
                <a:cxn ang="0">
                  <a:pos x="334918" y="298806"/>
                </a:cxn>
                <a:cxn ang="0">
                  <a:pos x="242417" y="207592"/>
                </a:cxn>
                <a:cxn ang="0">
                  <a:pos x="264745" y="132104"/>
                </a:cxn>
                <a:cxn ang="0">
                  <a:pos x="133967" y="0"/>
                </a:cxn>
                <a:cxn ang="0">
                  <a:pos x="0" y="132104"/>
                </a:cxn>
                <a:cxn ang="0">
                  <a:pos x="133967" y="261062"/>
                </a:cxn>
                <a:cxn ang="0">
                  <a:pos x="210520" y="239045"/>
                </a:cxn>
                <a:cxn ang="0">
                  <a:pos x="303021" y="330259"/>
                </a:cxn>
                <a:cxn ang="0">
                  <a:pos x="318969" y="336550"/>
                </a:cxn>
                <a:cxn ang="0">
                  <a:pos x="334918" y="330259"/>
                </a:cxn>
                <a:cxn ang="0">
                  <a:pos x="334918" y="298806"/>
                </a:cxn>
                <a:cxn ang="0">
                  <a:pos x="22328" y="132104"/>
                </a:cxn>
                <a:cxn ang="0">
                  <a:pos x="133967" y="22017"/>
                </a:cxn>
                <a:cxn ang="0">
                  <a:pos x="242417" y="132104"/>
                </a:cxn>
                <a:cxn ang="0">
                  <a:pos x="133967" y="239045"/>
                </a:cxn>
                <a:cxn ang="0">
                  <a:pos x="22328" y="132104"/>
                </a:cxn>
              </a:cxnLst>
              <a:pathLst>
                <a:path w="108" h="107">
                  <a:moveTo>
                    <a:pt x="105" y="95"/>
                  </a:moveTo>
                  <a:cubicBezTo>
                    <a:pt x="76" y="66"/>
                    <a:pt x="76" y="66"/>
                    <a:pt x="76" y="66"/>
                  </a:cubicBezTo>
                  <a:cubicBezTo>
                    <a:pt x="81" y="59"/>
                    <a:pt x="83" y="51"/>
                    <a:pt x="83" y="42"/>
                  </a:cubicBezTo>
                  <a:cubicBezTo>
                    <a:pt x="83" y="19"/>
                    <a:pt x="65" y="0"/>
                    <a:pt x="42" y="0"/>
                  </a:cubicBezTo>
                  <a:cubicBezTo>
                    <a:pt x="19" y="0"/>
                    <a:pt x="0" y="19"/>
                    <a:pt x="0" y="42"/>
                  </a:cubicBezTo>
                  <a:cubicBezTo>
                    <a:pt x="0" y="65"/>
                    <a:pt x="19" y="83"/>
                    <a:pt x="42" y="83"/>
                  </a:cubicBezTo>
                  <a:cubicBezTo>
                    <a:pt x="51" y="83"/>
                    <a:pt x="59" y="81"/>
                    <a:pt x="66" y="76"/>
                  </a:cubicBezTo>
                  <a:cubicBezTo>
                    <a:pt x="95" y="105"/>
                    <a:pt x="95" y="105"/>
                    <a:pt x="95" y="105"/>
                  </a:cubicBezTo>
                  <a:cubicBezTo>
                    <a:pt x="96" y="106"/>
                    <a:pt x="98" y="107"/>
                    <a:pt x="100" y="107"/>
                  </a:cubicBezTo>
                  <a:cubicBezTo>
                    <a:pt x="101" y="107"/>
                    <a:pt x="103" y="106"/>
                    <a:pt x="105" y="105"/>
                  </a:cubicBezTo>
                  <a:cubicBezTo>
                    <a:pt x="108" y="102"/>
                    <a:pt x="108" y="97"/>
                    <a:pt x="105" y="95"/>
                  </a:cubicBezTo>
                  <a:moveTo>
                    <a:pt x="7" y="42"/>
                  </a:moveTo>
                  <a:cubicBezTo>
                    <a:pt x="7" y="23"/>
                    <a:pt x="23" y="7"/>
                    <a:pt x="42" y="7"/>
                  </a:cubicBezTo>
                  <a:cubicBezTo>
                    <a:pt x="61" y="7"/>
                    <a:pt x="76" y="23"/>
                    <a:pt x="76" y="42"/>
                  </a:cubicBezTo>
                  <a:cubicBezTo>
                    <a:pt x="76" y="61"/>
                    <a:pt x="61" y="76"/>
                    <a:pt x="42" y="76"/>
                  </a:cubicBezTo>
                  <a:cubicBezTo>
                    <a:pt x="23" y="76"/>
                    <a:pt x="7" y="61"/>
                    <a:pt x="7" y="42"/>
                  </a:cubicBezTo>
                </a:path>
              </a:pathLst>
            </a:custGeom>
            <a:solidFill>
              <a:srgbClr val="FFFFFF">
                <a:alpha val="100000"/>
              </a:srgbClr>
            </a:solidFill>
            <a:ln w="9525">
              <a:noFill/>
            </a:ln>
          </p:spPr>
          <p:txBody>
            <a:bodyPr/>
            <a:p>
              <a:endParaRPr lang="zh-CN" altLang="en-US"/>
            </a:p>
          </p:txBody>
        </p:sp>
        <p:sp>
          <p:nvSpPr>
            <p:cNvPr id="47122" name="Freeform 24"/>
            <p:cNvSpPr/>
            <p:nvPr/>
          </p:nvSpPr>
          <p:spPr>
            <a:xfrm>
              <a:off x="4567238" y="9869488"/>
              <a:ext cx="138112" cy="138113"/>
            </a:xfrm>
            <a:custGeom>
              <a:avLst/>
              <a:gdLst/>
              <a:ahLst/>
              <a:cxnLst>
                <a:cxn ang="0">
                  <a:pos x="125264" y="56501"/>
                </a:cxn>
                <a:cxn ang="0">
                  <a:pos x="80298" y="56501"/>
                </a:cxn>
                <a:cxn ang="0">
                  <a:pos x="80298" y="12556"/>
                </a:cxn>
                <a:cxn ang="0">
                  <a:pos x="67450" y="0"/>
                </a:cxn>
                <a:cxn ang="0">
                  <a:pos x="57814" y="12556"/>
                </a:cxn>
                <a:cxn ang="0">
                  <a:pos x="57814" y="56501"/>
                </a:cxn>
                <a:cxn ang="0">
                  <a:pos x="9636" y="56501"/>
                </a:cxn>
                <a:cxn ang="0">
                  <a:pos x="0" y="69057"/>
                </a:cxn>
                <a:cxn ang="0">
                  <a:pos x="9636" y="81612"/>
                </a:cxn>
                <a:cxn ang="0">
                  <a:pos x="57814" y="81612"/>
                </a:cxn>
                <a:cxn ang="0">
                  <a:pos x="57814" y="125557"/>
                </a:cxn>
                <a:cxn ang="0">
                  <a:pos x="67450" y="138113"/>
                </a:cxn>
                <a:cxn ang="0">
                  <a:pos x="80298" y="125557"/>
                </a:cxn>
                <a:cxn ang="0">
                  <a:pos x="80298" y="81612"/>
                </a:cxn>
                <a:cxn ang="0">
                  <a:pos x="125264" y="81612"/>
                </a:cxn>
                <a:cxn ang="0">
                  <a:pos x="138112" y="69057"/>
                </a:cxn>
                <a:cxn ang="0">
                  <a:pos x="125264" y="56501"/>
                </a:cxn>
              </a:cxnLst>
              <a:pathLst>
                <a:path w="43" h="44">
                  <a:moveTo>
                    <a:pt x="39" y="18"/>
                  </a:moveTo>
                  <a:cubicBezTo>
                    <a:pt x="25" y="18"/>
                    <a:pt x="25" y="18"/>
                    <a:pt x="25" y="18"/>
                  </a:cubicBezTo>
                  <a:cubicBezTo>
                    <a:pt x="25" y="4"/>
                    <a:pt x="25" y="4"/>
                    <a:pt x="25" y="4"/>
                  </a:cubicBezTo>
                  <a:cubicBezTo>
                    <a:pt x="25" y="2"/>
                    <a:pt x="23" y="0"/>
                    <a:pt x="21" y="0"/>
                  </a:cubicBezTo>
                  <a:cubicBezTo>
                    <a:pt x="19" y="0"/>
                    <a:pt x="18" y="2"/>
                    <a:pt x="18" y="4"/>
                  </a:cubicBezTo>
                  <a:cubicBezTo>
                    <a:pt x="18" y="18"/>
                    <a:pt x="18" y="18"/>
                    <a:pt x="18" y="18"/>
                  </a:cubicBezTo>
                  <a:cubicBezTo>
                    <a:pt x="3" y="18"/>
                    <a:pt x="3" y="18"/>
                    <a:pt x="3" y="18"/>
                  </a:cubicBezTo>
                  <a:cubicBezTo>
                    <a:pt x="1" y="18"/>
                    <a:pt x="0" y="20"/>
                    <a:pt x="0" y="22"/>
                  </a:cubicBezTo>
                  <a:cubicBezTo>
                    <a:pt x="0" y="24"/>
                    <a:pt x="1" y="26"/>
                    <a:pt x="3" y="26"/>
                  </a:cubicBezTo>
                  <a:cubicBezTo>
                    <a:pt x="18" y="26"/>
                    <a:pt x="18" y="26"/>
                    <a:pt x="18" y="26"/>
                  </a:cubicBezTo>
                  <a:cubicBezTo>
                    <a:pt x="18" y="40"/>
                    <a:pt x="18" y="40"/>
                    <a:pt x="18" y="40"/>
                  </a:cubicBezTo>
                  <a:cubicBezTo>
                    <a:pt x="18" y="42"/>
                    <a:pt x="19" y="44"/>
                    <a:pt x="21" y="44"/>
                  </a:cubicBezTo>
                  <a:cubicBezTo>
                    <a:pt x="23" y="44"/>
                    <a:pt x="25" y="42"/>
                    <a:pt x="25" y="40"/>
                  </a:cubicBezTo>
                  <a:cubicBezTo>
                    <a:pt x="25" y="26"/>
                    <a:pt x="25" y="26"/>
                    <a:pt x="25" y="26"/>
                  </a:cubicBezTo>
                  <a:cubicBezTo>
                    <a:pt x="39" y="26"/>
                    <a:pt x="39" y="26"/>
                    <a:pt x="39" y="26"/>
                  </a:cubicBezTo>
                  <a:cubicBezTo>
                    <a:pt x="41" y="26"/>
                    <a:pt x="43" y="24"/>
                    <a:pt x="43" y="22"/>
                  </a:cubicBezTo>
                  <a:cubicBezTo>
                    <a:pt x="43" y="20"/>
                    <a:pt x="41" y="18"/>
                    <a:pt x="39" y="18"/>
                  </a:cubicBezTo>
                </a:path>
              </a:pathLst>
            </a:custGeom>
            <a:solidFill>
              <a:srgbClr val="FFFFFF">
                <a:alpha val="100000"/>
              </a:srgbClr>
            </a:solidFill>
            <a:ln w="9525">
              <a:noFill/>
            </a:ln>
          </p:spPr>
          <p:txBody>
            <a:bodyPr/>
            <a:p>
              <a:endParaRPr lang="zh-CN" altLang="en-US"/>
            </a:p>
          </p:txBody>
        </p:sp>
      </p:grpSp>
      <p:sp>
        <p:nvSpPr>
          <p:cNvPr id="47120" name="Freeform 30"/>
          <p:cNvSpPr>
            <a:spLocks noEditPoints="1"/>
          </p:cNvSpPr>
          <p:nvPr/>
        </p:nvSpPr>
        <p:spPr>
          <a:xfrm>
            <a:off x="4611688" y="2998788"/>
            <a:ext cx="863600" cy="882650"/>
          </a:xfrm>
          <a:custGeom>
            <a:avLst/>
            <a:gdLst/>
            <a:ahLst/>
            <a:cxnLst>
              <a:cxn ang="0">
                <a:pos x="246136" y="415849"/>
              </a:cxn>
              <a:cxn ang="0">
                <a:pos x="314217" y="598239"/>
              </a:cxn>
              <a:cxn ang="0">
                <a:pos x="513221" y="569057"/>
              </a:cxn>
              <a:cxn ang="0">
                <a:pos x="544642" y="496101"/>
              </a:cxn>
              <a:cxn ang="0">
                <a:pos x="403245" y="204277"/>
              </a:cxn>
              <a:cxn ang="0">
                <a:pos x="738409" y="882768"/>
              </a:cxn>
              <a:cxn ang="0">
                <a:pos x="612723" y="663900"/>
              </a:cxn>
              <a:cxn ang="0">
                <a:pos x="403245" y="685787"/>
              </a:cxn>
              <a:cxn ang="0">
                <a:pos x="157108" y="838994"/>
              </a:cxn>
              <a:cxn ang="0">
                <a:pos x="157108" y="401258"/>
              </a:cxn>
              <a:cxn ang="0">
                <a:pos x="225189" y="328302"/>
              </a:cxn>
              <a:cxn ang="0">
                <a:pos x="178056" y="284529"/>
              </a:cxn>
              <a:cxn ang="0">
                <a:pos x="26185" y="175094"/>
              </a:cxn>
              <a:cxn ang="0">
                <a:pos x="219952" y="175094"/>
              </a:cxn>
              <a:cxn ang="0">
                <a:pos x="261847" y="233459"/>
              </a:cxn>
              <a:cxn ang="0">
                <a:pos x="544642" y="240755"/>
              </a:cxn>
              <a:cxn ang="0">
                <a:pos x="576064" y="175094"/>
              </a:cxn>
              <a:cxn ang="0">
                <a:pos x="832674" y="175094"/>
              </a:cxn>
              <a:cxn ang="0">
                <a:pos x="617960" y="306415"/>
              </a:cxn>
              <a:cxn ang="0">
                <a:pos x="591775" y="415849"/>
              </a:cxn>
              <a:cxn ang="0">
                <a:pos x="654618" y="576353"/>
              </a:cxn>
              <a:cxn ang="0">
                <a:pos x="864096" y="707674"/>
              </a:cxn>
              <a:cxn ang="0">
                <a:pos x="214715" y="466919"/>
              </a:cxn>
              <a:cxn ang="0">
                <a:pos x="36659" y="620126"/>
              </a:cxn>
              <a:cxn ang="0">
                <a:pos x="277558" y="620126"/>
              </a:cxn>
              <a:cxn ang="0">
                <a:pos x="607486" y="196981"/>
              </a:cxn>
              <a:cxn ang="0">
                <a:pos x="644144" y="284529"/>
              </a:cxn>
              <a:cxn ang="0">
                <a:pos x="801253" y="175094"/>
              </a:cxn>
              <a:cxn ang="0">
                <a:pos x="607486" y="175094"/>
              </a:cxn>
              <a:cxn ang="0">
                <a:pos x="120450" y="87547"/>
              </a:cxn>
              <a:cxn ang="0">
                <a:pos x="120450" y="269937"/>
              </a:cxn>
              <a:cxn ang="0">
                <a:pos x="146634" y="196981"/>
              </a:cxn>
              <a:cxn ang="0">
                <a:pos x="827437" y="707674"/>
              </a:cxn>
              <a:cxn ang="0">
                <a:pos x="644144" y="707674"/>
              </a:cxn>
              <a:cxn ang="0">
                <a:pos x="827437" y="707674"/>
              </a:cxn>
            </a:cxnLst>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FFFFF">
              <a:alpha val="100000"/>
            </a:srgbClr>
          </a:solidFill>
          <a:ln w="9525">
            <a:noFill/>
          </a:ln>
        </p:spPr>
        <p:txBody>
          <a:bodyPr/>
          <a:p>
            <a:endParaRPr lang="zh-CN"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图片 1"/>
          <p:cNvPicPr>
            <a:picLocks noChangeAspect="1"/>
          </p:cNvPicPr>
          <p:nvPr/>
        </p:nvPicPr>
        <p:blipFill>
          <a:blip r:embed="rId1"/>
          <a:stretch>
            <a:fillRect/>
          </a:stretch>
        </p:blipFill>
        <p:spPr>
          <a:xfrm>
            <a:off x="0" y="0"/>
            <a:ext cx="12187238" cy="6858000"/>
          </a:xfrm>
          <a:prstGeom prst="rect">
            <a:avLst/>
          </a:prstGeom>
          <a:noFill/>
          <a:ln w="9525">
            <a:noFill/>
          </a:ln>
        </p:spPr>
      </p:pic>
      <p:grpSp>
        <p:nvGrpSpPr>
          <p:cNvPr id="12" name="组合 11"/>
          <p:cNvGrpSpPr/>
          <p:nvPr/>
        </p:nvGrpSpPr>
        <p:grpSpPr>
          <a:xfrm>
            <a:off x="9045962" y="3395840"/>
            <a:ext cx="2672306" cy="6878639"/>
            <a:chOff x="-420688" y="1854200"/>
            <a:chExt cx="2673351" cy="6878638"/>
          </a:xfrm>
          <a:effectLst>
            <a:outerShdw blurRad="254000" dist="190500" dir="2700000" sx="102000" sy="102000" algn="tl" rotWithShape="0">
              <a:prstClr val="black">
                <a:alpha val="28000"/>
              </a:prstClr>
            </a:outerShdw>
          </a:effectLst>
        </p:grpSpPr>
        <p:sp>
          <p:nvSpPr>
            <p:cNvPr id="13" name="AutoShape 3"/>
            <p:cNvSpPr>
              <a:spLocks noChangeAspect="1" noChangeArrowheads="1" noTextEdit="1"/>
            </p:cNvSpPr>
            <p:nvPr/>
          </p:nvSpPr>
          <p:spPr bwMode="auto">
            <a:xfrm>
              <a:off x="-385763" y="1854200"/>
              <a:ext cx="2622551"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4" name="Freeform 5"/>
            <p:cNvSpPr/>
            <p:nvPr/>
          </p:nvSpPr>
          <p:spPr bwMode="auto">
            <a:xfrm>
              <a:off x="214312" y="2141538"/>
              <a:ext cx="633413" cy="542925"/>
            </a:xfrm>
            <a:custGeom>
              <a:avLst/>
              <a:gdLst>
                <a:gd name="T0" fmla="*/ 19 w 37"/>
                <a:gd name="T1" fmla="*/ 0 h 32"/>
                <a:gd name="T2" fmla="*/ 0 w 37"/>
                <a:gd name="T3" fmla="*/ 18 h 32"/>
                <a:gd name="T4" fmla="*/ 7 w 37"/>
                <a:gd name="T5" fmla="*/ 32 h 32"/>
                <a:gd name="T6" fmla="*/ 7 w 37"/>
                <a:gd name="T7" fmla="*/ 24 h 32"/>
                <a:gd name="T8" fmla="*/ 5 w 37"/>
                <a:gd name="T9" fmla="*/ 18 h 32"/>
                <a:gd name="T10" fmla="*/ 19 w 37"/>
                <a:gd name="T11" fmla="*/ 5 h 32"/>
                <a:gd name="T12" fmla="*/ 32 w 37"/>
                <a:gd name="T13" fmla="*/ 18 h 32"/>
                <a:gd name="T14" fmla="*/ 31 w 37"/>
                <a:gd name="T15" fmla="*/ 25 h 32"/>
                <a:gd name="T16" fmla="*/ 31 w 37"/>
                <a:gd name="T17" fmla="*/ 32 h 32"/>
                <a:gd name="T18" fmla="*/ 37 w 37"/>
                <a:gd name="T19" fmla="*/ 18 h 32"/>
                <a:gd name="T20" fmla="*/ 19 w 37"/>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2">
                  <a:moveTo>
                    <a:pt x="19" y="0"/>
                  </a:moveTo>
                  <a:cubicBezTo>
                    <a:pt x="9" y="0"/>
                    <a:pt x="0" y="8"/>
                    <a:pt x="0" y="18"/>
                  </a:cubicBezTo>
                  <a:cubicBezTo>
                    <a:pt x="0" y="24"/>
                    <a:pt x="3" y="29"/>
                    <a:pt x="7" y="32"/>
                  </a:cubicBezTo>
                  <a:cubicBezTo>
                    <a:pt x="7" y="24"/>
                    <a:pt x="7" y="24"/>
                    <a:pt x="7" y="24"/>
                  </a:cubicBezTo>
                  <a:cubicBezTo>
                    <a:pt x="6" y="22"/>
                    <a:pt x="5" y="20"/>
                    <a:pt x="5" y="18"/>
                  </a:cubicBezTo>
                  <a:cubicBezTo>
                    <a:pt x="5" y="11"/>
                    <a:pt x="11" y="5"/>
                    <a:pt x="19" y="5"/>
                  </a:cubicBezTo>
                  <a:cubicBezTo>
                    <a:pt x="26" y="5"/>
                    <a:pt x="32" y="11"/>
                    <a:pt x="32" y="18"/>
                  </a:cubicBezTo>
                  <a:cubicBezTo>
                    <a:pt x="32" y="21"/>
                    <a:pt x="32" y="23"/>
                    <a:pt x="31" y="25"/>
                  </a:cubicBezTo>
                  <a:cubicBezTo>
                    <a:pt x="31" y="32"/>
                    <a:pt x="31" y="32"/>
                    <a:pt x="31" y="32"/>
                  </a:cubicBezTo>
                  <a:cubicBezTo>
                    <a:pt x="35" y="29"/>
                    <a:pt x="37" y="24"/>
                    <a:pt x="37" y="18"/>
                  </a:cubicBezTo>
                  <a:cubicBezTo>
                    <a:pt x="37" y="8"/>
                    <a:pt x="2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5" name="Freeform 6"/>
            <p:cNvSpPr/>
            <p:nvPr/>
          </p:nvSpPr>
          <p:spPr bwMode="auto">
            <a:xfrm>
              <a:off x="-60325" y="1870075"/>
              <a:ext cx="1182688" cy="1135063"/>
            </a:xfrm>
            <a:custGeom>
              <a:avLst/>
              <a:gdLst>
                <a:gd name="T0" fmla="*/ 35 w 69"/>
                <a:gd name="T1" fmla="*/ 0 h 67"/>
                <a:gd name="T2" fmla="*/ 0 w 69"/>
                <a:gd name="T3" fmla="*/ 34 h 67"/>
                <a:gd name="T4" fmla="*/ 23 w 69"/>
                <a:gd name="T5" fmla="*/ 66 h 67"/>
                <a:gd name="T6" fmla="*/ 23 w 69"/>
                <a:gd name="T7" fmla="*/ 61 h 67"/>
                <a:gd name="T8" fmla="*/ 5 w 69"/>
                <a:gd name="T9" fmla="*/ 34 h 67"/>
                <a:gd name="T10" fmla="*/ 35 w 69"/>
                <a:gd name="T11" fmla="*/ 5 h 67"/>
                <a:gd name="T12" fmla="*/ 64 w 69"/>
                <a:gd name="T13" fmla="*/ 34 h 67"/>
                <a:gd name="T14" fmla="*/ 47 w 69"/>
                <a:gd name="T15" fmla="*/ 61 h 67"/>
                <a:gd name="T16" fmla="*/ 47 w 69"/>
                <a:gd name="T17" fmla="*/ 67 h 67"/>
                <a:gd name="T18" fmla="*/ 69 w 69"/>
                <a:gd name="T19" fmla="*/ 34 h 67"/>
                <a:gd name="T20" fmla="*/ 35 w 69"/>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35" y="0"/>
                  </a:moveTo>
                  <a:cubicBezTo>
                    <a:pt x="16" y="0"/>
                    <a:pt x="0" y="15"/>
                    <a:pt x="0" y="34"/>
                  </a:cubicBezTo>
                  <a:cubicBezTo>
                    <a:pt x="0" y="49"/>
                    <a:pt x="10" y="61"/>
                    <a:pt x="23" y="66"/>
                  </a:cubicBezTo>
                  <a:cubicBezTo>
                    <a:pt x="23" y="61"/>
                    <a:pt x="23" y="61"/>
                    <a:pt x="23" y="61"/>
                  </a:cubicBezTo>
                  <a:cubicBezTo>
                    <a:pt x="12" y="56"/>
                    <a:pt x="5" y="46"/>
                    <a:pt x="5" y="34"/>
                  </a:cubicBezTo>
                  <a:cubicBezTo>
                    <a:pt x="5" y="18"/>
                    <a:pt x="19" y="5"/>
                    <a:pt x="35" y="5"/>
                  </a:cubicBezTo>
                  <a:cubicBezTo>
                    <a:pt x="51" y="5"/>
                    <a:pt x="64" y="18"/>
                    <a:pt x="64" y="34"/>
                  </a:cubicBezTo>
                  <a:cubicBezTo>
                    <a:pt x="64" y="46"/>
                    <a:pt x="57" y="57"/>
                    <a:pt x="47" y="61"/>
                  </a:cubicBezTo>
                  <a:cubicBezTo>
                    <a:pt x="47" y="67"/>
                    <a:pt x="47" y="67"/>
                    <a:pt x="47" y="67"/>
                  </a:cubicBezTo>
                  <a:cubicBezTo>
                    <a:pt x="60" y="62"/>
                    <a:pt x="69" y="49"/>
                    <a:pt x="69" y="34"/>
                  </a:cubicBezTo>
                  <a:cubicBezTo>
                    <a:pt x="69" y="15"/>
                    <a:pt x="54" y="0"/>
                    <a:pt x="3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6" name="Freeform 7"/>
            <p:cNvSpPr/>
            <p:nvPr/>
          </p:nvSpPr>
          <p:spPr bwMode="auto">
            <a:xfrm>
              <a:off x="-420688" y="2243138"/>
              <a:ext cx="2468563" cy="3778250"/>
            </a:xfrm>
            <a:custGeom>
              <a:avLst/>
              <a:gdLst>
                <a:gd name="T0" fmla="*/ 139 w 144"/>
                <a:gd name="T1" fmla="*/ 95 h 223"/>
                <a:gd name="T2" fmla="*/ 138 w 144"/>
                <a:gd name="T3" fmla="*/ 87 h 223"/>
                <a:gd name="T4" fmla="*/ 126 w 144"/>
                <a:gd name="T5" fmla="*/ 77 h 223"/>
                <a:gd name="T6" fmla="*/ 115 w 144"/>
                <a:gd name="T7" fmla="*/ 87 h 223"/>
                <a:gd name="T8" fmla="*/ 115 w 144"/>
                <a:gd name="T9" fmla="*/ 79 h 223"/>
                <a:gd name="T10" fmla="*/ 103 w 144"/>
                <a:gd name="T11" fmla="*/ 70 h 223"/>
                <a:gd name="T12" fmla="*/ 91 w 144"/>
                <a:gd name="T13" fmla="*/ 79 h 223"/>
                <a:gd name="T14" fmla="*/ 91 w 144"/>
                <a:gd name="T15" fmla="*/ 72 h 223"/>
                <a:gd name="T16" fmla="*/ 79 w 144"/>
                <a:gd name="T17" fmla="*/ 63 h 223"/>
                <a:gd name="T18" fmla="*/ 67 w 144"/>
                <a:gd name="T19" fmla="*/ 70 h 223"/>
                <a:gd name="T20" fmla="*/ 67 w 144"/>
                <a:gd name="T21" fmla="*/ 9 h 223"/>
                <a:gd name="T22" fmla="*/ 56 w 144"/>
                <a:gd name="T23" fmla="*/ 0 h 223"/>
                <a:gd name="T24" fmla="*/ 44 w 144"/>
                <a:gd name="T25" fmla="*/ 9 h 223"/>
                <a:gd name="T26" fmla="*/ 44 w 144"/>
                <a:gd name="T27" fmla="*/ 129 h 223"/>
                <a:gd name="T28" fmla="*/ 44 w 144"/>
                <a:gd name="T29" fmla="*/ 130 h 223"/>
                <a:gd name="T30" fmla="*/ 44 w 144"/>
                <a:gd name="T31" fmla="*/ 133 h 223"/>
                <a:gd name="T32" fmla="*/ 44 w 144"/>
                <a:gd name="T33" fmla="*/ 136 h 223"/>
                <a:gd name="T34" fmla="*/ 24 w 144"/>
                <a:gd name="T35" fmla="*/ 96 h 223"/>
                <a:gd name="T36" fmla="*/ 9 w 144"/>
                <a:gd name="T37" fmla="*/ 93 h 223"/>
                <a:gd name="T38" fmla="*/ 3 w 144"/>
                <a:gd name="T39" fmla="*/ 107 h 223"/>
                <a:gd name="T40" fmla="*/ 31 w 144"/>
                <a:gd name="T41" fmla="*/ 175 h 223"/>
                <a:gd name="T42" fmla="*/ 52 w 144"/>
                <a:gd name="T43" fmla="*/ 202 h 223"/>
                <a:gd name="T44" fmla="*/ 58 w 144"/>
                <a:gd name="T45" fmla="*/ 216 h 223"/>
                <a:gd name="T46" fmla="*/ 133 w 144"/>
                <a:gd name="T47" fmla="*/ 215 h 223"/>
                <a:gd name="T48" fmla="*/ 141 w 144"/>
                <a:gd name="T49" fmla="*/ 188 h 223"/>
                <a:gd name="T50" fmla="*/ 143 w 144"/>
                <a:gd name="T51" fmla="*/ 146 h 223"/>
                <a:gd name="T52" fmla="*/ 139 w 144"/>
                <a:gd name="T53" fmla="*/ 9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223">
                  <a:moveTo>
                    <a:pt x="139" y="95"/>
                  </a:moveTo>
                  <a:cubicBezTo>
                    <a:pt x="138" y="87"/>
                    <a:pt x="138" y="87"/>
                    <a:pt x="138" y="87"/>
                  </a:cubicBezTo>
                  <a:cubicBezTo>
                    <a:pt x="138" y="82"/>
                    <a:pt x="133" y="77"/>
                    <a:pt x="126" y="77"/>
                  </a:cubicBezTo>
                  <a:cubicBezTo>
                    <a:pt x="120" y="77"/>
                    <a:pt x="115" y="82"/>
                    <a:pt x="115" y="87"/>
                  </a:cubicBezTo>
                  <a:cubicBezTo>
                    <a:pt x="115" y="79"/>
                    <a:pt x="115" y="79"/>
                    <a:pt x="115" y="79"/>
                  </a:cubicBezTo>
                  <a:cubicBezTo>
                    <a:pt x="115" y="74"/>
                    <a:pt x="109" y="70"/>
                    <a:pt x="103" y="70"/>
                  </a:cubicBezTo>
                  <a:cubicBezTo>
                    <a:pt x="96" y="70"/>
                    <a:pt x="91" y="74"/>
                    <a:pt x="91" y="79"/>
                  </a:cubicBezTo>
                  <a:cubicBezTo>
                    <a:pt x="91" y="72"/>
                    <a:pt x="91" y="72"/>
                    <a:pt x="91" y="72"/>
                  </a:cubicBezTo>
                  <a:cubicBezTo>
                    <a:pt x="91" y="67"/>
                    <a:pt x="86" y="63"/>
                    <a:pt x="79" y="63"/>
                  </a:cubicBezTo>
                  <a:cubicBezTo>
                    <a:pt x="73" y="63"/>
                    <a:pt x="68" y="66"/>
                    <a:pt x="67" y="70"/>
                  </a:cubicBezTo>
                  <a:cubicBezTo>
                    <a:pt x="67" y="9"/>
                    <a:pt x="67" y="9"/>
                    <a:pt x="67" y="9"/>
                  </a:cubicBezTo>
                  <a:cubicBezTo>
                    <a:pt x="67" y="4"/>
                    <a:pt x="62" y="0"/>
                    <a:pt x="56" y="0"/>
                  </a:cubicBezTo>
                  <a:cubicBezTo>
                    <a:pt x="49" y="0"/>
                    <a:pt x="44" y="4"/>
                    <a:pt x="44" y="9"/>
                  </a:cubicBezTo>
                  <a:cubicBezTo>
                    <a:pt x="44" y="129"/>
                    <a:pt x="44" y="129"/>
                    <a:pt x="44" y="129"/>
                  </a:cubicBezTo>
                  <a:cubicBezTo>
                    <a:pt x="44" y="130"/>
                    <a:pt x="44" y="130"/>
                    <a:pt x="44" y="130"/>
                  </a:cubicBezTo>
                  <a:cubicBezTo>
                    <a:pt x="44" y="131"/>
                    <a:pt x="44" y="132"/>
                    <a:pt x="44" y="133"/>
                  </a:cubicBezTo>
                  <a:cubicBezTo>
                    <a:pt x="44" y="136"/>
                    <a:pt x="44" y="136"/>
                    <a:pt x="44" y="136"/>
                  </a:cubicBezTo>
                  <a:cubicBezTo>
                    <a:pt x="24" y="96"/>
                    <a:pt x="24" y="96"/>
                    <a:pt x="24" y="96"/>
                  </a:cubicBezTo>
                  <a:cubicBezTo>
                    <a:pt x="22" y="92"/>
                    <a:pt x="15" y="90"/>
                    <a:pt x="9" y="93"/>
                  </a:cubicBezTo>
                  <a:cubicBezTo>
                    <a:pt x="3" y="96"/>
                    <a:pt x="0" y="102"/>
                    <a:pt x="3" y="107"/>
                  </a:cubicBezTo>
                  <a:cubicBezTo>
                    <a:pt x="31" y="175"/>
                    <a:pt x="31" y="175"/>
                    <a:pt x="31" y="175"/>
                  </a:cubicBezTo>
                  <a:cubicBezTo>
                    <a:pt x="34" y="180"/>
                    <a:pt x="44" y="187"/>
                    <a:pt x="52" y="202"/>
                  </a:cubicBezTo>
                  <a:cubicBezTo>
                    <a:pt x="56" y="211"/>
                    <a:pt x="58" y="216"/>
                    <a:pt x="58" y="216"/>
                  </a:cubicBezTo>
                  <a:cubicBezTo>
                    <a:pt x="58" y="216"/>
                    <a:pt x="73" y="223"/>
                    <a:pt x="133" y="215"/>
                  </a:cubicBezTo>
                  <a:cubicBezTo>
                    <a:pt x="133" y="215"/>
                    <a:pt x="138" y="204"/>
                    <a:pt x="141" y="188"/>
                  </a:cubicBezTo>
                  <a:cubicBezTo>
                    <a:pt x="141" y="188"/>
                    <a:pt x="144" y="159"/>
                    <a:pt x="143" y="146"/>
                  </a:cubicBezTo>
                  <a:cubicBezTo>
                    <a:pt x="142" y="126"/>
                    <a:pt x="140" y="112"/>
                    <a:pt x="139" y="95"/>
                  </a:cubicBezTo>
                </a:path>
              </a:pathLst>
            </a:custGeom>
            <a:solidFill>
              <a:srgbClr val="FFB57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7" name="Freeform 8"/>
            <p:cNvSpPr>
              <a:spLocks noEditPoints="1"/>
            </p:cNvSpPr>
            <p:nvPr/>
          </p:nvSpPr>
          <p:spPr bwMode="auto">
            <a:xfrm>
              <a:off x="-420688" y="2243138"/>
              <a:ext cx="2468563" cy="3709988"/>
            </a:xfrm>
            <a:custGeom>
              <a:avLst/>
              <a:gdLst>
                <a:gd name="T0" fmla="*/ 83 w 144"/>
                <a:gd name="T1" fmla="*/ 219 h 219"/>
                <a:gd name="T2" fmla="*/ 58 w 144"/>
                <a:gd name="T3" fmla="*/ 216 h 219"/>
                <a:gd name="T4" fmla="*/ 51 w 144"/>
                <a:gd name="T5" fmla="*/ 202 h 219"/>
                <a:gd name="T6" fmla="*/ 31 w 144"/>
                <a:gd name="T7" fmla="*/ 175 h 219"/>
                <a:gd name="T8" fmla="*/ 9 w 144"/>
                <a:gd name="T9" fmla="*/ 93 h 219"/>
                <a:gd name="T10" fmla="*/ 24 w 144"/>
                <a:gd name="T11" fmla="*/ 96 h 219"/>
                <a:gd name="T12" fmla="*/ 43 w 144"/>
                <a:gd name="T13" fmla="*/ 133 h 219"/>
                <a:gd name="T14" fmla="*/ 44 w 144"/>
                <a:gd name="T15" fmla="*/ 129 h 219"/>
                <a:gd name="T16" fmla="*/ 56 w 144"/>
                <a:gd name="T17" fmla="*/ 0 h 219"/>
                <a:gd name="T18" fmla="*/ 68 w 144"/>
                <a:gd name="T19" fmla="*/ 69 h 219"/>
                <a:gd name="T20" fmla="*/ 91 w 144"/>
                <a:gd name="T21" fmla="*/ 72 h 219"/>
                <a:gd name="T22" fmla="*/ 103 w 144"/>
                <a:gd name="T23" fmla="*/ 70 h 219"/>
                <a:gd name="T24" fmla="*/ 115 w 144"/>
                <a:gd name="T25" fmla="*/ 84 h 219"/>
                <a:gd name="T26" fmla="*/ 139 w 144"/>
                <a:gd name="T27" fmla="*/ 87 h 219"/>
                <a:gd name="T28" fmla="*/ 141 w 144"/>
                <a:gd name="T29" fmla="*/ 121 h 219"/>
                <a:gd name="T30" fmla="*/ 141 w 144"/>
                <a:gd name="T31" fmla="*/ 188 h 219"/>
                <a:gd name="T32" fmla="*/ 133 w 144"/>
                <a:gd name="T33" fmla="*/ 215 h 219"/>
                <a:gd name="T34" fmla="*/ 83 w 144"/>
                <a:gd name="T35" fmla="*/ 219 h 219"/>
                <a:gd name="T36" fmla="*/ 83 w 144"/>
                <a:gd name="T37" fmla="*/ 219 h 219"/>
                <a:gd name="T38" fmla="*/ 133 w 144"/>
                <a:gd name="T39" fmla="*/ 214 h 219"/>
                <a:gd name="T40" fmla="*/ 143 w 144"/>
                <a:gd name="T41" fmla="*/ 146 h 219"/>
                <a:gd name="T42" fmla="*/ 139 w 144"/>
                <a:gd name="T43" fmla="*/ 95 h 219"/>
                <a:gd name="T44" fmla="*/ 126 w 144"/>
                <a:gd name="T45" fmla="*/ 78 h 219"/>
                <a:gd name="T46" fmla="*/ 114 w 144"/>
                <a:gd name="T47" fmla="*/ 87 h 219"/>
                <a:gd name="T48" fmla="*/ 103 w 144"/>
                <a:gd name="T49" fmla="*/ 70 h 219"/>
                <a:gd name="T50" fmla="*/ 91 w 144"/>
                <a:gd name="T51" fmla="*/ 79 h 219"/>
                <a:gd name="T52" fmla="*/ 79 w 144"/>
                <a:gd name="T53" fmla="*/ 63 h 219"/>
                <a:gd name="T54" fmla="*/ 67 w 144"/>
                <a:gd name="T55" fmla="*/ 72 h 219"/>
                <a:gd name="T56" fmla="*/ 56 w 144"/>
                <a:gd name="T57" fmla="*/ 0 h 219"/>
                <a:gd name="T58" fmla="*/ 44 w 144"/>
                <a:gd name="T59" fmla="*/ 129 h 219"/>
                <a:gd name="T60" fmla="*/ 44 w 144"/>
                <a:gd name="T61" fmla="*/ 133 h 219"/>
                <a:gd name="T62" fmla="*/ 24 w 144"/>
                <a:gd name="T63" fmla="*/ 96 h 219"/>
                <a:gd name="T64" fmla="*/ 9 w 144"/>
                <a:gd name="T65" fmla="*/ 94 h 219"/>
                <a:gd name="T66" fmla="*/ 31 w 144"/>
                <a:gd name="T67" fmla="*/ 175 h 219"/>
                <a:gd name="T68" fmla="*/ 52 w 144"/>
                <a:gd name="T69" fmla="*/ 20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219">
                  <a:moveTo>
                    <a:pt x="83" y="219"/>
                  </a:moveTo>
                  <a:cubicBezTo>
                    <a:pt x="83" y="219"/>
                    <a:pt x="83" y="219"/>
                    <a:pt x="83" y="219"/>
                  </a:cubicBezTo>
                  <a:cubicBezTo>
                    <a:pt x="64" y="219"/>
                    <a:pt x="58" y="216"/>
                    <a:pt x="58" y="216"/>
                  </a:cubicBezTo>
                  <a:cubicBezTo>
                    <a:pt x="58" y="216"/>
                    <a:pt x="58" y="216"/>
                    <a:pt x="58" y="216"/>
                  </a:cubicBezTo>
                  <a:cubicBezTo>
                    <a:pt x="58" y="216"/>
                    <a:pt x="58" y="216"/>
                    <a:pt x="58" y="216"/>
                  </a:cubicBezTo>
                  <a:cubicBezTo>
                    <a:pt x="58" y="216"/>
                    <a:pt x="56" y="211"/>
                    <a:pt x="51" y="202"/>
                  </a:cubicBezTo>
                  <a:cubicBezTo>
                    <a:pt x="46" y="192"/>
                    <a:pt x="41" y="186"/>
                    <a:pt x="36" y="182"/>
                  </a:cubicBezTo>
                  <a:cubicBezTo>
                    <a:pt x="34" y="179"/>
                    <a:pt x="32" y="177"/>
                    <a:pt x="31" y="175"/>
                  </a:cubicBezTo>
                  <a:cubicBezTo>
                    <a:pt x="2" y="107"/>
                    <a:pt x="2" y="107"/>
                    <a:pt x="2" y="107"/>
                  </a:cubicBezTo>
                  <a:cubicBezTo>
                    <a:pt x="0" y="102"/>
                    <a:pt x="3" y="96"/>
                    <a:pt x="9" y="93"/>
                  </a:cubicBezTo>
                  <a:cubicBezTo>
                    <a:pt x="11" y="92"/>
                    <a:pt x="14" y="92"/>
                    <a:pt x="16" y="92"/>
                  </a:cubicBezTo>
                  <a:cubicBezTo>
                    <a:pt x="20" y="92"/>
                    <a:pt x="23" y="93"/>
                    <a:pt x="24" y="96"/>
                  </a:cubicBezTo>
                  <a:cubicBezTo>
                    <a:pt x="43" y="135"/>
                    <a:pt x="43" y="135"/>
                    <a:pt x="43" y="135"/>
                  </a:cubicBezTo>
                  <a:cubicBezTo>
                    <a:pt x="43" y="133"/>
                    <a:pt x="43" y="133"/>
                    <a:pt x="43" y="133"/>
                  </a:cubicBezTo>
                  <a:cubicBezTo>
                    <a:pt x="43" y="132"/>
                    <a:pt x="43" y="131"/>
                    <a:pt x="44" y="130"/>
                  </a:cubicBezTo>
                  <a:cubicBezTo>
                    <a:pt x="44" y="129"/>
                    <a:pt x="44" y="129"/>
                    <a:pt x="44" y="129"/>
                  </a:cubicBezTo>
                  <a:cubicBezTo>
                    <a:pt x="44" y="9"/>
                    <a:pt x="44" y="9"/>
                    <a:pt x="44" y="9"/>
                  </a:cubicBezTo>
                  <a:cubicBezTo>
                    <a:pt x="44" y="4"/>
                    <a:pt x="49" y="0"/>
                    <a:pt x="56" y="0"/>
                  </a:cubicBezTo>
                  <a:cubicBezTo>
                    <a:pt x="62" y="0"/>
                    <a:pt x="68" y="4"/>
                    <a:pt x="68" y="9"/>
                  </a:cubicBezTo>
                  <a:cubicBezTo>
                    <a:pt x="68" y="69"/>
                    <a:pt x="68" y="69"/>
                    <a:pt x="68" y="69"/>
                  </a:cubicBezTo>
                  <a:cubicBezTo>
                    <a:pt x="69" y="65"/>
                    <a:pt x="74" y="63"/>
                    <a:pt x="79" y="63"/>
                  </a:cubicBezTo>
                  <a:cubicBezTo>
                    <a:pt x="86" y="63"/>
                    <a:pt x="91" y="67"/>
                    <a:pt x="91" y="72"/>
                  </a:cubicBezTo>
                  <a:cubicBezTo>
                    <a:pt x="91" y="76"/>
                    <a:pt x="91" y="76"/>
                    <a:pt x="91" y="76"/>
                  </a:cubicBezTo>
                  <a:cubicBezTo>
                    <a:pt x="93" y="72"/>
                    <a:pt x="97" y="70"/>
                    <a:pt x="103" y="70"/>
                  </a:cubicBezTo>
                  <a:cubicBezTo>
                    <a:pt x="109" y="70"/>
                    <a:pt x="115" y="74"/>
                    <a:pt x="115" y="79"/>
                  </a:cubicBezTo>
                  <a:cubicBezTo>
                    <a:pt x="115" y="84"/>
                    <a:pt x="115" y="84"/>
                    <a:pt x="115" y="84"/>
                  </a:cubicBezTo>
                  <a:cubicBezTo>
                    <a:pt x="116" y="80"/>
                    <a:pt x="121" y="77"/>
                    <a:pt x="126" y="77"/>
                  </a:cubicBezTo>
                  <a:cubicBezTo>
                    <a:pt x="133" y="77"/>
                    <a:pt x="139" y="81"/>
                    <a:pt x="139" y="87"/>
                  </a:cubicBezTo>
                  <a:cubicBezTo>
                    <a:pt x="139" y="95"/>
                    <a:pt x="139" y="95"/>
                    <a:pt x="139" y="95"/>
                  </a:cubicBezTo>
                  <a:cubicBezTo>
                    <a:pt x="140" y="104"/>
                    <a:pt x="140" y="112"/>
                    <a:pt x="141" y="121"/>
                  </a:cubicBezTo>
                  <a:cubicBezTo>
                    <a:pt x="142" y="129"/>
                    <a:pt x="143" y="137"/>
                    <a:pt x="143" y="146"/>
                  </a:cubicBezTo>
                  <a:cubicBezTo>
                    <a:pt x="144" y="159"/>
                    <a:pt x="141" y="187"/>
                    <a:pt x="141" y="188"/>
                  </a:cubicBezTo>
                  <a:cubicBezTo>
                    <a:pt x="138" y="204"/>
                    <a:pt x="133" y="215"/>
                    <a:pt x="133" y="215"/>
                  </a:cubicBezTo>
                  <a:cubicBezTo>
                    <a:pt x="133" y="215"/>
                    <a:pt x="133" y="215"/>
                    <a:pt x="133" y="215"/>
                  </a:cubicBezTo>
                  <a:cubicBezTo>
                    <a:pt x="133" y="215"/>
                    <a:pt x="133" y="215"/>
                    <a:pt x="133" y="215"/>
                  </a:cubicBezTo>
                  <a:cubicBezTo>
                    <a:pt x="114" y="218"/>
                    <a:pt x="97" y="219"/>
                    <a:pt x="83" y="219"/>
                  </a:cubicBezTo>
                  <a:moveTo>
                    <a:pt x="58" y="216"/>
                  </a:moveTo>
                  <a:cubicBezTo>
                    <a:pt x="59" y="216"/>
                    <a:pt x="65" y="219"/>
                    <a:pt x="83" y="219"/>
                  </a:cubicBezTo>
                  <a:cubicBezTo>
                    <a:pt x="83" y="219"/>
                    <a:pt x="83" y="219"/>
                    <a:pt x="83" y="219"/>
                  </a:cubicBezTo>
                  <a:cubicBezTo>
                    <a:pt x="97" y="219"/>
                    <a:pt x="113" y="217"/>
                    <a:pt x="133" y="214"/>
                  </a:cubicBezTo>
                  <a:cubicBezTo>
                    <a:pt x="133" y="213"/>
                    <a:pt x="138" y="203"/>
                    <a:pt x="141" y="188"/>
                  </a:cubicBezTo>
                  <a:cubicBezTo>
                    <a:pt x="141" y="187"/>
                    <a:pt x="143" y="159"/>
                    <a:pt x="143" y="146"/>
                  </a:cubicBezTo>
                  <a:cubicBezTo>
                    <a:pt x="142" y="137"/>
                    <a:pt x="141" y="129"/>
                    <a:pt x="141" y="121"/>
                  </a:cubicBezTo>
                  <a:cubicBezTo>
                    <a:pt x="140" y="112"/>
                    <a:pt x="139" y="104"/>
                    <a:pt x="139" y="95"/>
                  </a:cubicBezTo>
                  <a:cubicBezTo>
                    <a:pt x="138" y="87"/>
                    <a:pt x="138" y="87"/>
                    <a:pt x="138" y="87"/>
                  </a:cubicBezTo>
                  <a:cubicBezTo>
                    <a:pt x="138" y="82"/>
                    <a:pt x="133" y="78"/>
                    <a:pt x="126" y="78"/>
                  </a:cubicBezTo>
                  <a:cubicBezTo>
                    <a:pt x="120" y="78"/>
                    <a:pt x="115" y="82"/>
                    <a:pt x="115" y="87"/>
                  </a:cubicBezTo>
                  <a:cubicBezTo>
                    <a:pt x="114" y="87"/>
                    <a:pt x="114" y="87"/>
                    <a:pt x="114" y="87"/>
                  </a:cubicBezTo>
                  <a:cubicBezTo>
                    <a:pt x="114" y="79"/>
                    <a:pt x="114" y="79"/>
                    <a:pt x="114" y="79"/>
                  </a:cubicBezTo>
                  <a:cubicBezTo>
                    <a:pt x="114" y="74"/>
                    <a:pt x="109" y="70"/>
                    <a:pt x="103" y="70"/>
                  </a:cubicBezTo>
                  <a:cubicBezTo>
                    <a:pt x="96" y="70"/>
                    <a:pt x="91" y="74"/>
                    <a:pt x="91" y="79"/>
                  </a:cubicBezTo>
                  <a:cubicBezTo>
                    <a:pt x="91" y="79"/>
                    <a:pt x="91" y="79"/>
                    <a:pt x="91" y="79"/>
                  </a:cubicBezTo>
                  <a:cubicBezTo>
                    <a:pt x="91" y="72"/>
                    <a:pt x="91" y="72"/>
                    <a:pt x="91" y="72"/>
                  </a:cubicBezTo>
                  <a:cubicBezTo>
                    <a:pt x="91" y="67"/>
                    <a:pt x="85" y="63"/>
                    <a:pt x="79" y="63"/>
                  </a:cubicBezTo>
                  <a:cubicBezTo>
                    <a:pt x="73" y="63"/>
                    <a:pt x="69" y="66"/>
                    <a:pt x="68" y="70"/>
                  </a:cubicBezTo>
                  <a:cubicBezTo>
                    <a:pt x="67" y="72"/>
                    <a:pt x="67" y="72"/>
                    <a:pt x="67" y="72"/>
                  </a:cubicBezTo>
                  <a:cubicBezTo>
                    <a:pt x="67" y="9"/>
                    <a:pt x="67" y="9"/>
                    <a:pt x="67" y="9"/>
                  </a:cubicBezTo>
                  <a:cubicBezTo>
                    <a:pt x="67" y="4"/>
                    <a:pt x="62" y="0"/>
                    <a:pt x="56" y="0"/>
                  </a:cubicBezTo>
                  <a:cubicBezTo>
                    <a:pt x="49" y="0"/>
                    <a:pt x="44" y="4"/>
                    <a:pt x="44" y="9"/>
                  </a:cubicBezTo>
                  <a:cubicBezTo>
                    <a:pt x="44" y="129"/>
                    <a:pt x="44" y="129"/>
                    <a:pt x="44" y="129"/>
                  </a:cubicBezTo>
                  <a:cubicBezTo>
                    <a:pt x="44" y="129"/>
                    <a:pt x="44" y="129"/>
                    <a:pt x="44" y="130"/>
                  </a:cubicBezTo>
                  <a:cubicBezTo>
                    <a:pt x="44" y="131"/>
                    <a:pt x="44" y="132"/>
                    <a:pt x="44" y="133"/>
                  </a:cubicBezTo>
                  <a:cubicBezTo>
                    <a:pt x="44" y="137"/>
                    <a:pt x="44" y="137"/>
                    <a:pt x="44" y="137"/>
                  </a:cubicBezTo>
                  <a:cubicBezTo>
                    <a:pt x="24" y="96"/>
                    <a:pt x="24" y="96"/>
                    <a:pt x="24" y="96"/>
                  </a:cubicBezTo>
                  <a:cubicBezTo>
                    <a:pt x="22" y="94"/>
                    <a:pt x="19" y="92"/>
                    <a:pt x="16" y="92"/>
                  </a:cubicBezTo>
                  <a:cubicBezTo>
                    <a:pt x="14" y="92"/>
                    <a:pt x="11" y="93"/>
                    <a:pt x="9" y="94"/>
                  </a:cubicBezTo>
                  <a:cubicBezTo>
                    <a:pt x="4" y="96"/>
                    <a:pt x="1" y="102"/>
                    <a:pt x="3" y="107"/>
                  </a:cubicBezTo>
                  <a:cubicBezTo>
                    <a:pt x="31" y="175"/>
                    <a:pt x="31" y="175"/>
                    <a:pt x="31" y="175"/>
                  </a:cubicBezTo>
                  <a:cubicBezTo>
                    <a:pt x="32" y="177"/>
                    <a:pt x="34" y="179"/>
                    <a:pt x="37" y="181"/>
                  </a:cubicBezTo>
                  <a:cubicBezTo>
                    <a:pt x="41" y="186"/>
                    <a:pt x="47" y="192"/>
                    <a:pt x="52" y="202"/>
                  </a:cubicBezTo>
                  <a:cubicBezTo>
                    <a:pt x="56" y="210"/>
                    <a:pt x="58" y="215"/>
                    <a:pt x="58" y="216"/>
                  </a:cubicBezTo>
                </a:path>
              </a:pathLst>
            </a:custGeom>
            <a:solidFill>
              <a:srgbClr val="FFB57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8" name="Freeform 9"/>
            <p:cNvSpPr/>
            <p:nvPr/>
          </p:nvSpPr>
          <p:spPr bwMode="auto">
            <a:xfrm>
              <a:off x="368300" y="2293938"/>
              <a:ext cx="325438" cy="322263"/>
            </a:xfrm>
            <a:custGeom>
              <a:avLst/>
              <a:gdLst>
                <a:gd name="T0" fmla="*/ 12 w 19"/>
                <a:gd name="T1" fmla="*/ 0 h 19"/>
                <a:gd name="T2" fmla="*/ 12 w 19"/>
                <a:gd name="T3" fmla="*/ 0 h 19"/>
                <a:gd name="T4" fmla="*/ 6 w 19"/>
                <a:gd name="T5" fmla="*/ 0 h 19"/>
                <a:gd name="T6" fmla="*/ 0 w 19"/>
                <a:gd name="T7" fmla="*/ 6 h 19"/>
                <a:gd name="T8" fmla="*/ 0 w 19"/>
                <a:gd name="T9" fmla="*/ 13 h 19"/>
                <a:gd name="T10" fmla="*/ 6 w 19"/>
                <a:gd name="T11" fmla="*/ 19 h 19"/>
                <a:gd name="T12" fmla="*/ 7 w 19"/>
                <a:gd name="T13" fmla="*/ 19 h 19"/>
                <a:gd name="T14" fmla="*/ 13 w 19"/>
                <a:gd name="T15" fmla="*/ 19 h 19"/>
                <a:gd name="T16" fmla="*/ 19 w 19"/>
                <a:gd name="T17" fmla="*/ 13 h 19"/>
                <a:gd name="T18" fmla="*/ 19 w 19"/>
                <a:gd name="T19" fmla="*/ 6 h 19"/>
                <a:gd name="T20" fmla="*/ 12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2" y="0"/>
                  </a:moveTo>
                  <a:cubicBezTo>
                    <a:pt x="12" y="0"/>
                    <a:pt x="12" y="0"/>
                    <a:pt x="12" y="0"/>
                  </a:cubicBezTo>
                  <a:cubicBezTo>
                    <a:pt x="6" y="0"/>
                    <a:pt x="6" y="0"/>
                    <a:pt x="6" y="0"/>
                  </a:cubicBezTo>
                  <a:cubicBezTo>
                    <a:pt x="3" y="0"/>
                    <a:pt x="0" y="3"/>
                    <a:pt x="0" y="6"/>
                  </a:cubicBezTo>
                  <a:cubicBezTo>
                    <a:pt x="0" y="13"/>
                    <a:pt x="0" y="13"/>
                    <a:pt x="0" y="13"/>
                  </a:cubicBezTo>
                  <a:cubicBezTo>
                    <a:pt x="0" y="17"/>
                    <a:pt x="3" y="19"/>
                    <a:pt x="6" y="19"/>
                  </a:cubicBezTo>
                  <a:cubicBezTo>
                    <a:pt x="7" y="19"/>
                    <a:pt x="7" y="19"/>
                    <a:pt x="7" y="19"/>
                  </a:cubicBezTo>
                  <a:cubicBezTo>
                    <a:pt x="13" y="19"/>
                    <a:pt x="13" y="19"/>
                    <a:pt x="13" y="19"/>
                  </a:cubicBezTo>
                  <a:cubicBezTo>
                    <a:pt x="16" y="19"/>
                    <a:pt x="19" y="16"/>
                    <a:pt x="19" y="13"/>
                  </a:cubicBezTo>
                  <a:cubicBezTo>
                    <a:pt x="19" y="6"/>
                    <a:pt x="19" y="6"/>
                    <a:pt x="19" y="6"/>
                  </a:cubicBezTo>
                  <a:cubicBezTo>
                    <a:pt x="19" y="2"/>
                    <a:pt x="16" y="0"/>
                    <a:pt x="12" y="0"/>
                  </a:cubicBezTo>
                </a:path>
              </a:pathLst>
            </a:custGeom>
            <a:solidFill>
              <a:srgbClr val="FFD8B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9" name="Freeform 10"/>
            <p:cNvSpPr/>
            <p:nvPr/>
          </p:nvSpPr>
          <p:spPr bwMode="auto">
            <a:xfrm>
              <a:off x="-352425" y="3835400"/>
              <a:ext cx="377825" cy="373063"/>
            </a:xfrm>
            <a:custGeom>
              <a:avLst/>
              <a:gdLst>
                <a:gd name="T0" fmla="*/ 12 w 22"/>
                <a:gd name="T1" fmla="*/ 0 h 22"/>
                <a:gd name="T2" fmla="*/ 10 w 22"/>
                <a:gd name="T3" fmla="*/ 1 h 22"/>
                <a:gd name="T4" fmla="*/ 4 w 22"/>
                <a:gd name="T5" fmla="*/ 3 h 22"/>
                <a:gd name="T6" fmla="*/ 1 w 22"/>
                <a:gd name="T7" fmla="*/ 12 h 22"/>
                <a:gd name="T8" fmla="*/ 4 w 22"/>
                <a:gd name="T9" fmla="*/ 18 h 22"/>
                <a:gd name="T10" fmla="*/ 10 w 22"/>
                <a:gd name="T11" fmla="*/ 22 h 22"/>
                <a:gd name="T12" fmla="*/ 12 w 22"/>
                <a:gd name="T13" fmla="*/ 21 h 22"/>
                <a:gd name="T14" fmla="*/ 18 w 22"/>
                <a:gd name="T15" fmla="*/ 18 h 22"/>
                <a:gd name="T16" fmla="*/ 21 w 22"/>
                <a:gd name="T17" fmla="*/ 10 h 22"/>
                <a:gd name="T18" fmla="*/ 18 w 22"/>
                <a:gd name="T19" fmla="*/ 4 h 22"/>
                <a:gd name="T20" fmla="*/ 12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2" y="0"/>
                  </a:moveTo>
                  <a:cubicBezTo>
                    <a:pt x="11" y="0"/>
                    <a:pt x="10" y="0"/>
                    <a:pt x="10" y="1"/>
                  </a:cubicBezTo>
                  <a:cubicBezTo>
                    <a:pt x="4" y="3"/>
                    <a:pt x="4" y="3"/>
                    <a:pt x="4" y="3"/>
                  </a:cubicBezTo>
                  <a:cubicBezTo>
                    <a:pt x="1" y="5"/>
                    <a:pt x="0" y="9"/>
                    <a:pt x="1" y="12"/>
                  </a:cubicBezTo>
                  <a:cubicBezTo>
                    <a:pt x="4" y="18"/>
                    <a:pt x="4" y="18"/>
                    <a:pt x="4" y="18"/>
                  </a:cubicBezTo>
                  <a:cubicBezTo>
                    <a:pt x="5" y="20"/>
                    <a:pt x="8" y="22"/>
                    <a:pt x="10" y="22"/>
                  </a:cubicBezTo>
                  <a:cubicBezTo>
                    <a:pt x="11" y="22"/>
                    <a:pt x="12" y="21"/>
                    <a:pt x="12" y="21"/>
                  </a:cubicBezTo>
                  <a:cubicBezTo>
                    <a:pt x="18" y="18"/>
                    <a:pt x="18" y="18"/>
                    <a:pt x="18" y="18"/>
                  </a:cubicBezTo>
                  <a:cubicBezTo>
                    <a:pt x="21" y="17"/>
                    <a:pt x="22" y="13"/>
                    <a:pt x="21" y="10"/>
                  </a:cubicBezTo>
                  <a:cubicBezTo>
                    <a:pt x="18" y="4"/>
                    <a:pt x="18" y="4"/>
                    <a:pt x="18" y="4"/>
                  </a:cubicBezTo>
                  <a:cubicBezTo>
                    <a:pt x="17" y="2"/>
                    <a:pt x="15" y="0"/>
                    <a:pt x="12" y="0"/>
                  </a:cubicBezTo>
                </a:path>
              </a:pathLst>
            </a:custGeom>
            <a:solidFill>
              <a:srgbClr val="FFD8B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20" name="Rectangle 11"/>
            <p:cNvSpPr>
              <a:spLocks noChangeArrowheads="1"/>
            </p:cNvSpPr>
            <p:nvPr/>
          </p:nvSpPr>
          <p:spPr bwMode="auto">
            <a:xfrm>
              <a:off x="300037" y="5784850"/>
              <a:ext cx="1798638" cy="423863"/>
            </a:xfrm>
            <a:prstGeom prst="rect">
              <a:avLst/>
            </a:pr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21" name="Rectangle 12"/>
            <p:cNvSpPr>
              <a:spLocks noChangeArrowheads="1"/>
            </p:cNvSpPr>
            <p:nvPr/>
          </p:nvSpPr>
          <p:spPr bwMode="auto">
            <a:xfrm>
              <a:off x="179387" y="5970588"/>
              <a:ext cx="2073276" cy="2762250"/>
            </a:xfrm>
            <a:prstGeom prst="rect">
              <a:avLst/>
            </a:prstGeom>
            <a:solidFill>
              <a:srgbClr val="515A6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grpSp>
      <p:sp>
        <p:nvSpPr>
          <p:cNvPr id="3" name="矩形 2"/>
          <p:cNvSpPr/>
          <p:nvPr/>
        </p:nvSpPr>
        <p:spPr>
          <a:xfrm>
            <a:off x="-23812" y="2436813"/>
            <a:ext cx="7534275" cy="3313113"/>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buNone/>
            </a:pPr>
            <a:r>
              <a:rPr lang="en-US" altLang="zh-CN" sz="3600" dirty="0">
                <a:solidFill>
                  <a:srgbClr val="FFFF00"/>
                </a:solidFill>
                <a:latin typeface="Calibri" panose="020F0502020204030204" pitchFamily="34" charset="0"/>
                <a:ea typeface="微软雅黑" panose="020B0503020204020204" pitchFamily="34" charset="-122"/>
              </a:rPr>
              <a:t>How to:</a:t>
            </a:r>
            <a:endParaRPr lang="en-US" altLang="zh-CN" sz="3600" dirty="0">
              <a:solidFill>
                <a:srgbClr val="FFFF00"/>
              </a:solidFill>
              <a:latin typeface="Calibri" panose="020F0502020204030204" pitchFamily="34" charset="0"/>
              <a:ea typeface="微软雅黑" panose="020B0503020204020204" pitchFamily="34" charset="-122"/>
            </a:endParaRPr>
          </a:p>
          <a:p>
            <a:pPr lvl="0">
              <a:buNone/>
            </a:pPr>
            <a:r>
              <a:rPr lang="en-US" altLang="zh-CN" sz="2400" dirty="0">
                <a:solidFill>
                  <a:srgbClr val="FFFF00"/>
                </a:solidFill>
                <a:latin typeface="Calibri" panose="020F0502020204030204" pitchFamily="34" charset="0"/>
                <a:ea typeface="微软雅黑" panose="020B0503020204020204" pitchFamily="34" charset="-122"/>
              </a:rPr>
              <a:t>1.</a:t>
            </a:r>
            <a:r>
              <a:rPr lang="zh-CN" altLang="en-US" sz="2400" dirty="0">
                <a:solidFill>
                  <a:srgbClr val="FFFF00"/>
                </a:solidFill>
                <a:latin typeface="Calibri" panose="020F0502020204030204" pitchFamily="34" charset="0"/>
                <a:ea typeface="微软雅黑" panose="020B0503020204020204" pitchFamily="34" charset="-122"/>
              </a:rPr>
              <a:t>特定主题</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a:t>
            </a:r>
            <a:r>
              <a:rPr lang="en-US" altLang="zh-CN"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1</a:t>
            </a: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）查阅中图分类法</a:t>
            </a: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，了解主题所在的大类类号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）书目检索</a:t>
            </a:r>
            <a:r>
              <a:rPr lang="zh-CN" altLang="en-US" sz="2400" dirty="0">
                <a:solidFill>
                  <a:srgbClr val="FFFF00"/>
                </a:solidFill>
                <a:latin typeface="Calibri" panose="020F0502020204030204" pitchFamily="34" charset="0"/>
                <a:ea typeface="微软雅黑" panose="020B0503020204020204" pitchFamily="34" charset="-122"/>
              </a:rPr>
              <a:t>：题名检索</a:t>
            </a:r>
            <a:r>
              <a:rPr lang="en-US" altLang="zh-CN" sz="2400" dirty="0">
                <a:solidFill>
                  <a:srgbClr val="FFFF00"/>
                </a:solidFill>
                <a:latin typeface="Calibri" panose="020F0502020204030204" pitchFamily="34" charset="0"/>
                <a:ea typeface="微软雅黑" panose="020B0503020204020204" pitchFamily="34" charset="-122"/>
              </a:rPr>
              <a:t>/</a:t>
            </a:r>
            <a:r>
              <a:rPr lang="zh-CN" altLang="en-US" sz="2400" dirty="0">
                <a:solidFill>
                  <a:srgbClr val="FFFF00"/>
                </a:solidFill>
                <a:latin typeface="Calibri" panose="020F0502020204030204" pitchFamily="34" charset="0"/>
                <a:ea typeface="微软雅黑" panose="020B0503020204020204" pitchFamily="34" charset="-122"/>
              </a:rPr>
              <a:t>分类号检索，获取分类号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没有主题</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1</a:t>
            </a:r>
            <a:r>
              <a:rPr lang="zh-CN" altLang="en-US" sz="2400" dirty="0">
                <a:solidFill>
                  <a:srgbClr val="FFFF00"/>
                </a:solidFill>
                <a:latin typeface="Calibri" panose="020F0502020204030204" pitchFamily="34" charset="0"/>
                <a:ea typeface="微软雅黑" panose="020B0503020204020204" pitchFamily="34" charset="-122"/>
              </a:rPr>
              <a:t>）书目检索中的：热门检索</a:t>
            </a:r>
            <a:r>
              <a:rPr lang="zh-CN" altLang="en-US" sz="2400" dirty="0">
                <a:solidFill>
                  <a:srgbClr val="FFFF00"/>
                </a:solidFill>
                <a:latin typeface="Calibri" panose="020F0502020204030204" pitchFamily="34" charset="0"/>
                <a:ea typeface="微软雅黑" panose="020B0503020204020204" pitchFamily="34" charset="-122"/>
              </a:rPr>
              <a:t>、热门借阅、热门评价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）好书推荐</a:t>
            </a:r>
            <a:r>
              <a:rPr lang="zh-CN" altLang="en-US" sz="2400" dirty="0">
                <a:solidFill>
                  <a:srgbClr val="FFFF00"/>
                </a:solidFill>
                <a:latin typeface="Calibri" panose="020F0502020204030204" pitchFamily="34" charset="0"/>
                <a:ea typeface="微软雅黑" panose="020B0503020204020204" pitchFamily="34" charset="-122"/>
              </a:rPr>
              <a:t>、新书预览</a:t>
            </a:r>
            <a:endParaRPr lang="zh-CN" altLang="en-US" sz="2400" dirty="0">
              <a:solidFill>
                <a:srgbClr val="FFFF00"/>
              </a:solidFill>
              <a:latin typeface="Calibri" panose="020F0502020204030204" pitchFamily="34" charset="0"/>
              <a:ea typeface="微软雅黑" panose="020B0503020204020204" pitchFamily="34" charset="-122"/>
            </a:endParaRPr>
          </a:p>
        </p:txBody>
      </p:sp>
      <p:sp>
        <p:nvSpPr>
          <p:cNvPr id="27" name="矩形 26"/>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7590" name="TextBox 23"/>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2.2.2</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26" name="矩形 2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
        <p:nvSpPr>
          <p:cNvPr id="67592" name="文本框 90"/>
          <p:cNvSpPr txBox="1"/>
          <p:nvPr/>
        </p:nvSpPr>
        <p:spPr>
          <a:xfrm>
            <a:off x="1636713" y="174625"/>
            <a:ext cx="1635125" cy="461963"/>
          </a:xfrm>
          <a:prstGeom prst="rect">
            <a:avLst/>
          </a:prstGeom>
          <a:noFill/>
          <a:ln w="9525">
            <a:noFill/>
          </a:ln>
        </p:spPr>
        <p:txBody>
          <a:bodyPr wrap="none" lIns="91418" tIns="45710" rIns="91418" bIns="45710">
            <a:spAutoFit/>
          </a:bodyPr>
          <a:p>
            <a:r>
              <a:rPr lang="en-US" altLang="zh-CN" sz="2400" dirty="0">
                <a:solidFill>
                  <a:srgbClr val="FFFFFF"/>
                </a:solidFill>
                <a:latin typeface="Calibri" panose="020F0502020204030204" pitchFamily="34" charset="0"/>
                <a:ea typeface="微软雅黑" panose="020B0503020204020204" pitchFamily="34" charset="-122"/>
              </a:rPr>
              <a:t>Find </a:t>
            </a:r>
            <a:r>
              <a:rPr lang="en-US" altLang="zh-CN" sz="2400" dirty="0">
                <a:solidFill>
                  <a:srgbClr val="FF0066"/>
                </a:solidFill>
                <a:latin typeface="Calibri" panose="020F0502020204030204" pitchFamily="34" charset="0"/>
                <a:ea typeface="微软雅黑" panose="020B0503020204020204" pitchFamily="34" charset="-122"/>
              </a:rPr>
              <a:t>a</a:t>
            </a:r>
            <a:r>
              <a:rPr lang="en-US" altLang="zh-CN" sz="2400" dirty="0">
                <a:solidFill>
                  <a:srgbClr val="FFFFFF"/>
                </a:solidFill>
                <a:latin typeface="Calibri" panose="020F0502020204030204" pitchFamily="34" charset="0"/>
                <a:ea typeface="微软雅黑" panose="020B0503020204020204" pitchFamily="34" charset="-122"/>
              </a:rPr>
              <a:t> Book</a:t>
            </a:r>
            <a:endParaRPr lang="zh-CN" altLang="en-US" sz="24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图片 1"/>
          <p:cNvPicPr>
            <a:picLocks noChangeAspect="1"/>
          </p:cNvPicPr>
          <p:nvPr/>
        </p:nvPicPr>
        <p:blipFill>
          <a:blip r:embed="rId1"/>
          <a:stretch>
            <a:fillRect/>
          </a:stretch>
        </p:blipFill>
        <p:spPr>
          <a:xfrm>
            <a:off x="0" y="0"/>
            <a:ext cx="12187238" cy="6858000"/>
          </a:xfrm>
          <a:prstGeom prst="rect">
            <a:avLst/>
          </a:prstGeom>
          <a:noFill/>
          <a:ln w="9525">
            <a:noFill/>
          </a:ln>
        </p:spPr>
      </p:pic>
      <p:grpSp>
        <p:nvGrpSpPr>
          <p:cNvPr id="12" name="组合 11"/>
          <p:cNvGrpSpPr/>
          <p:nvPr/>
        </p:nvGrpSpPr>
        <p:grpSpPr>
          <a:xfrm>
            <a:off x="9045962" y="3395840"/>
            <a:ext cx="2672306" cy="6878639"/>
            <a:chOff x="-420688" y="1854200"/>
            <a:chExt cx="2673351" cy="6878638"/>
          </a:xfrm>
          <a:effectLst>
            <a:outerShdw blurRad="254000" dist="190500" dir="2700000" sx="102000" sy="102000" algn="tl" rotWithShape="0">
              <a:prstClr val="black">
                <a:alpha val="28000"/>
              </a:prstClr>
            </a:outerShdw>
          </a:effectLst>
        </p:grpSpPr>
        <p:sp>
          <p:nvSpPr>
            <p:cNvPr id="13" name="AutoShape 3"/>
            <p:cNvSpPr>
              <a:spLocks noChangeAspect="1" noChangeArrowheads="1" noTextEdit="1"/>
            </p:cNvSpPr>
            <p:nvPr/>
          </p:nvSpPr>
          <p:spPr bwMode="auto">
            <a:xfrm>
              <a:off x="-385763" y="1854200"/>
              <a:ext cx="2622551"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4" name="Freeform 5"/>
            <p:cNvSpPr/>
            <p:nvPr/>
          </p:nvSpPr>
          <p:spPr bwMode="auto">
            <a:xfrm>
              <a:off x="214312" y="2141538"/>
              <a:ext cx="633413" cy="542925"/>
            </a:xfrm>
            <a:custGeom>
              <a:avLst/>
              <a:gdLst>
                <a:gd name="T0" fmla="*/ 19 w 37"/>
                <a:gd name="T1" fmla="*/ 0 h 32"/>
                <a:gd name="T2" fmla="*/ 0 w 37"/>
                <a:gd name="T3" fmla="*/ 18 h 32"/>
                <a:gd name="T4" fmla="*/ 7 w 37"/>
                <a:gd name="T5" fmla="*/ 32 h 32"/>
                <a:gd name="T6" fmla="*/ 7 w 37"/>
                <a:gd name="T7" fmla="*/ 24 h 32"/>
                <a:gd name="T8" fmla="*/ 5 w 37"/>
                <a:gd name="T9" fmla="*/ 18 h 32"/>
                <a:gd name="T10" fmla="*/ 19 w 37"/>
                <a:gd name="T11" fmla="*/ 5 h 32"/>
                <a:gd name="T12" fmla="*/ 32 w 37"/>
                <a:gd name="T13" fmla="*/ 18 h 32"/>
                <a:gd name="T14" fmla="*/ 31 w 37"/>
                <a:gd name="T15" fmla="*/ 25 h 32"/>
                <a:gd name="T16" fmla="*/ 31 w 37"/>
                <a:gd name="T17" fmla="*/ 32 h 32"/>
                <a:gd name="T18" fmla="*/ 37 w 37"/>
                <a:gd name="T19" fmla="*/ 18 h 32"/>
                <a:gd name="T20" fmla="*/ 19 w 37"/>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32">
                  <a:moveTo>
                    <a:pt x="19" y="0"/>
                  </a:moveTo>
                  <a:cubicBezTo>
                    <a:pt x="9" y="0"/>
                    <a:pt x="0" y="8"/>
                    <a:pt x="0" y="18"/>
                  </a:cubicBezTo>
                  <a:cubicBezTo>
                    <a:pt x="0" y="24"/>
                    <a:pt x="3" y="29"/>
                    <a:pt x="7" y="32"/>
                  </a:cubicBezTo>
                  <a:cubicBezTo>
                    <a:pt x="7" y="24"/>
                    <a:pt x="7" y="24"/>
                    <a:pt x="7" y="24"/>
                  </a:cubicBezTo>
                  <a:cubicBezTo>
                    <a:pt x="6" y="22"/>
                    <a:pt x="5" y="20"/>
                    <a:pt x="5" y="18"/>
                  </a:cubicBezTo>
                  <a:cubicBezTo>
                    <a:pt x="5" y="11"/>
                    <a:pt x="11" y="5"/>
                    <a:pt x="19" y="5"/>
                  </a:cubicBezTo>
                  <a:cubicBezTo>
                    <a:pt x="26" y="5"/>
                    <a:pt x="32" y="11"/>
                    <a:pt x="32" y="18"/>
                  </a:cubicBezTo>
                  <a:cubicBezTo>
                    <a:pt x="32" y="21"/>
                    <a:pt x="32" y="23"/>
                    <a:pt x="31" y="25"/>
                  </a:cubicBezTo>
                  <a:cubicBezTo>
                    <a:pt x="31" y="32"/>
                    <a:pt x="31" y="32"/>
                    <a:pt x="31" y="32"/>
                  </a:cubicBezTo>
                  <a:cubicBezTo>
                    <a:pt x="35" y="29"/>
                    <a:pt x="37" y="24"/>
                    <a:pt x="37" y="18"/>
                  </a:cubicBezTo>
                  <a:cubicBezTo>
                    <a:pt x="37" y="8"/>
                    <a:pt x="2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5" name="Freeform 6"/>
            <p:cNvSpPr/>
            <p:nvPr/>
          </p:nvSpPr>
          <p:spPr bwMode="auto">
            <a:xfrm>
              <a:off x="-60325" y="1870075"/>
              <a:ext cx="1182688" cy="1135063"/>
            </a:xfrm>
            <a:custGeom>
              <a:avLst/>
              <a:gdLst>
                <a:gd name="T0" fmla="*/ 35 w 69"/>
                <a:gd name="T1" fmla="*/ 0 h 67"/>
                <a:gd name="T2" fmla="*/ 0 w 69"/>
                <a:gd name="T3" fmla="*/ 34 h 67"/>
                <a:gd name="T4" fmla="*/ 23 w 69"/>
                <a:gd name="T5" fmla="*/ 66 h 67"/>
                <a:gd name="T6" fmla="*/ 23 w 69"/>
                <a:gd name="T7" fmla="*/ 61 h 67"/>
                <a:gd name="T8" fmla="*/ 5 w 69"/>
                <a:gd name="T9" fmla="*/ 34 h 67"/>
                <a:gd name="T10" fmla="*/ 35 w 69"/>
                <a:gd name="T11" fmla="*/ 5 h 67"/>
                <a:gd name="T12" fmla="*/ 64 w 69"/>
                <a:gd name="T13" fmla="*/ 34 h 67"/>
                <a:gd name="T14" fmla="*/ 47 w 69"/>
                <a:gd name="T15" fmla="*/ 61 h 67"/>
                <a:gd name="T16" fmla="*/ 47 w 69"/>
                <a:gd name="T17" fmla="*/ 67 h 67"/>
                <a:gd name="T18" fmla="*/ 69 w 69"/>
                <a:gd name="T19" fmla="*/ 34 h 67"/>
                <a:gd name="T20" fmla="*/ 35 w 69"/>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7">
                  <a:moveTo>
                    <a:pt x="35" y="0"/>
                  </a:moveTo>
                  <a:cubicBezTo>
                    <a:pt x="16" y="0"/>
                    <a:pt x="0" y="15"/>
                    <a:pt x="0" y="34"/>
                  </a:cubicBezTo>
                  <a:cubicBezTo>
                    <a:pt x="0" y="49"/>
                    <a:pt x="10" y="61"/>
                    <a:pt x="23" y="66"/>
                  </a:cubicBezTo>
                  <a:cubicBezTo>
                    <a:pt x="23" y="61"/>
                    <a:pt x="23" y="61"/>
                    <a:pt x="23" y="61"/>
                  </a:cubicBezTo>
                  <a:cubicBezTo>
                    <a:pt x="12" y="56"/>
                    <a:pt x="5" y="46"/>
                    <a:pt x="5" y="34"/>
                  </a:cubicBezTo>
                  <a:cubicBezTo>
                    <a:pt x="5" y="18"/>
                    <a:pt x="19" y="5"/>
                    <a:pt x="35" y="5"/>
                  </a:cubicBezTo>
                  <a:cubicBezTo>
                    <a:pt x="51" y="5"/>
                    <a:pt x="64" y="18"/>
                    <a:pt x="64" y="34"/>
                  </a:cubicBezTo>
                  <a:cubicBezTo>
                    <a:pt x="64" y="46"/>
                    <a:pt x="57" y="57"/>
                    <a:pt x="47" y="61"/>
                  </a:cubicBezTo>
                  <a:cubicBezTo>
                    <a:pt x="47" y="67"/>
                    <a:pt x="47" y="67"/>
                    <a:pt x="47" y="67"/>
                  </a:cubicBezTo>
                  <a:cubicBezTo>
                    <a:pt x="60" y="62"/>
                    <a:pt x="69" y="49"/>
                    <a:pt x="69" y="34"/>
                  </a:cubicBezTo>
                  <a:cubicBezTo>
                    <a:pt x="69" y="15"/>
                    <a:pt x="54" y="0"/>
                    <a:pt x="3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6" name="Freeform 7"/>
            <p:cNvSpPr/>
            <p:nvPr/>
          </p:nvSpPr>
          <p:spPr bwMode="auto">
            <a:xfrm>
              <a:off x="-420688" y="2243138"/>
              <a:ext cx="2468563" cy="3778250"/>
            </a:xfrm>
            <a:custGeom>
              <a:avLst/>
              <a:gdLst>
                <a:gd name="T0" fmla="*/ 139 w 144"/>
                <a:gd name="T1" fmla="*/ 95 h 223"/>
                <a:gd name="T2" fmla="*/ 138 w 144"/>
                <a:gd name="T3" fmla="*/ 87 h 223"/>
                <a:gd name="T4" fmla="*/ 126 w 144"/>
                <a:gd name="T5" fmla="*/ 77 h 223"/>
                <a:gd name="T6" fmla="*/ 115 w 144"/>
                <a:gd name="T7" fmla="*/ 87 h 223"/>
                <a:gd name="T8" fmla="*/ 115 w 144"/>
                <a:gd name="T9" fmla="*/ 79 h 223"/>
                <a:gd name="T10" fmla="*/ 103 w 144"/>
                <a:gd name="T11" fmla="*/ 70 h 223"/>
                <a:gd name="T12" fmla="*/ 91 w 144"/>
                <a:gd name="T13" fmla="*/ 79 h 223"/>
                <a:gd name="T14" fmla="*/ 91 w 144"/>
                <a:gd name="T15" fmla="*/ 72 h 223"/>
                <a:gd name="T16" fmla="*/ 79 w 144"/>
                <a:gd name="T17" fmla="*/ 63 h 223"/>
                <a:gd name="T18" fmla="*/ 67 w 144"/>
                <a:gd name="T19" fmla="*/ 70 h 223"/>
                <a:gd name="T20" fmla="*/ 67 w 144"/>
                <a:gd name="T21" fmla="*/ 9 h 223"/>
                <a:gd name="T22" fmla="*/ 56 w 144"/>
                <a:gd name="T23" fmla="*/ 0 h 223"/>
                <a:gd name="T24" fmla="*/ 44 w 144"/>
                <a:gd name="T25" fmla="*/ 9 h 223"/>
                <a:gd name="T26" fmla="*/ 44 w 144"/>
                <a:gd name="T27" fmla="*/ 129 h 223"/>
                <a:gd name="T28" fmla="*/ 44 w 144"/>
                <a:gd name="T29" fmla="*/ 130 h 223"/>
                <a:gd name="T30" fmla="*/ 44 w 144"/>
                <a:gd name="T31" fmla="*/ 133 h 223"/>
                <a:gd name="T32" fmla="*/ 44 w 144"/>
                <a:gd name="T33" fmla="*/ 136 h 223"/>
                <a:gd name="T34" fmla="*/ 24 w 144"/>
                <a:gd name="T35" fmla="*/ 96 h 223"/>
                <a:gd name="T36" fmla="*/ 9 w 144"/>
                <a:gd name="T37" fmla="*/ 93 h 223"/>
                <a:gd name="T38" fmla="*/ 3 w 144"/>
                <a:gd name="T39" fmla="*/ 107 h 223"/>
                <a:gd name="T40" fmla="*/ 31 w 144"/>
                <a:gd name="T41" fmla="*/ 175 h 223"/>
                <a:gd name="T42" fmla="*/ 52 w 144"/>
                <a:gd name="T43" fmla="*/ 202 h 223"/>
                <a:gd name="T44" fmla="*/ 58 w 144"/>
                <a:gd name="T45" fmla="*/ 216 h 223"/>
                <a:gd name="T46" fmla="*/ 133 w 144"/>
                <a:gd name="T47" fmla="*/ 215 h 223"/>
                <a:gd name="T48" fmla="*/ 141 w 144"/>
                <a:gd name="T49" fmla="*/ 188 h 223"/>
                <a:gd name="T50" fmla="*/ 143 w 144"/>
                <a:gd name="T51" fmla="*/ 146 h 223"/>
                <a:gd name="T52" fmla="*/ 139 w 144"/>
                <a:gd name="T53" fmla="*/ 95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223">
                  <a:moveTo>
                    <a:pt x="139" y="95"/>
                  </a:moveTo>
                  <a:cubicBezTo>
                    <a:pt x="138" y="87"/>
                    <a:pt x="138" y="87"/>
                    <a:pt x="138" y="87"/>
                  </a:cubicBezTo>
                  <a:cubicBezTo>
                    <a:pt x="138" y="82"/>
                    <a:pt x="133" y="77"/>
                    <a:pt x="126" y="77"/>
                  </a:cubicBezTo>
                  <a:cubicBezTo>
                    <a:pt x="120" y="77"/>
                    <a:pt x="115" y="82"/>
                    <a:pt x="115" y="87"/>
                  </a:cubicBezTo>
                  <a:cubicBezTo>
                    <a:pt x="115" y="79"/>
                    <a:pt x="115" y="79"/>
                    <a:pt x="115" y="79"/>
                  </a:cubicBezTo>
                  <a:cubicBezTo>
                    <a:pt x="115" y="74"/>
                    <a:pt x="109" y="70"/>
                    <a:pt x="103" y="70"/>
                  </a:cubicBezTo>
                  <a:cubicBezTo>
                    <a:pt x="96" y="70"/>
                    <a:pt x="91" y="74"/>
                    <a:pt x="91" y="79"/>
                  </a:cubicBezTo>
                  <a:cubicBezTo>
                    <a:pt x="91" y="72"/>
                    <a:pt x="91" y="72"/>
                    <a:pt x="91" y="72"/>
                  </a:cubicBezTo>
                  <a:cubicBezTo>
                    <a:pt x="91" y="67"/>
                    <a:pt x="86" y="63"/>
                    <a:pt x="79" y="63"/>
                  </a:cubicBezTo>
                  <a:cubicBezTo>
                    <a:pt x="73" y="63"/>
                    <a:pt x="68" y="66"/>
                    <a:pt x="67" y="70"/>
                  </a:cubicBezTo>
                  <a:cubicBezTo>
                    <a:pt x="67" y="9"/>
                    <a:pt x="67" y="9"/>
                    <a:pt x="67" y="9"/>
                  </a:cubicBezTo>
                  <a:cubicBezTo>
                    <a:pt x="67" y="4"/>
                    <a:pt x="62" y="0"/>
                    <a:pt x="56" y="0"/>
                  </a:cubicBezTo>
                  <a:cubicBezTo>
                    <a:pt x="49" y="0"/>
                    <a:pt x="44" y="4"/>
                    <a:pt x="44" y="9"/>
                  </a:cubicBezTo>
                  <a:cubicBezTo>
                    <a:pt x="44" y="129"/>
                    <a:pt x="44" y="129"/>
                    <a:pt x="44" y="129"/>
                  </a:cubicBezTo>
                  <a:cubicBezTo>
                    <a:pt x="44" y="130"/>
                    <a:pt x="44" y="130"/>
                    <a:pt x="44" y="130"/>
                  </a:cubicBezTo>
                  <a:cubicBezTo>
                    <a:pt x="44" y="131"/>
                    <a:pt x="44" y="132"/>
                    <a:pt x="44" y="133"/>
                  </a:cubicBezTo>
                  <a:cubicBezTo>
                    <a:pt x="44" y="136"/>
                    <a:pt x="44" y="136"/>
                    <a:pt x="44" y="136"/>
                  </a:cubicBezTo>
                  <a:cubicBezTo>
                    <a:pt x="24" y="96"/>
                    <a:pt x="24" y="96"/>
                    <a:pt x="24" y="96"/>
                  </a:cubicBezTo>
                  <a:cubicBezTo>
                    <a:pt x="22" y="92"/>
                    <a:pt x="15" y="90"/>
                    <a:pt x="9" y="93"/>
                  </a:cubicBezTo>
                  <a:cubicBezTo>
                    <a:pt x="3" y="96"/>
                    <a:pt x="0" y="102"/>
                    <a:pt x="3" y="107"/>
                  </a:cubicBezTo>
                  <a:cubicBezTo>
                    <a:pt x="31" y="175"/>
                    <a:pt x="31" y="175"/>
                    <a:pt x="31" y="175"/>
                  </a:cubicBezTo>
                  <a:cubicBezTo>
                    <a:pt x="34" y="180"/>
                    <a:pt x="44" y="187"/>
                    <a:pt x="52" y="202"/>
                  </a:cubicBezTo>
                  <a:cubicBezTo>
                    <a:pt x="56" y="211"/>
                    <a:pt x="58" y="216"/>
                    <a:pt x="58" y="216"/>
                  </a:cubicBezTo>
                  <a:cubicBezTo>
                    <a:pt x="58" y="216"/>
                    <a:pt x="73" y="223"/>
                    <a:pt x="133" y="215"/>
                  </a:cubicBezTo>
                  <a:cubicBezTo>
                    <a:pt x="133" y="215"/>
                    <a:pt x="138" y="204"/>
                    <a:pt x="141" y="188"/>
                  </a:cubicBezTo>
                  <a:cubicBezTo>
                    <a:pt x="141" y="188"/>
                    <a:pt x="144" y="159"/>
                    <a:pt x="143" y="146"/>
                  </a:cubicBezTo>
                  <a:cubicBezTo>
                    <a:pt x="142" y="126"/>
                    <a:pt x="140" y="112"/>
                    <a:pt x="139" y="95"/>
                  </a:cubicBezTo>
                </a:path>
              </a:pathLst>
            </a:custGeom>
            <a:solidFill>
              <a:srgbClr val="FFB57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7" name="Freeform 8"/>
            <p:cNvSpPr>
              <a:spLocks noEditPoints="1"/>
            </p:cNvSpPr>
            <p:nvPr/>
          </p:nvSpPr>
          <p:spPr bwMode="auto">
            <a:xfrm>
              <a:off x="-420688" y="2243138"/>
              <a:ext cx="2468563" cy="3709988"/>
            </a:xfrm>
            <a:custGeom>
              <a:avLst/>
              <a:gdLst>
                <a:gd name="T0" fmla="*/ 83 w 144"/>
                <a:gd name="T1" fmla="*/ 219 h 219"/>
                <a:gd name="T2" fmla="*/ 58 w 144"/>
                <a:gd name="T3" fmla="*/ 216 h 219"/>
                <a:gd name="T4" fmla="*/ 51 w 144"/>
                <a:gd name="T5" fmla="*/ 202 h 219"/>
                <a:gd name="T6" fmla="*/ 31 w 144"/>
                <a:gd name="T7" fmla="*/ 175 h 219"/>
                <a:gd name="T8" fmla="*/ 9 w 144"/>
                <a:gd name="T9" fmla="*/ 93 h 219"/>
                <a:gd name="T10" fmla="*/ 24 w 144"/>
                <a:gd name="T11" fmla="*/ 96 h 219"/>
                <a:gd name="T12" fmla="*/ 43 w 144"/>
                <a:gd name="T13" fmla="*/ 133 h 219"/>
                <a:gd name="T14" fmla="*/ 44 w 144"/>
                <a:gd name="T15" fmla="*/ 129 h 219"/>
                <a:gd name="T16" fmla="*/ 56 w 144"/>
                <a:gd name="T17" fmla="*/ 0 h 219"/>
                <a:gd name="T18" fmla="*/ 68 w 144"/>
                <a:gd name="T19" fmla="*/ 69 h 219"/>
                <a:gd name="T20" fmla="*/ 91 w 144"/>
                <a:gd name="T21" fmla="*/ 72 h 219"/>
                <a:gd name="T22" fmla="*/ 103 w 144"/>
                <a:gd name="T23" fmla="*/ 70 h 219"/>
                <a:gd name="T24" fmla="*/ 115 w 144"/>
                <a:gd name="T25" fmla="*/ 84 h 219"/>
                <a:gd name="T26" fmla="*/ 139 w 144"/>
                <a:gd name="T27" fmla="*/ 87 h 219"/>
                <a:gd name="T28" fmla="*/ 141 w 144"/>
                <a:gd name="T29" fmla="*/ 121 h 219"/>
                <a:gd name="T30" fmla="*/ 141 w 144"/>
                <a:gd name="T31" fmla="*/ 188 h 219"/>
                <a:gd name="T32" fmla="*/ 133 w 144"/>
                <a:gd name="T33" fmla="*/ 215 h 219"/>
                <a:gd name="T34" fmla="*/ 83 w 144"/>
                <a:gd name="T35" fmla="*/ 219 h 219"/>
                <a:gd name="T36" fmla="*/ 83 w 144"/>
                <a:gd name="T37" fmla="*/ 219 h 219"/>
                <a:gd name="T38" fmla="*/ 133 w 144"/>
                <a:gd name="T39" fmla="*/ 214 h 219"/>
                <a:gd name="T40" fmla="*/ 143 w 144"/>
                <a:gd name="T41" fmla="*/ 146 h 219"/>
                <a:gd name="T42" fmla="*/ 139 w 144"/>
                <a:gd name="T43" fmla="*/ 95 h 219"/>
                <a:gd name="T44" fmla="*/ 126 w 144"/>
                <a:gd name="T45" fmla="*/ 78 h 219"/>
                <a:gd name="T46" fmla="*/ 114 w 144"/>
                <a:gd name="T47" fmla="*/ 87 h 219"/>
                <a:gd name="T48" fmla="*/ 103 w 144"/>
                <a:gd name="T49" fmla="*/ 70 h 219"/>
                <a:gd name="T50" fmla="*/ 91 w 144"/>
                <a:gd name="T51" fmla="*/ 79 h 219"/>
                <a:gd name="T52" fmla="*/ 79 w 144"/>
                <a:gd name="T53" fmla="*/ 63 h 219"/>
                <a:gd name="T54" fmla="*/ 67 w 144"/>
                <a:gd name="T55" fmla="*/ 72 h 219"/>
                <a:gd name="T56" fmla="*/ 56 w 144"/>
                <a:gd name="T57" fmla="*/ 0 h 219"/>
                <a:gd name="T58" fmla="*/ 44 w 144"/>
                <a:gd name="T59" fmla="*/ 129 h 219"/>
                <a:gd name="T60" fmla="*/ 44 w 144"/>
                <a:gd name="T61" fmla="*/ 133 h 219"/>
                <a:gd name="T62" fmla="*/ 24 w 144"/>
                <a:gd name="T63" fmla="*/ 96 h 219"/>
                <a:gd name="T64" fmla="*/ 9 w 144"/>
                <a:gd name="T65" fmla="*/ 94 h 219"/>
                <a:gd name="T66" fmla="*/ 31 w 144"/>
                <a:gd name="T67" fmla="*/ 175 h 219"/>
                <a:gd name="T68" fmla="*/ 52 w 144"/>
                <a:gd name="T69" fmla="*/ 202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219">
                  <a:moveTo>
                    <a:pt x="83" y="219"/>
                  </a:moveTo>
                  <a:cubicBezTo>
                    <a:pt x="83" y="219"/>
                    <a:pt x="83" y="219"/>
                    <a:pt x="83" y="219"/>
                  </a:cubicBezTo>
                  <a:cubicBezTo>
                    <a:pt x="64" y="219"/>
                    <a:pt x="58" y="216"/>
                    <a:pt x="58" y="216"/>
                  </a:cubicBezTo>
                  <a:cubicBezTo>
                    <a:pt x="58" y="216"/>
                    <a:pt x="58" y="216"/>
                    <a:pt x="58" y="216"/>
                  </a:cubicBezTo>
                  <a:cubicBezTo>
                    <a:pt x="58" y="216"/>
                    <a:pt x="58" y="216"/>
                    <a:pt x="58" y="216"/>
                  </a:cubicBezTo>
                  <a:cubicBezTo>
                    <a:pt x="58" y="216"/>
                    <a:pt x="56" y="211"/>
                    <a:pt x="51" y="202"/>
                  </a:cubicBezTo>
                  <a:cubicBezTo>
                    <a:pt x="46" y="192"/>
                    <a:pt x="41" y="186"/>
                    <a:pt x="36" y="182"/>
                  </a:cubicBezTo>
                  <a:cubicBezTo>
                    <a:pt x="34" y="179"/>
                    <a:pt x="32" y="177"/>
                    <a:pt x="31" y="175"/>
                  </a:cubicBezTo>
                  <a:cubicBezTo>
                    <a:pt x="2" y="107"/>
                    <a:pt x="2" y="107"/>
                    <a:pt x="2" y="107"/>
                  </a:cubicBezTo>
                  <a:cubicBezTo>
                    <a:pt x="0" y="102"/>
                    <a:pt x="3" y="96"/>
                    <a:pt x="9" y="93"/>
                  </a:cubicBezTo>
                  <a:cubicBezTo>
                    <a:pt x="11" y="92"/>
                    <a:pt x="14" y="92"/>
                    <a:pt x="16" y="92"/>
                  </a:cubicBezTo>
                  <a:cubicBezTo>
                    <a:pt x="20" y="92"/>
                    <a:pt x="23" y="93"/>
                    <a:pt x="24" y="96"/>
                  </a:cubicBezTo>
                  <a:cubicBezTo>
                    <a:pt x="43" y="135"/>
                    <a:pt x="43" y="135"/>
                    <a:pt x="43" y="135"/>
                  </a:cubicBezTo>
                  <a:cubicBezTo>
                    <a:pt x="43" y="133"/>
                    <a:pt x="43" y="133"/>
                    <a:pt x="43" y="133"/>
                  </a:cubicBezTo>
                  <a:cubicBezTo>
                    <a:pt x="43" y="132"/>
                    <a:pt x="43" y="131"/>
                    <a:pt x="44" y="130"/>
                  </a:cubicBezTo>
                  <a:cubicBezTo>
                    <a:pt x="44" y="129"/>
                    <a:pt x="44" y="129"/>
                    <a:pt x="44" y="129"/>
                  </a:cubicBezTo>
                  <a:cubicBezTo>
                    <a:pt x="44" y="9"/>
                    <a:pt x="44" y="9"/>
                    <a:pt x="44" y="9"/>
                  </a:cubicBezTo>
                  <a:cubicBezTo>
                    <a:pt x="44" y="4"/>
                    <a:pt x="49" y="0"/>
                    <a:pt x="56" y="0"/>
                  </a:cubicBezTo>
                  <a:cubicBezTo>
                    <a:pt x="62" y="0"/>
                    <a:pt x="68" y="4"/>
                    <a:pt x="68" y="9"/>
                  </a:cubicBezTo>
                  <a:cubicBezTo>
                    <a:pt x="68" y="69"/>
                    <a:pt x="68" y="69"/>
                    <a:pt x="68" y="69"/>
                  </a:cubicBezTo>
                  <a:cubicBezTo>
                    <a:pt x="69" y="65"/>
                    <a:pt x="74" y="63"/>
                    <a:pt x="79" y="63"/>
                  </a:cubicBezTo>
                  <a:cubicBezTo>
                    <a:pt x="86" y="63"/>
                    <a:pt x="91" y="67"/>
                    <a:pt x="91" y="72"/>
                  </a:cubicBezTo>
                  <a:cubicBezTo>
                    <a:pt x="91" y="76"/>
                    <a:pt x="91" y="76"/>
                    <a:pt x="91" y="76"/>
                  </a:cubicBezTo>
                  <a:cubicBezTo>
                    <a:pt x="93" y="72"/>
                    <a:pt x="97" y="70"/>
                    <a:pt x="103" y="70"/>
                  </a:cubicBezTo>
                  <a:cubicBezTo>
                    <a:pt x="109" y="70"/>
                    <a:pt x="115" y="74"/>
                    <a:pt x="115" y="79"/>
                  </a:cubicBezTo>
                  <a:cubicBezTo>
                    <a:pt x="115" y="84"/>
                    <a:pt x="115" y="84"/>
                    <a:pt x="115" y="84"/>
                  </a:cubicBezTo>
                  <a:cubicBezTo>
                    <a:pt x="116" y="80"/>
                    <a:pt x="121" y="77"/>
                    <a:pt x="126" y="77"/>
                  </a:cubicBezTo>
                  <a:cubicBezTo>
                    <a:pt x="133" y="77"/>
                    <a:pt x="139" y="81"/>
                    <a:pt x="139" y="87"/>
                  </a:cubicBezTo>
                  <a:cubicBezTo>
                    <a:pt x="139" y="95"/>
                    <a:pt x="139" y="95"/>
                    <a:pt x="139" y="95"/>
                  </a:cubicBezTo>
                  <a:cubicBezTo>
                    <a:pt x="140" y="104"/>
                    <a:pt x="140" y="112"/>
                    <a:pt x="141" y="121"/>
                  </a:cubicBezTo>
                  <a:cubicBezTo>
                    <a:pt x="142" y="129"/>
                    <a:pt x="143" y="137"/>
                    <a:pt x="143" y="146"/>
                  </a:cubicBezTo>
                  <a:cubicBezTo>
                    <a:pt x="144" y="159"/>
                    <a:pt x="141" y="187"/>
                    <a:pt x="141" y="188"/>
                  </a:cubicBezTo>
                  <a:cubicBezTo>
                    <a:pt x="138" y="204"/>
                    <a:pt x="133" y="215"/>
                    <a:pt x="133" y="215"/>
                  </a:cubicBezTo>
                  <a:cubicBezTo>
                    <a:pt x="133" y="215"/>
                    <a:pt x="133" y="215"/>
                    <a:pt x="133" y="215"/>
                  </a:cubicBezTo>
                  <a:cubicBezTo>
                    <a:pt x="133" y="215"/>
                    <a:pt x="133" y="215"/>
                    <a:pt x="133" y="215"/>
                  </a:cubicBezTo>
                  <a:cubicBezTo>
                    <a:pt x="114" y="218"/>
                    <a:pt x="97" y="219"/>
                    <a:pt x="83" y="219"/>
                  </a:cubicBezTo>
                  <a:moveTo>
                    <a:pt x="58" y="216"/>
                  </a:moveTo>
                  <a:cubicBezTo>
                    <a:pt x="59" y="216"/>
                    <a:pt x="65" y="219"/>
                    <a:pt x="83" y="219"/>
                  </a:cubicBezTo>
                  <a:cubicBezTo>
                    <a:pt x="83" y="219"/>
                    <a:pt x="83" y="219"/>
                    <a:pt x="83" y="219"/>
                  </a:cubicBezTo>
                  <a:cubicBezTo>
                    <a:pt x="97" y="219"/>
                    <a:pt x="113" y="217"/>
                    <a:pt x="133" y="214"/>
                  </a:cubicBezTo>
                  <a:cubicBezTo>
                    <a:pt x="133" y="213"/>
                    <a:pt x="138" y="203"/>
                    <a:pt x="141" y="188"/>
                  </a:cubicBezTo>
                  <a:cubicBezTo>
                    <a:pt x="141" y="187"/>
                    <a:pt x="143" y="159"/>
                    <a:pt x="143" y="146"/>
                  </a:cubicBezTo>
                  <a:cubicBezTo>
                    <a:pt x="142" y="137"/>
                    <a:pt x="141" y="129"/>
                    <a:pt x="141" y="121"/>
                  </a:cubicBezTo>
                  <a:cubicBezTo>
                    <a:pt x="140" y="112"/>
                    <a:pt x="139" y="104"/>
                    <a:pt x="139" y="95"/>
                  </a:cubicBezTo>
                  <a:cubicBezTo>
                    <a:pt x="138" y="87"/>
                    <a:pt x="138" y="87"/>
                    <a:pt x="138" y="87"/>
                  </a:cubicBezTo>
                  <a:cubicBezTo>
                    <a:pt x="138" y="82"/>
                    <a:pt x="133" y="78"/>
                    <a:pt x="126" y="78"/>
                  </a:cubicBezTo>
                  <a:cubicBezTo>
                    <a:pt x="120" y="78"/>
                    <a:pt x="115" y="82"/>
                    <a:pt x="115" y="87"/>
                  </a:cubicBezTo>
                  <a:cubicBezTo>
                    <a:pt x="114" y="87"/>
                    <a:pt x="114" y="87"/>
                    <a:pt x="114" y="87"/>
                  </a:cubicBezTo>
                  <a:cubicBezTo>
                    <a:pt x="114" y="79"/>
                    <a:pt x="114" y="79"/>
                    <a:pt x="114" y="79"/>
                  </a:cubicBezTo>
                  <a:cubicBezTo>
                    <a:pt x="114" y="74"/>
                    <a:pt x="109" y="70"/>
                    <a:pt x="103" y="70"/>
                  </a:cubicBezTo>
                  <a:cubicBezTo>
                    <a:pt x="96" y="70"/>
                    <a:pt x="91" y="74"/>
                    <a:pt x="91" y="79"/>
                  </a:cubicBezTo>
                  <a:cubicBezTo>
                    <a:pt x="91" y="79"/>
                    <a:pt x="91" y="79"/>
                    <a:pt x="91" y="79"/>
                  </a:cubicBezTo>
                  <a:cubicBezTo>
                    <a:pt x="91" y="72"/>
                    <a:pt x="91" y="72"/>
                    <a:pt x="91" y="72"/>
                  </a:cubicBezTo>
                  <a:cubicBezTo>
                    <a:pt x="91" y="67"/>
                    <a:pt x="85" y="63"/>
                    <a:pt x="79" y="63"/>
                  </a:cubicBezTo>
                  <a:cubicBezTo>
                    <a:pt x="73" y="63"/>
                    <a:pt x="69" y="66"/>
                    <a:pt x="68" y="70"/>
                  </a:cubicBezTo>
                  <a:cubicBezTo>
                    <a:pt x="67" y="72"/>
                    <a:pt x="67" y="72"/>
                    <a:pt x="67" y="72"/>
                  </a:cubicBezTo>
                  <a:cubicBezTo>
                    <a:pt x="67" y="9"/>
                    <a:pt x="67" y="9"/>
                    <a:pt x="67" y="9"/>
                  </a:cubicBezTo>
                  <a:cubicBezTo>
                    <a:pt x="67" y="4"/>
                    <a:pt x="62" y="0"/>
                    <a:pt x="56" y="0"/>
                  </a:cubicBezTo>
                  <a:cubicBezTo>
                    <a:pt x="49" y="0"/>
                    <a:pt x="44" y="4"/>
                    <a:pt x="44" y="9"/>
                  </a:cubicBezTo>
                  <a:cubicBezTo>
                    <a:pt x="44" y="129"/>
                    <a:pt x="44" y="129"/>
                    <a:pt x="44" y="129"/>
                  </a:cubicBezTo>
                  <a:cubicBezTo>
                    <a:pt x="44" y="129"/>
                    <a:pt x="44" y="129"/>
                    <a:pt x="44" y="130"/>
                  </a:cubicBezTo>
                  <a:cubicBezTo>
                    <a:pt x="44" y="131"/>
                    <a:pt x="44" y="132"/>
                    <a:pt x="44" y="133"/>
                  </a:cubicBezTo>
                  <a:cubicBezTo>
                    <a:pt x="44" y="137"/>
                    <a:pt x="44" y="137"/>
                    <a:pt x="44" y="137"/>
                  </a:cubicBezTo>
                  <a:cubicBezTo>
                    <a:pt x="24" y="96"/>
                    <a:pt x="24" y="96"/>
                    <a:pt x="24" y="96"/>
                  </a:cubicBezTo>
                  <a:cubicBezTo>
                    <a:pt x="22" y="94"/>
                    <a:pt x="19" y="92"/>
                    <a:pt x="16" y="92"/>
                  </a:cubicBezTo>
                  <a:cubicBezTo>
                    <a:pt x="14" y="92"/>
                    <a:pt x="11" y="93"/>
                    <a:pt x="9" y="94"/>
                  </a:cubicBezTo>
                  <a:cubicBezTo>
                    <a:pt x="4" y="96"/>
                    <a:pt x="1" y="102"/>
                    <a:pt x="3" y="107"/>
                  </a:cubicBezTo>
                  <a:cubicBezTo>
                    <a:pt x="31" y="175"/>
                    <a:pt x="31" y="175"/>
                    <a:pt x="31" y="175"/>
                  </a:cubicBezTo>
                  <a:cubicBezTo>
                    <a:pt x="32" y="177"/>
                    <a:pt x="34" y="179"/>
                    <a:pt x="37" y="181"/>
                  </a:cubicBezTo>
                  <a:cubicBezTo>
                    <a:pt x="41" y="186"/>
                    <a:pt x="47" y="192"/>
                    <a:pt x="52" y="202"/>
                  </a:cubicBezTo>
                  <a:cubicBezTo>
                    <a:pt x="56" y="210"/>
                    <a:pt x="58" y="215"/>
                    <a:pt x="58" y="216"/>
                  </a:cubicBezTo>
                </a:path>
              </a:pathLst>
            </a:custGeom>
            <a:solidFill>
              <a:srgbClr val="FFB57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8" name="Freeform 9"/>
            <p:cNvSpPr/>
            <p:nvPr/>
          </p:nvSpPr>
          <p:spPr bwMode="auto">
            <a:xfrm>
              <a:off x="368300" y="2293938"/>
              <a:ext cx="325438" cy="322263"/>
            </a:xfrm>
            <a:custGeom>
              <a:avLst/>
              <a:gdLst>
                <a:gd name="T0" fmla="*/ 12 w 19"/>
                <a:gd name="T1" fmla="*/ 0 h 19"/>
                <a:gd name="T2" fmla="*/ 12 w 19"/>
                <a:gd name="T3" fmla="*/ 0 h 19"/>
                <a:gd name="T4" fmla="*/ 6 w 19"/>
                <a:gd name="T5" fmla="*/ 0 h 19"/>
                <a:gd name="T6" fmla="*/ 0 w 19"/>
                <a:gd name="T7" fmla="*/ 6 h 19"/>
                <a:gd name="T8" fmla="*/ 0 w 19"/>
                <a:gd name="T9" fmla="*/ 13 h 19"/>
                <a:gd name="T10" fmla="*/ 6 w 19"/>
                <a:gd name="T11" fmla="*/ 19 h 19"/>
                <a:gd name="T12" fmla="*/ 7 w 19"/>
                <a:gd name="T13" fmla="*/ 19 h 19"/>
                <a:gd name="T14" fmla="*/ 13 w 19"/>
                <a:gd name="T15" fmla="*/ 19 h 19"/>
                <a:gd name="T16" fmla="*/ 19 w 19"/>
                <a:gd name="T17" fmla="*/ 13 h 19"/>
                <a:gd name="T18" fmla="*/ 19 w 19"/>
                <a:gd name="T19" fmla="*/ 6 h 19"/>
                <a:gd name="T20" fmla="*/ 12 w 19"/>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9">
                  <a:moveTo>
                    <a:pt x="12" y="0"/>
                  </a:moveTo>
                  <a:cubicBezTo>
                    <a:pt x="12" y="0"/>
                    <a:pt x="12" y="0"/>
                    <a:pt x="12" y="0"/>
                  </a:cubicBezTo>
                  <a:cubicBezTo>
                    <a:pt x="6" y="0"/>
                    <a:pt x="6" y="0"/>
                    <a:pt x="6" y="0"/>
                  </a:cubicBezTo>
                  <a:cubicBezTo>
                    <a:pt x="3" y="0"/>
                    <a:pt x="0" y="3"/>
                    <a:pt x="0" y="6"/>
                  </a:cubicBezTo>
                  <a:cubicBezTo>
                    <a:pt x="0" y="13"/>
                    <a:pt x="0" y="13"/>
                    <a:pt x="0" y="13"/>
                  </a:cubicBezTo>
                  <a:cubicBezTo>
                    <a:pt x="0" y="17"/>
                    <a:pt x="3" y="19"/>
                    <a:pt x="6" y="19"/>
                  </a:cubicBezTo>
                  <a:cubicBezTo>
                    <a:pt x="7" y="19"/>
                    <a:pt x="7" y="19"/>
                    <a:pt x="7" y="19"/>
                  </a:cubicBezTo>
                  <a:cubicBezTo>
                    <a:pt x="13" y="19"/>
                    <a:pt x="13" y="19"/>
                    <a:pt x="13" y="19"/>
                  </a:cubicBezTo>
                  <a:cubicBezTo>
                    <a:pt x="16" y="19"/>
                    <a:pt x="19" y="16"/>
                    <a:pt x="19" y="13"/>
                  </a:cubicBezTo>
                  <a:cubicBezTo>
                    <a:pt x="19" y="6"/>
                    <a:pt x="19" y="6"/>
                    <a:pt x="19" y="6"/>
                  </a:cubicBezTo>
                  <a:cubicBezTo>
                    <a:pt x="19" y="2"/>
                    <a:pt x="16" y="0"/>
                    <a:pt x="12" y="0"/>
                  </a:cubicBezTo>
                </a:path>
              </a:pathLst>
            </a:custGeom>
            <a:solidFill>
              <a:srgbClr val="FFD8B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19" name="Freeform 10"/>
            <p:cNvSpPr/>
            <p:nvPr/>
          </p:nvSpPr>
          <p:spPr bwMode="auto">
            <a:xfrm>
              <a:off x="-352425" y="3835400"/>
              <a:ext cx="377825" cy="373063"/>
            </a:xfrm>
            <a:custGeom>
              <a:avLst/>
              <a:gdLst>
                <a:gd name="T0" fmla="*/ 12 w 22"/>
                <a:gd name="T1" fmla="*/ 0 h 22"/>
                <a:gd name="T2" fmla="*/ 10 w 22"/>
                <a:gd name="T3" fmla="*/ 1 h 22"/>
                <a:gd name="T4" fmla="*/ 4 w 22"/>
                <a:gd name="T5" fmla="*/ 3 h 22"/>
                <a:gd name="T6" fmla="*/ 1 w 22"/>
                <a:gd name="T7" fmla="*/ 12 h 22"/>
                <a:gd name="T8" fmla="*/ 4 w 22"/>
                <a:gd name="T9" fmla="*/ 18 h 22"/>
                <a:gd name="T10" fmla="*/ 10 w 22"/>
                <a:gd name="T11" fmla="*/ 22 h 22"/>
                <a:gd name="T12" fmla="*/ 12 w 22"/>
                <a:gd name="T13" fmla="*/ 21 h 22"/>
                <a:gd name="T14" fmla="*/ 18 w 22"/>
                <a:gd name="T15" fmla="*/ 18 h 22"/>
                <a:gd name="T16" fmla="*/ 21 w 22"/>
                <a:gd name="T17" fmla="*/ 10 h 22"/>
                <a:gd name="T18" fmla="*/ 18 w 22"/>
                <a:gd name="T19" fmla="*/ 4 h 22"/>
                <a:gd name="T20" fmla="*/ 12 w 22"/>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2">
                  <a:moveTo>
                    <a:pt x="12" y="0"/>
                  </a:moveTo>
                  <a:cubicBezTo>
                    <a:pt x="11" y="0"/>
                    <a:pt x="10" y="0"/>
                    <a:pt x="10" y="1"/>
                  </a:cubicBezTo>
                  <a:cubicBezTo>
                    <a:pt x="4" y="3"/>
                    <a:pt x="4" y="3"/>
                    <a:pt x="4" y="3"/>
                  </a:cubicBezTo>
                  <a:cubicBezTo>
                    <a:pt x="1" y="5"/>
                    <a:pt x="0" y="9"/>
                    <a:pt x="1" y="12"/>
                  </a:cubicBezTo>
                  <a:cubicBezTo>
                    <a:pt x="4" y="18"/>
                    <a:pt x="4" y="18"/>
                    <a:pt x="4" y="18"/>
                  </a:cubicBezTo>
                  <a:cubicBezTo>
                    <a:pt x="5" y="20"/>
                    <a:pt x="8" y="22"/>
                    <a:pt x="10" y="22"/>
                  </a:cubicBezTo>
                  <a:cubicBezTo>
                    <a:pt x="11" y="22"/>
                    <a:pt x="12" y="21"/>
                    <a:pt x="12" y="21"/>
                  </a:cubicBezTo>
                  <a:cubicBezTo>
                    <a:pt x="18" y="18"/>
                    <a:pt x="18" y="18"/>
                    <a:pt x="18" y="18"/>
                  </a:cubicBezTo>
                  <a:cubicBezTo>
                    <a:pt x="21" y="17"/>
                    <a:pt x="22" y="13"/>
                    <a:pt x="21" y="10"/>
                  </a:cubicBezTo>
                  <a:cubicBezTo>
                    <a:pt x="18" y="4"/>
                    <a:pt x="18" y="4"/>
                    <a:pt x="18" y="4"/>
                  </a:cubicBezTo>
                  <a:cubicBezTo>
                    <a:pt x="17" y="2"/>
                    <a:pt x="15" y="0"/>
                    <a:pt x="12" y="0"/>
                  </a:cubicBezTo>
                </a:path>
              </a:pathLst>
            </a:custGeom>
            <a:solidFill>
              <a:srgbClr val="FFD8BD"/>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20" name="Rectangle 11"/>
            <p:cNvSpPr>
              <a:spLocks noChangeArrowheads="1"/>
            </p:cNvSpPr>
            <p:nvPr/>
          </p:nvSpPr>
          <p:spPr bwMode="auto">
            <a:xfrm>
              <a:off x="300037" y="5784850"/>
              <a:ext cx="1798638" cy="423863"/>
            </a:xfrm>
            <a:prstGeom prst="rect">
              <a:avLst/>
            </a:prstGeom>
            <a:solidFill>
              <a:srgbClr val="FFFFFF"/>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sp>
          <p:nvSpPr>
            <p:cNvPr id="21" name="Rectangle 12"/>
            <p:cNvSpPr>
              <a:spLocks noChangeArrowheads="1"/>
            </p:cNvSpPr>
            <p:nvPr/>
          </p:nvSpPr>
          <p:spPr bwMode="auto">
            <a:xfrm>
              <a:off x="179387" y="5970588"/>
              <a:ext cx="2073276" cy="2762250"/>
            </a:xfrm>
            <a:prstGeom prst="rect">
              <a:avLst/>
            </a:prstGeom>
            <a:solidFill>
              <a:srgbClr val="515A66"/>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mn-lt"/>
                <a:ea typeface="+mn-ea"/>
                <a:cs typeface="+mn-cs"/>
              </a:endParaRPr>
            </a:p>
          </p:txBody>
        </p:sp>
      </p:grpSp>
      <p:sp>
        <p:nvSpPr>
          <p:cNvPr id="3" name="矩形 2"/>
          <p:cNvSpPr/>
          <p:nvPr/>
        </p:nvSpPr>
        <p:spPr>
          <a:xfrm>
            <a:off x="-23812" y="2436813"/>
            <a:ext cx="7534275" cy="3313113"/>
          </a:xfrm>
          <a:prstGeom prst="rect">
            <a:avLst/>
          </a:prstGeom>
          <a:solidFill>
            <a:schemeClr val="tx1">
              <a:lumMod val="50000"/>
              <a:lumOff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lvl1pPr marL="0" lvl="0" indent="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defRPr>
            </a:lvl1pPr>
            <a:lvl2pPr marL="455930" lvl="1"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3130" rtl="0" eaLnBrk="1" fontAlgn="base" latinLnBrk="0" hangingPunct="1">
              <a:lnSpc>
                <a:spcPct val="100000"/>
              </a:lnSpc>
              <a:spcBef>
                <a:spcPct val="0"/>
              </a:spcBef>
              <a:spcAft>
                <a:spcPct val="0"/>
              </a:spcAft>
              <a:buNone/>
              <a:defRPr sz="1900" b="0" i="0" u="none" kern="1200" baseline="0">
                <a:solidFill>
                  <a:schemeClr val="tx1"/>
                </a:solidFill>
                <a:latin typeface="Calibri" panose="020F0502020204030204" pitchFamily="34" charset="0"/>
                <a:ea typeface="宋体" panose="02010600030101010101" pitchFamily="2" charset="-122"/>
                <a:cs typeface="+mn-cs"/>
              </a:defRPr>
            </a:lvl5pPr>
          </a:lstStyle>
          <a:p>
            <a:pPr lvl="0">
              <a:buNone/>
            </a:pPr>
            <a:r>
              <a:rPr lang="en-US" altLang="zh-CN" sz="3600" dirty="0">
                <a:solidFill>
                  <a:srgbClr val="FFFF00"/>
                </a:solidFill>
                <a:latin typeface="Calibri" panose="020F0502020204030204" pitchFamily="34" charset="0"/>
                <a:ea typeface="微软雅黑" panose="020B0503020204020204" pitchFamily="34" charset="-122"/>
              </a:rPr>
              <a:t>How to:</a:t>
            </a:r>
            <a:endParaRPr lang="en-US" altLang="zh-CN" sz="3600" dirty="0">
              <a:solidFill>
                <a:srgbClr val="FFFF00"/>
              </a:solidFill>
              <a:latin typeface="Calibri" panose="020F0502020204030204" pitchFamily="34" charset="0"/>
              <a:ea typeface="微软雅黑" panose="020B0503020204020204" pitchFamily="34" charset="-122"/>
            </a:endParaRPr>
          </a:p>
          <a:p>
            <a:pPr lvl="0">
              <a:buNone/>
            </a:pPr>
            <a:r>
              <a:rPr lang="en-US" altLang="zh-CN" sz="2400" dirty="0">
                <a:solidFill>
                  <a:srgbClr val="FFFF00"/>
                </a:solidFill>
                <a:latin typeface="Calibri" panose="020F0502020204030204" pitchFamily="34" charset="0"/>
                <a:ea typeface="微软雅黑" panose="020B0503020204020204" pitchFamily="34" charset="-122"/>
              </a:rPr>
              <a:t>1.</a:t>
            </a:r>
            <a:r>
              <a:rPr lang="zh-CN" altLang="en-US" sz="2400" dirty="0">
                <a:solidFill>
                  <a:srgbClr val="FFFF00"/>
                </a:solidFill>
                <a:latin typeface="Calibri" panose="020F0502020204030204" pitchFamily="34" charset="0"/>
                <a:ea typeface="微软雅黑" panose="020B0503020204020204" pitchFamily="34" charset="-122"/>
              </a:rPr>
              <a:t>特定主题</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a:t>
            </a:r>
            <a:r>
              <a:rPr lang="en-US" altLang="zh-CN"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1</a:t>
            </a: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）查阅</a:t>
            </a:r>
            <a:r>
              <a:rPr lang="zh-CN" altLang="en-US" sz="2400" dirty="0">
                <a:solidFill>
                  <a:srgbClr val="FF0000"/>
                </a:solidFill>
                <a:latin typeface="Calibri" panose="020F0502020204030204" pitchFamily="34" charset="0"/>
                <a:ea typeface="微软雅黑" panose="020B0503020204020204" pitchFamily="34" charset="-122"/>
                <a:sym typeface="Wingdings" panose="05000000000000000000" pitchFamily="2" charset="2"/>
              </a:rPr>
              <a:t>中图分类法</a:t>
            </a:r>
            <a:r>
              <a:rPr lang="zh-CN" altLang="en-US" sz="2400" dirty="0">
                <a:solidFill>
                  <a:srgbClr val="FFFF00"/>
                </a:solidFill>
                <a:latin typeface="Calibri" panose="020F0502020204030204" pitchFamily="34" charset="0"/>
                <a:ea typeface="微软雅黑" panose="020B0503020204020204" pitchFamily="34" charset="-122"/>
                <a:sym typeface="Wingdings" panose="05000000000000000000" pitchFamily="2" charset="2"/>
              </a:rPr>
              <a:t>，了解主题所在的大类类号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）书目检索</a:t>
            </a:r>
            <a:r>
              <a:rPr lang="zh-CN" altLang="en-US" sz="2400" dirty="0">
                <a:solidFill>
                  <a:srgbClr val="FFFF00"/>
                </a:solidFill>
                <a:latin typeface="Calibri" panose="020F0502020204030204" pitchFamily="34" charset="0"/>
                <a:ea typeface="微软雅黑" panose="020B0503020204020204" pitchFamily="34" charset="-122"/>
              </a:rPr>
              <a:t>：题名检索</a:t>
            </a:r>
            <a:r>
              <a:rPr lang="en-US" altLang="zh-CN" sz="2400" dirty="0">
                <a:solidFill>
                  <a:srgbClr val="FFFF00"/>
                </a:solidFill>
                <a:latin typeface="Calibri" panose="020F0502020204030204" pitchFamily="34" charset="0"/>
                <a:ea typeface="微软雅黑" panose="020B0503020204020204" pitchFamily="34" charset="-122"/>
              </a:rPr>
              <a:t>/</a:t>
            </a:r>
            <a:r>
              <a:rPr lang="zh-CN" altLang="en-US" sz="2400" dirty="0">
                <a:solidFill>
                  <a:srgbClr val="FFFF00"/>
                </a:solidFill>
                <a:latin typeface="Calibri" panose="020F0502020204030204" pitchFamily="34" charset="0"/>
                <a:ea typeface="微软雅黑" panose="020B0503020204020204" pitchFamily="34" charset="-122"/>
              </a:rPr>
              <a:t>分类号检索，获取分类号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没有主题</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1</a:t>
            </a:r>
            <a:r>
              <a:rPr lang="zh-CN" altLang="en-US" sz="2400" dirty="0">
                <a:solidFill>
                  <a:srgbClr val="FFFF00"/>
                </a:solidFill>
                <a:latin typeface="Calibri" panose="020F0502020204030204" pitchFamily="34" charset="0"/>
                <a:ea typeface="微软雅黑" panose="020B0503020204020204" pitchFamily="34" charset="-122"/>
              </a:rPr>
              <a:t>）书目检索中的：</a:t>
            </a:r>
            <a:r>
              <a:rPr lang="zh-CN" altLang="en-US" sz="2400" dirty="0">
                <a:solidFill>
                  <a:srgbClr val="FF0000"/>
                </a:solidFill>
                <a:latin typeface="Calibri" panose="020F0502020204030204" pitchFamily="34" charset="0"/>
                <a:ea typeface="微软雅黑" panose="020B0503020204020204" pitchFamily="34" charset="-122"/>
              </a:rPr>
              <a:t>热门检索、热门借阅、热门评价</a:t>
            </a:r>
            <a:endParaRPr lang="en-US" altLang="zh-CN" sz="2400" dirty="0">
              <a:solidFill>
                <a:srgbClr val="FFFF00"/>
              </a:solidFill>
              <a:latin typeface="Calibri" panose="020F0502020204030204" pitchFamily="34" charset="0"/>
              <a:ea typeface="微软雅黑" panose="020B0503020204020204" pitchFamily="34" charset="-122"/>
            </a:endParaRPr>
          </a:p>
          <a:p>
            <a:pPr lvl="0">
              <a:buNone/>
            </a:pPr>
            <a:r>
              <a:rPr lang="zh-CN" altLang="en-US" sz="2400" dirty="0">
                <a:solidFill>
                  <a:srgbClr val="FFFF00"/>
                </a:solidFill>
                <a:latin typeface="Calibri" panose="020F0502020204030204" pitchFamily="34" charset="0"/>
                <a:ea typeface="微软雅黑" panose="020B0503020204020204" pitchFamily="34" charset="-122"/>
              </a:rPr>
              <a:t>（</a:t>
            </a:r>
            <a:r>
              <a:rPr lang="en-US" altLang="zh-CN" sz="2400" dirty="0">
                <a:solidFill>
                  <a:srgbClr val="FFFF00"/>
                </a:solidFill>
                <a:latin typeface="Calibri" panose="020F0502020204030204" pitchFamily="34" charset="0"/>
                <a:ea typeface="微软雅黑" panose="020B0503020204020204" pitchFamily="34" charset="-122"/>
              </a:rPr>
              <a:t>2</a:t>
            </a:r>
            <a:r>
              <a:rPr lang="zh-CN" altLang="en-US" sz="2400" dirty="0">
                <a:solidFill>
                  <a:srgbClr val="FFFF00"/>
                </a:solidFill>
                <a:latin typeface="Calibri" panose="020F0502020204030204" pitchFamily="34" charset="0"/>
                <a:ea typeface="微软雅黑" panose="020B0503020204020204" pitchFamily="34" charset="-122"/>
              </a:rPr>
              <a:t>）好书推荐</a:t>
            </a:r>
            <a:r>
              <a:rPr lang="zh-CN" altLang="en-US" sz="2400" dirty="0">
                <a:solidFill>
                  <a:srgbClr val="FFFF00"/>
                </a:solidFill>
                <a:latin typeface="Calibri" panose="020F0502020204030204" pitchFamily="34" charset="0"/>
                <a:ea typeface="微软雅黑" panose="020B0503020204020204" pitchFamily="34" charset="-122"/>
              </a:rPr>
              <a:t>、新书预览</a:t>
            </a:r>
            <a:endParaRPr lang="zh-CN" altLang="en-US" sz="2400" dirty="0">
              <a:solidFill>
                <a:srgbClr val="FFFF00"/>
              </a:solidFill>
              <a:latin typeface="Calibri" panose="020F0502020204030204" pitchFamily="34" charset="0"/>
              <a:ea typeface="微软雅黑" panose="020B0503020204020204" pitchFamily="34" charset="-122"/>
            </a:endParaRPr>
          </a:p>
        </p:txBody>
      </p:sp>
      <p:sp>
        <p:nvSpPr>
          <p:cNvPr id="27" name="矩形 26"/>
          <p:cNvSpPr/>
          <p:nvPr/>
        </p:nvSpPr>
        <p:spPr>
          <a:xfrm>
            <a:off x="0" y="0"/>
            <a:ext cx="1268413" cy="712788"/>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white"/>
              </a:solidFill>
              <a:effectLst/>
              <a:uLnTx/>
              <a:uFillTx/>
              <a:latin typeface="+mn-lt"/>
              <a:ea typeface="+mn-ea"/>
              <a:cs typeface="+mn-cs"/>
            </a:endParaRPr>
          </a:p>
        </p:txBody>
      </p:sp>
      <p:sp>
        <p:nvSpPr>
          <p:cNvPr id="68614" name="TextBox 23"/>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2.2.2</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26" name="矩形 25"/>
          <p:cNvSpPr/>
          <p:nvPr/>
        </p:nvSpPr>
        <p:spPr>
          <a:xfrm>
            <a:off x="1268413" y="0"/>
            <a:ext cx="2233613" cy="7127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dirty="0">
              <a:ln>
                <a:noFill/>
              </a:ln>
              <a:solidFill>
                <a:prstClr val="white"/>
              </a:solidFill>
              <a:effectLst/>
              <a:uLnTx/>
              <a:uFillTx/>
              <a:latin typeface="+mn-lt"/>
              <a:ea typeface="+mn-ea"/>
              <a:cs typeface="+mn-cs"/>
            </a:endParaRPr>
          </a:p>
        </p:txBody>
      </p:sp>
      <p:sp>
        <p:nvSpPr>
          <p:cNvPr id="68616" name="文本框 90"/>
          <p:cNvSpPr txBox="1"/>
          <p:nvPr/>
        </p:nvSpPr>
        <p:spPr>
          <a:xfrm>
            <a:off x="1636713" y="174625"/>
            <a:ext cx="1635125" cy="461963"/>
          </a:xfrm>
          <a:prstGeom prst="rect">
            <a:avLst/>
          </a:prstGeom>
          <a:noFill/>
          <a:ln w="9525">
            <a:noFill/>
          </a:ln>
        </p:spPr>
        <p:txBody>
          <a:bodyPr wrap="none" lIns="91418" tIns="45710" rIns="91418" bIns="45710">
            <a:spAutoFit/>
          </a:bodyPr>
          <a:p>
            <a:r>
              <a:rPr lang="en-US" altLang="zh-CN" sz="2400" dirty="0">
                <a:solidFill>
                  <a:srgbClr val="FFFFFF"/>
                </a:solidFill>
                <a:latin typeface="Calibri" panose="020F0502020204030204" pitchFamily="34" charset="0"/>
                <a:ea typeface="微软雅黑" panose="020B0503020204020204" pitchFamily="34" charset="-122"/>
              </a:rPr>
              <a:t>Find </a:t>
            </a:r>
            <a:r>
              <a:rPr lang="en-US" altLang="zh-CN" sz="2400" dirty="0">
                <a:solidFill>
                  <a:srgbClr val="FF0066"/>
                </a:solidFill>
                <a:latin typeface="Calibri" panose="020F0502020204030204" pitchFamily="34" charset="0"/>
                <a:ea typeface="微软雅黑" panose="020B0503020204020204" pitchFamily="34" charset="-122"/>
              </a:rPr>
              <a:t>a</a:t>
            </a:r>
            <a:r>
              <a:rPr lang="en-US" altLang="zh-CN" sz="2400" dirty="0">
                <a:solidFill>
                  <a:srgbClr val="FFFFFF"/>
                </a:solidFill>
                <a:latin typeface="Calibri" panose="020F0502020204030204" pitchFamily="34" charset="0"/>
                <a:ea typeface="微软雅黑" panose="020B0503020204020204" pitchFamily="34" charset="-122"/>
              </a:rPr>
              <a:t> Book</a:t>
            </a:r>
            <a:endParaRPr lang="zh-CN" altLang="en-US" sz="2400" dirty="0">
              <a:solidFill>
                <a:srgbClr val="FFFFFF"/>
              </a:solidFill>
              <a:latin typeface="Calibri" panose="020F0502020204030204" pitchFamily="34" charset="0"/>
              <a:ea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7" name="TextBox 4"/>
          <p:cNvSpPr txBox="1"/>
          <p:nvPr/>
        </p:nvSpPr>
        <p:spPr>
          <a:xfrm>
            <a:off x="0" y="260350"/>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热门检索</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6" name="图片 5" descr="图片1"/>
          <p:cNvPicPr>
            <a:picLocks noChangeAspect="1"/>
          </p:cNvPicPr>
          <p:nvPr/>
        </p:nvPicPr>
        <p:blipFill>
          <a:blip r:embed="rId1"/>
          <a:stretch>
            <a:fillRect/>
          </a:stretch>
        </p:blipFill>
        <p:spPr>
          <a:xfrm>
            <a:off x="1697990" y="260350"/>
            <a:ext cx="9505950" cy="3495675"/>
          </a:xfrm>
          <a:prstGeom prst="rect">
            <a:avLst/>
          </a:prstGeom>
        </p:spPr>
      </p:pic>
      <p:pic>
        <p:nvPicPr>
          <p:cNvPr id="7" name="图片 6" descr="图片2"/>
          <p:cNvPicPr>
            <a:picLocks noChangeAspect="1"/>
          </p:cNvPicPr>
          <p:nvPr/>
        </p:nvPicPr>
        <p:blipFill>
          <a:blip r:embed="rId2"/>
          <a:stretch>
            <a:fillRect/>
          </a:stretch>
        </p:blipFill>
        <p:spPr>
          <a:xfrm>
            <a:off x="1678940" y="260350"/>
            <a:ext cx="9544050" cy="6588760"/>
          </a:xfrm>
          <a:prstGeom prst="rect">
            <a:avLst/>
          </a:prstGeom>
        </p:spPr>
      </p:pic>
      <p:pic>
        <p:nvPicPr>
          <p:cNvPr id="8" name="图片 7" descr="图片3"/>
          <p:cNvPicPr>
            <a:picLocks noChangeAspect="1"/>
          </p:cNvPicPr>
          <p:nvPr/>
        </p:nvPicPr>
        <p:blipFill>
          <a:blip r:embed="rId3"/>
          <a:stretch>
            <a:fillRect/>
          </a:stretch>
        </p:blipFill>
        <p:spPr>
          <a:xfrm>
            <a:off x="1726565" y="260350"/>
            <a:ext cx="9496425" cy="64604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02250" y="657225"/>
            <a:ext cx="2879725" cy="17938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
        <p:nvSpPr>
          <p:cNvPr id="70660" name="TextBox 3"/>
          <p:cNvSpPr txBox="1"/>
          <p:nvPr/>
        </p:nvSpPr>
        <p:spPr>
          <a:xfrm>
            <a:off x="7938" y="312738"/>
            <a:ext cx="2233612" cy="954087"/>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热门评价、热门图书</a:t>
            </a:r>
            <a:r>
              <a:rPr lang="en-US" altLang="zh-CN" sz="2800" dirty="0">
                <a:solidFill>
                  <a:srgbClr val="068D90"/>
                </a:solidFill>
                <a:latin typeface="微软雅黑" panose="020B0503020204020204" pitchFamily="34" charset="-122"/>
                <a:ea typeface="微软雅黑" panose="020B0503020204020204" pitchFamily="34" charset="-122"/>
              </a:rPr>
              <a:t>……</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评价"/>
          <p:cNvPicPr>
            <a:picLocks noChangeAspect="1"/>
          </p:cNvPicPr>
          <p:nvPr/>
        </p:nvPicPr>
        <p:blipFill>
          <a:blip r:embed="rId1"/>
          <a:stretch>
            <a:fillRect/>
          </a:stretch>
        </p:blipFill>
        <p:spPr>
          <a:xfrm>
            <a:off x="2327910" y="-38100"/>
            <a:ext cx="9572625" cy="6934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90"/>
          <p:cNvSpPr txBox="1"/>
          <p:nvPr/>
        </p:nvSpPr>
        <p:spPr>
          <a:xfrm>
            <a:off x="1268413" y="182563"/>
            <a:ext cx="2493963" cy="400050"/>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zh-CN" altLang="en-US" sz="2000" kern="0" cap="none" spc="0" normalizeH="0" baseline="0" noProof="0" dirty="0" smtClean="0">
                <a:solidFill>
                  <a:prstClr val="white"/>
                </a:solidFill>
                <a:latin typeface="+mn-lt"/>
                <a:ea typeface="+mn-ea"/>
                <a:cs typeface="+mn-cs"/>
              </a:rPr>
              <a:t>管理“我的图书馆”</a:t>
            </a:r>
            <a:endParaRPr kumimoji="0" lang="zh-CN" altLang="en-US" sz="2000" kern="0" cap="none" spc="0" normalizeH="0" baseline="0" noProof="0" dirty="0">
              <a:solidFill>
                <a:prstClr val="white"/>
              </a:solidFill>
              <a:latin typeface="+mn-lt"/>
              <a:ea typeface="+mn-ea"/>
              <a:cs typeface="+mn-cs"/>
            </a:endParaRPr>
          </a:p>
        </p:txBody>
      </p:sp>
      <p:sp>
        <p:nvSpPr>
          <p:cNvPr id="72707" name="TextBox 7"/>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pic>
        <p:nvPicPr>
          <p:cNvPr id="3" name="图片 2" descr="2"/>
          <p:cNvPicPr>
            <a:picLocks noChangeAspect="1"/>
          </p:cNvPicPr>
          <p:nvPr/>
        </p:nvPicPr>
        <p:blipFill>
          <a:blip r:embed="rId1"/>
          <a:stretch>
            <a:fillRect/>
          </a:stretch>
        </p:blipFill>
        <p:spPr>
          <a:xfrm>
            <a:off x="1284605" y="1296670"/>
            <a:ext cx="9639300" cy="5295900"/>
          </a:xfrm>
          <a:prstGeom prst="rect">
            <a:avLst/>
          </a:prstGeom>
        </p:spPr>
      </p:pic>
      <p:sp>
        <p:nvSpPr>
          <p:cNvPr id="10" name="矩形 9"/>
          <p:cNvSpPr/>
          <p:nvPr/>
        </p:nvSpPr>
        <p:spPr>
          <a:xfrm>
            <a:off x="9910763" y="1557338"/>
            <a:ext cx="863600" cy="358775"/>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90"/>
          <p:cNvSpPr txBox="1"/>
          <p:nvPr/>
        </p:nvSpPr>
        <p:spPr>
          <a:xfrm>
            <a:off x="1268413" y="182563"/>
            <a:ext cx="2493963" cy="400050"/>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zh-CN" altLang="en-US" sz="2000" kern="0" cap="none" spc="0" normalizeH="0" baseline="0" noProof="0" dirty="0" smtClean="0">
                <a:solidFill>
                  <a:prstClr val="white"/>
                </a:solidFill>
                <a:latin typeface="+mn-lt"/>
                <a:ea typeface="+mn-ea"/>
                <a:cs typeface="+mn-cs"/>
              </a:rPr>
              <a:t>管理“我的图书馆”</a:t>
            </a:r>
            <a:endParaRPr kumimoji="0" lang="zh-CN" altLang="en-US" sz="2000" kern="0" cap="none" spc="0" normalizeH="0" baseline="0" noProof="0" dirty="0">
              <a:solidFill>
                <a:prstClr val="white"/>
              </a:solidFill>
              <a:latin typeface="+mn-lt"/>
              <a:ea typeface="+mn-ea"/>
              <a:cs typeface="+mn-cs"/>
            </a:endParaRPr>
          </a:p>
        </p:txBody>
      </p:sp>
      <p:sp>
        <p:nvSpPr>
          <p:cNvPr id="72707" name="TextBox 7"/>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2.3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pic>
        <p:nvPicPr>
          <p:cNvPr id="5" name="图片 4" descr="登录"/>
          <p:cNvPicPr>
            <a:picLocks noChangeAspect="1"/>
          </p:cNvPicPr>
          <p:nvPr/>
        </p:nvPicPr>
        <p:blipFill>
          <a:blip r:embed="rId1"/>
          <a:stretch>
            <a:fillRect/>
          </a:stretch>
        </p:blipFill>
        <p:spPr>
          <a:xfrm>
            <a:off x="1530350" y="779145"/>
            <a:ext cx="9572625" cy="598043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2" name="TextBox 2"/>
          <p:cNvSpPr txBox="1"/>
          <p:nvPr/>
        </p:nvSpPr>
        <p:spPr>
          <a:xfrm>
            <a:off x="414338" y="260350"/>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图书续借</a:t>
            </a:r>
            <a:endParaRPr lang="zh-CN" altLang="en-US" sz="2800" dirty="0">
              <a:solidFill>
                <a:srgbClr val="068D90"/>
              </a:solidFill>
              <a:latin typeface="微软雅黑" panose="020B0503020204020204" pitchFamily="34" charset="-122"/>
              <a:ea typeface="微软雅黑" panose="020B0503020204020204" pitchFamily="34" charset="-122"/>
            </a:endParaRPr>
          </a:p>
        </p:txBody>
      </p:sp>
      <p:pic>
        <p:nvPicPr>
          <p:cNvPr id="2" name="图片 1" descr="续借"/>
          <p:cNvPicPr>
            <a:picLocks noChangeAspect="1"/>
          </p:cNvPicPr>
          <p:nvPr/>
        </p:nvPicPr>
        <p:blipFill>
          <a:blip r:embed="rId1"/>
          <a:stretch>
            <a:fillRect/>
          </a:stretch>
        </p:blipFill>
        <p:spPr>
          <a:xfrm>
            <a:off x="937260" y="784225"/>
            <a:ext cx="10312400" cy="6055360"/>
          </a:xfrm>
          <a:prstGeom prst="rect">
            <a:avLst/>
          </a:prstGeom>
        </p:spPr>
      </p:pic>
      <p:sp>
        <p:nvSpPr>
          <p:cNvPr id="10" name="矩形 9"/>
          <p:cNvSpPr/>
          <p:nvPr/>
        </p:nvSpPr>
        <p:spPr>
          <a:xfrm>
            <a:off x="10730230" y="2114550"/>
            <a:ext cx="629285" cy="358775"/>
          </a:xfrm>
          <a:prstGeom prst="rect">
            <a:avLst/>
          </a:prstGeom>
          <a:noFill/>
          <a:ln w="38100" cap="flat" cmpd="sng" algn="ctr">
            <a:solidFill>
              <a:srgbClr val="FF0000"/>
            </a:solidFill>
            <a:prstDash val="solid"/>
            <a:miter lim="800000"/>
          </a:ln>
          <a:effectLst/>
        </p:spPr>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2"/>
          <p:cNvPicPr>
            <a:picLocks noChangeAspect="1"/>
          </p:cNvPicPr>
          <p:nvPr/>
        </p:nvPicPr>
        <p:blipFill>
          <a:blip r:embed="rId1"/>
          <a:stretch>
            <a:fillRect/>
          </a:stretch>
        </p:blipFill>
        <p:spPr>
          <a:xfrm>
            <a:off x="907415" y="895350"/>
            <a:ext cx="9572625" cy="6015990"/>
          </a:xfrm>
          <a:prstGeom prst="rect">
            <a:avLst/>
          </a:prstGeom>
        </p:spPr>
      </p:pic>
      <p:sp>
        <p:nvSpPr>
          <p:cNvPr id="74756" name="TextBox 4"/>
          <p:cNvSpPr txBox="1"/>
          <p:nvPr/>
        </p:nvSpPr>
        <p:spPr>
          <a:xfrm>
            <a:off x="414338" y="260350"/>
            <a:ext cx="2232025" cy="523875"/>
          </a:xfrm>
          <a:prstGeom prst="rect">
            <a:avLst/>
          </a:prstGeom>
          <a:noFill/>
          <a:ln w="9525">
            <a:noFill/>
          </a:ln>
        </p:spPr>
        <p:txBody>
          <a:bodyPr>
            <a:spAutoFit/>
          </a:bodyPr>
          <a:p>
            <a:r>
              <a:rPr lang="zh-CN" altLang="en-US" sz="2800" dirty="0">
                <a:solidFill>
                  <a:srgbClr val="068D90"/>
                </a:solidFill>
                <a:latin typeface="微软雅黑" panose="020B0503020204020204" pitchFamily="34" charset="-122"/>
                <a:ea typeface="微软雅黑" panose="020B0503020204020204" pitchFamily="34" charset="-122"/>
              </a:rPr>
              <a:t>读者荐购</a:t>
            </a:r>
            <a:endParaRPr lang="zh-CN" altLang="en-US" sz="2800" dirty="0">
              <a:solidFill>
                <a:srgbClr val="068D90"/>
              </a:solidFill>
              <a:latin typeface="微软雅黑" panose="020B0503020204020204" pitchFamily="34" charset="-122"/>
              <a:ea typeface="微软雅黑" panose="020B0503020204020204" pitchFamily="34" charset="-122"/>
            </a:endParaRPr>
          </a:p>
        </p:txBody>
      </p:sp>
      <p:sp>
        <p:nvSpPr>
          <p:cNvPr id="4" name="矩形 3"/>
          <p:cNvSpPr/>
          <p:nvPr/>
        </p:nvSpPr>
        <p:spPr>
          <a:xfrm>
            <a:off x="5208905" y="1196975"/>
            <a:ext cx="624205" cy="358140"/>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44550" y="0"/>
            <a:ext cx="215900" cy="1825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矩形 9"/>
          <p:cNvSpPr/>
          <p:nvPr/>
        </p:nvSpPr>
        <p:spPr>
          <a:xfrm>
            <a:off x="1179513" y="912813"/>
            <a:ext cx="215900" cy="912813"/>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6804" name="TextBox 6"/>
          <p:cNvSpPr txBox="1"/>
          <p:nvPr/>
        </p:nvSpPr>
        <p:spPr>
          <a:xfrm>
            <a:off x="1428750" y="814388"/>
            <a:ext cx="1639888" cy="646112"/>
          </a:xfrm>
          <a:prstGeom prst="rect">
            <a:avLst/>
          </a:prstGeom>
          <a:noFill/>
          <a:ln w="9525">
            <a:noFill/>
          </a:ln>
        </p:spPr>
        <p:txBody>
          <a:bodyPr>
            <a:spAutoFit/>
          </a:bodyPr>
          <a:p>
            <a:pPr algn="ctr" defTabSz="914400"/>
            <a:r>
              <a:rPr lang="zh-CN" altLang="en-US" sz="3600" b="1" dirty="0">
                <a:solidFill>
                  <a:srgbClr val="215968"/>
                </a:solidFill>
                <a:latin typeface="微软雅黑" panose="020B0503020204020204" pitchFamily="34" charset="-122"/>
                <a:ea typeface="微软雅黑" panose="020B0503020204020204" pitchFamily="34" charset="-122"/>
              </a:rPr>
              <a:t>目录页</a:t>
            </a:r>
            <a:endParaRPr lang="zh-CN" altLang="en-US" sz="3600" b="1" dirty="0">
              <a:solidFill>
                <a:srgbClr val="215968"/>
              </a:solidFill>
              <a:latin typeface="微软雅黑" panose="020B0503020204020204" pitchFamily="34" charset="-122"/>
              <a:ea typeface="微软雅黑" panose="020B0503020204020204" pitchFamily="34" charset="-122"/>
            </a:endParaRPr>
          </a:p>
        </p:txBody>
      </p:sp>
      <p:sp>
        <p:nvSpPr>
          <p:cNvPr id="76805" name="TextBox 7"/>
          <p:cNvSpPr txBox="1"/>
          <p:nvPr/>
        </p:nvSpPr>
        <p:spPr>
          <a:xfrm>
            <a:off x="1500188" y="1568450"/>
            <a:ext cx="2073275" cy="369888"/>
          </a:xfrm>
          <a:prstGeom prst="rect">
            <a:avLst/>
          </a:prstGeom>
          <a:noFill/>
          <a:ln w="9525">
            <a:noFill/>
          </a:ln>
        </p:spPr>
        <p:txBody>
          <a:bodyPr>
            <a:spAutoFit/>
          </a:bodyPr>
          <a:p>
            <a:pPr algn="ctr" defTabSz="914400"/>
            <a:r>
              <a:rPr lang="en-US" altLang="zh-CN" sz="1800" dirty="0">
                <a:solidFill>
                  <a:srgbClr val="595959"/>
                </a:solidFill>
                <a:latin typeface="微软雅黑" panose="020B0503020204020204" pitchFamily="34" charset="-122"/>
                <a:ea typeface="微软雅黑" panose="020B0503020204020204" pitchFamily="34" charset="-122"/>
              </a:rPr>
              <a:t>CONTENTS PAGE</a:t>
            </a:r>
            <a:endParaRPr lang="zh-CN" altLang="en-US" sz="1800" dirty="0">
              <a:solidFill>
                <a:srgbClr val="595959"/>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1352550" y="2778125"/>
            <a:ext cx="1963738"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任意多边形 13"/>
          <p:cNvSpPr/>
          <p:nvPr/>
        </p:nvSpPr>
        <p:spPr>
          <a:xfrm>
            <a:off x="396398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36276 w 1963271"/>
              <a:gd name="connsiteY3" fmla="*/ 1358153 h 1672070"/>
              <a:gd name="connsiteX4" fmla="*/ 977574 w 1963271"/>
              <a:gd name="connsiteY4" fmla="*/ 1672070 h 1672070"/>
              <a:gd name="connsiteX5" fmla="*/ 818871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36276" y="1358153"/>
                </a:lnTo>
                <a:lnTo>
                  <a:pt x="977574" y="1672070"/>
                </a:lnTo>
                <a:lnTo>
                  <a:pt x="818871"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任意多边形 14"/>
          <p:cNvSpPr/>
          <p:nvPr/>
        </p:nvSpPr>
        <p:spPr>
          <a:xfrm>
            <a:off x="657383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F55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6809" name="文本框 147"/>
          <p:cNvSpPr txBox="1"/>
          <p:nvPr/>
        </p:nvSpPr>
        <p:spPr>
          <a:xfrm>
            <a:off x="844550" y="4632325"/>
            <a:ext cx="2706688" cy="708025"/>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P1.</a:t>
            </a:r>
            <a:r>
              <a:rPr lang="zh-CN" altLang="en-US" sz="2000" b="1" dirty="0">
                <a:solidFill>
                  <a:srgbClr val="595959"/>
                </a:solidFill>
                <a:latin typeface="微软雅黑" panose="020B0503020204020204" pitchFamily="34" charset="-122"/>
                <a:ea typeface="微软雅黑" panose="020B0503020204020204" pitchFamily="34" charset="-122"/>
              </a:rPr>
              <a:t>图书馆概况</a:t>
            </a:r>
            <a:endParaRPr lang="zh-CN" altLang="en-US" sz="2000" b="1" dirty="0">
              <a:solidFill>
                <a:srgbClr val="595959"/>
              </a:solidFill>
              <a:latin typeface="微软雅黑" panose="020B0503020204020204" pitchFamily="34" charset="-122"/>
              <a:ea typeface="微软雅黑" panose="020B0503020204020204" pitchFamily="34" charset="-122"/>
            </a:endParaRPr>
          </a:p>
          <a:p>
            <a:pPr algn="ctr" defTabSz="914400"/>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76810" name="文本框 148"/>
          <p:cNvSpPr txBox="1"/>
          <p:nvPr/>
        </p:nvSpPr>
        <p:spPr>
          <a:xfrm>
            <a:off x="3309938" y="4632325"/>
            <a:ext cx="3143250" cy="400050"/>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P2.</a:t>
            </a:r>
            <a:r>
              <a:rPr lang="zh-CN" altLang="en-US" sz="2000" b="1" dirty="0">
                <a:solidFill>
                  <a:srgbClr val="595959"/>
                </a:solidFill>
                <a:latin typeface="微软雅黑" panose="020B0503020204020204" pitchFamily="34" charset="-122"/>
                <a:ea typeface="微软雅黑" panose="020B0503020204020204" pitchFamily="34" charset="-122"/>
              </a:rPr>
              <a:t>关于借书二、三事</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76811" name="矩形 36"/>
          <p:cNvSpPr/>
          <p:nvPr/>
        </p:nvSpPr>
        <p:spPr>
          <a:xfrm>
            <a:off x="5978525" y="4602163"/>
            <a:ext cx="3571875" cy="461962"/>
          </a:xfrm>
          <a:prstGeom prst="rect">
            <a:avLst/>
          </a:prstGeom>
          <a:noFill/>
          <a:ln w="9525">
            <a:noFill/>
          </a:ln>
        </p:spPr>
        <p:txBody>
          <a:bodyPr>
            <a:spAutoFit/>
          </a:bodyPr>
          <a:p>
            <a:pPr algn="ctr" defTabSz="914400">
              <a:lnSpc>
                <a:spcPct val="120000"/>
              </a:lnSpc>
            </a:pPr>
            <a:r>
              <a:rPr lang="en-US" altLang="zh-CN" sz="2000" b="1" dirty="0">
                <a:solidFill>
                  <a:srgbClr val="595959"/>
                </a:solidFill>
                <a:latin typeface="微软雅黑" panose="020B0503020204020204" pitchFamily="34" charset="-122"/>
                <a:ea typeface="微软雅黑" panose="020B0503020204020204" pitchFamily="34" charset="-122"/>
              </a:rPr>
              <a:t>P3.</a:t>
            </a:r>
            <a:r>
              <a:rPr lang="zh-CN" altLang="en-US" sz="2000" b="1" dirty="0">
                <a:solidFill>
                  <a:srgbClr val="595959"/>
                </a:solidFill>
                <a:latin typeface="微软雅黑" panose="020B0503020204020204" pitchFamily="34" charset="-122"/>
                <a:ea typeface="微软雅黑" panose="020B0503020204020204" pitchFamily="34" charset="-122"/>
              </a:rPr>
              <a:t>电子资源推介与使用</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76812" name="AutoShape 5" descr="http://img5.imgtn.bdimg.com/it/u=2495480723,1032560664&amp;fm=21&amp;gp=0.jpg"/>
          <p:cNvSpPr>
            <a:spLocks noChangeAspect="1"/>
          </p:cNvSpPr>
          <p:nvPr/>
        </p:nvSpPr>
        <p:spPr>
          <a:xfrm>
            <a:off x="155575" y="-144462"/>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sp>
        <p:nvSpPr>
          <p:cNvPr id="76813" name="AutoShape 7" descr="http://img5.imgtn.bdimg.com/it/u=2495480723,1032560664&amp;fm=21&amp;gp=0.jpg"/>
          <p:cNvSpPr>
            <a:spLocks noChangeAspect="1"/>
          </p:cNvSpPr>
          <p:nvPr/>
        </p:nvSpPr>
        <p:spPr>
          <a:xfrm>
            <a:off x="307975" y="7938"/>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grpSp>
        <p:nvGrpSpPr>
          <p:cNvPr id="76814" name="组合 39"/>
          <p:cNvGrpSpPr/>
          <p:nvPr/>
        </p:nvGrpSpPr>
        <p:grpSpPr>
          <a:xfrm>
            <a:off x="1865313" y="2963863"/>
            <a:ext cx="908050" cy="755650"/>
            <a:chOff x="4370388" y="1439863"/>
            <a:chExt cx="608012" cy="365125"/>
          </a:xfrm>
        </p:grpSpPr>
        <p:sp>
          <p:nvSpPr>
            <p:cNvPr id="76820" name="Freeform 25"/>
            <p:cNvSpPr>
              <a:spLocks noEditPoints="1"/>
            </p:cNvSpPr>
            <p:nvPr/>
          </p:nvSpPr>
          <p:spPr>
            <a:xfrm>
              <a:off x="4605338" y="1439863"/>
              <a:ext cx="373062" cy="365125"/>
            </a:xfrm>
            <a:custGeom>
              <a:avLst/>
              <a:gdLst/>
              <a:ahLst/>
              <a:cxnLst>
                <a:cxn ang="0">
                  <a:pos x="373062" y="182563"/>
                </a:cxn>
                <a:cxn ang="0">
                  <a:pos x="322045" y="160529"/>
                </a:cxn>
                <a:cxn ang="0">
                  <a:pos x="337988" y="122758"/>
                </a:cxn>
                <a:cxn ang="0">
                  <a:pos x="315668" y="81838"/>
                </a:cxn>
                <a:cxn ang="0">
                  <a:pos x="274217" y="75543"/>
                </a:cxn>
                <a:cxn ang="0">
                  <a:pos x="277405" y="22033"/>
                </a:cxn>
                <a:cxn ang="0">
                  <a:pos x="235954" y="53510"/>
                </a:cxn>
                <a:cxn ang="0">
                  <a:pos x="207257" y="22033"/>
                </a:cxn>
                <a:cxn ang="0">
                  <a:pos x="162617" y="22033"/>
                </a:cxn>
                <a:cxn ang="0">
                  <a:pos x="137108" y="53510"/>
                </a:cxn>
                <a:cxn ang="0">
                  <a:pos x="92468" y="22033"/>
                </a:cxn>
                <a:cxn ang="0">
                  <a:pos x="95657" y="75543"/>
                </a:cxn>
                <a:cxn ang="0">
                  <a:pos x="57394" y="81838"/>
                </a:cxn>
                <a:cxn ang="0">
                  <a:pos x="31886" y="122758"/>
                </a:cxn>
                <a:cxn ang="0">
                  <a:pos x="47828" y="160529"/>
                </a:cxn>
                <a:cxn ang="0">
                  <a:pos x="0" y="182563"/>
                </a:cxn>
                <a:cxn ang="0">
                  <a:pos x="47828" y="204596"/>
                </a:cxn>
                <a:cxn ang="0">
                  <a:pos x="31886" y="242367"/>
                </a:cxn>
                <a:cxn ang="0">
                  <a:pos x="57394" y="283287"/>
                </a:cxn>
                <a:cxn ang="0">
                  <a:pos x="95657" y="289582"/>
                </a:cxn>
                <a:cxn ang="0">
                  <a:pos x="92468" y="339944"/>
                </a:cxn>
                <a:cxn ang="0">
                  <a:pos x="137108" y="311615"/>
                </a:cxn>
                <a:cxn ang="0">
                  <a:pos x="162617" y="343092"/>
                </a:cxn>
                <a:cxn ang="0">
                  <a:pos x="207257" y="343092"/>
                </a:cxn>
                <a:cxn ang="0">
                  <a:pos x="235954" y="311615"/>
                </a:cxn>
                <a:cxn ang="0">
                  <a:pos x="277405" y="339944"/>
                </a:cxn>
                <a:cxn ang="0">
                  <a:pos x="274217" y="289582"/>
                </a:cxn>
                <a:cxn ang="0">
                  <a:pos x="315668" y="283287"/>
                </a:cxn>
                <a:cxn ang="0">
                  <a:pos x="337988" y="242367"/>
                </a:cxn>
                <a:cxn ang="0">
                  <a:pos x="322045" y="204596"/>
                </a:cxn>
                <a:cxn ang="0">
                  <a:pos x="184937" y="295877"/>
                </a:cxn>
                <a:cxn ang="0">
                  <a:pos x="184937" y="66100"/>
                </a:cxn>
                <a:cxn ang="0">
                  <a:pos x="184937" y="295877"/>
                </a:cxn>
              </a:cxnLst>
              <a:pathLst>
                <a:path w="117" h="116">
                  <a:moveTo>
                    <a:pt x="109" y="65"/>
                  </a:moveTo>
                  <a:cubicBezTo>
                    <a:pt x="113" y="65"/>
                    <a:pt x="117" y="62"/>
                    <a:pt x="117" y="58"/>
                  </a:cubicBezTo>
                  <a:cubicBezTo>
                    <a:pt x="117" y="54"/>
                    <a:pt x="113" y="51"/>
                    <a:pt x="109" y="51"/>
                  </a:cubicBezTo>
                  <a:cubicBezTo>
                    <a:pt x="101" y="51"/>
                    <a:pt x="101" y="51"/>
                    <a:pt x="101" y="51"/>
                  </a:cubicBezTo>
                  <a:cubicBezTo>
                    <a:pt x="101" y="48"/>
                    <a:pt x="100" y="45"/>
                    <a:pt x="99" y="43"/>
                  </a:cubicBezTo>
                  <a:cubicBezTo>
                    <a:pt x="106" y="39"/>
                    <a:pt x="106" y="39"/>
                    <a:pt x="106" y="39"/>
                  </a:cubicBezTo>
                  <a:cubicBezTo>
                    <a:pt x="110" y="37"/>
                    <a:pt x="111" y="32"/>
                    <a:pt x="109" y="29"/>
                  </a:cubicBezTo>
                  <a:cubicBezTo>
                    <a:pt x="107" y="25"/>
                    <a:pt x="102" y="24"/>
                    <a:pt x="99" y="26"/>
                  </a:cubicBezTo>
                  <a:cubicBezTo>
                    <a:pt x="92" y="30"/>
                    <a:pt x="92" y="30"/>
                    <a:pt x="92" y="30"/>
                  </a:cubicBezTo>
                  <a:cubicBezTo>
                    <a:pt x="90" y="28"/>
                    <a:pt x="88" y="26"/>
                    <a:pt x="86" y="24"/>
                  </a:cubicBezTo>
                  <a:cubicBezTo>
                    <a:pt x="90" y="17"/>
                    <a:pt x="90" y="17"/>
                    <a:pt x="90" y="17"/>
                  </a:cubicBezTo>
                  <a:cubicBezTo>
                    <a:pt x="92" y="14"/>
                    <a:pt x="91" y="9"/>
                    <a:pt x="87" y="7"/>
                  </a:cubicBezTo>
                  <a:cubicBezTo>
                    <a:pt x="84" y="5"/>
                    <a:pt x="80" y="7"/>
                    <a:pt x="78" y="10"/>
                  </a:cubicBezTo>
                  <a:cubicBezTo>
                    <a:pt x="74" y="17"/>
                    <a:pt x="74" y="17"/>
                    <a:pt x="74" y="17"/>
                  </a:cubicBezTo>
                  <a:cubicBezTo>
                    <a:pt x="71" y="16"/>
                    <a:pt x="68" y="15"/>
                    <a:pt x="65" y="15"/>
                  </a:cubicBezTo>
                  <a:cubicBezTo>
                    <a:pt x="65" y="7"/>
                    <a:pt x="65" y="7"/>
                    <a:pt x="65" y="7"/>
                  </a:cubicBezTo>
                  <a:cubicBezTo>
                    <a:pt x="65" y="3"/>
                    <a:pt x="62" y="0"/>
                    <a:pt x="58" y="0"/>
                  </a:cubicBezTo>
                  <a:cubicBezTo>
                    <a:pt x="54" y="0"/>
                    <a:pt x="51" y="3"/>
                    <a:pt x="51" y="7"/>
                  </a:cubicBezTo>
                  <a:cubicBezTo>
                    <a:pt x="51" y="15"/>
                    <a:pt x="51" y="15"/>
                    <a:pt x="51" y="15"/>
                  </a:cubicBezTo>
                  <a:cubicBezTo>
                    <a:pt x="48" y="15"/>
                    <a:pt x="46" y="16"/>
                    <a:pt x="43" y="17"/>
                  </a:cubicBezTo>
                  <a:cubicBezTo>
                    <a:pt x="39" y="10"/>
                    <a:pt x="39" y="10"/>
                    <a:pt x="39" y="10"/>
                  </a:cubicBezTo>
                  <a:cubicBezTo>
                    <a:pt x="37" y="7"/>
                    <a:pt x="33" y="5"/>
                    <a:pt x="29" y="7"/>
                  </a:cubicBezTo>
                  <a:cubicBezTo>
                    <a:pt x="26" y="9"/>
                    <a:pt x="24" y="14"/>
                    <a:pt x="26" y="17"/>
                  </a:cubicBezTo>
                  <a:cubicBezTo>
                    <a:pt x="30" y="24"/>
                    <a:pt x="30" y="24"/>
                    <a:pt x="30" y="24"/>
                  </a:cubicBezTo>
                  <a:cubicBezTo>
                    <a:pt x="28" y="26"/>
                    <a:pt x="26" y="28"/>
                    <a:pt x="25" y="30"/>
                  </a:cubicBezTo>
                  <a:cubicBezTo>
                    <a:pt x="18" y="26"/>
                    <a:pt x="18" y="26"/>
                    <a:pt x="18" y="26"/>
                  </a:cubicBezTo>
                  <a:cubicBezTo>
                    <a:pt x="14" y="24"/>
                    <a:pt x="10" y="25"/>
                    <a:pt x="8" y="29"/>
                  </a:cubicBezTo>
                  <a:cubicBezTo>
                    <a:pt x="6" y="32"/>
                    <a:pt x="7" y="37"/>
                    <a:pt x="10" y="39"/>
                  </a:cubicBezTo>
                  <a:cubicBezTo>
                    <a:pt x="17" y="43"/>
                    <a:pt x="17" y="43"/>
                    <a:pt x="17" y="43"/>
                  </a:cubicBezTo>
                  <a:cubicBezTo>
                    <a:pt x="16" y="45"/>
                    <a:pt x="16" y="48"/>
                    <a:pt x="15" y="51"/>
                  </a:cubicBezTo>
                  <a:cubicBezTo>
                    <a:pt x="7" y="51"/>
                    <a:pt x="7" y="51"/>
                    <a:pt x="7" y="51"/>
                  </a:cubicBezTo>
                  <a:cubicBezTo>
                    <a:pt x="3" y="51"/>
                    <a:pt x="0" y="54"/>
                    <a:pt x="0" y="58"/>
                  </a:cubicBezTo>
                  <a:cubicBezTo>
                    <a:pt x="0" y="62"/>
                    <a:pt x="3" y="65"/>
                    <a:pt x="7" y="65"/>
                  </a:cubicBezTo>
                  <a:cubicBezTo>
                    <a:pt x="15" y="65"/>
                    <a:pt x="15" y="65"/>
                    <a:pt x="15" y="65"/>
                  </a:cubicBezTo>
                  <a:cubicBezTo>
                    <a:pt x="16" y="68"/>
                    <a:pt x="16" y="71"/>
                    <a:pt x="17" y="73"/>
                  </a:cubicBezTo>
                  <a:cubicBezTo>
                    <a:pt x="10" y="77"/>
                    <a:pt x="10" y="77"/>
                    <a:pt x="10" y="77"/>
                  </a:cubicBezTo>
                  <a:cubicBezTo>
                    <a:pt x="7" y="79"/>
                    <a:pt x="6" y="84"/>
                    <a:pt x="8" y="87"/>
                  </a:cubicBezTo>
                  <a:cubicBezTo>
                    <a:pt x="10" y="91"/>
                    <a:pt x="14" y="92"/>
                    <a:pt x="18" y="90"/>
                  </a:cubicBezTo>
                  <a:cubicBezTo>
                    <a:pt x="25" y="86"/>
                    <a:pt x="25" y="86"/>
                    <a:pt x="25" y="86"/>
                  </a:cubicBezTo>
                  <a:cubicBezTo>
                    <a:pt x="26" y="88"/>
                    <a:pt x="28" y="90"/>
                    <a:pt x="30" y="92"/>
                  </a:cubicBezTo>
                  <a:cubicBezTo>
                    <a:pt x="26" y="99"/>
                    <a:pt x="26" y="99"/>
                    <a:pt x="26" y="99"/>
                  </a:cubicBezTo>
                  <a:cubicBezTo>
                    <a:pt x="24" y="102"/>
                    <a:pt x="26" y="106"/>
                    <a:pt x="29" y="108"/>
                  </a:cubicBezTo>
                  <a:cubicBezTo>
                    <a:pt x="33" y="110"/>
                    <a:pt x="37" y="109"/>
                    <a:pt x="39" y="106"/>
                  </a:cubicBezTo>
                  <a:cubicBezTo>
                    <a:pt x="43" y="99"/>
                    <a:pt x="43" y="99"/>
                    <a:pt x="43" y="99"/>
                  </a:cubicBezTo>
                  <a:cubicBezTo>
                    <a:pt x="46" y="100"/>
                    <a:pt x="48" y="101"/>
                    <a:pt x="51" y="101"/>
                  </a:cubicBezTo>
                  <a:cubicBezTo>
                    <a:pt x="51" y="109"/>
                    <a:pt x="51" y="109"/>
                    <a:pt x="51" y="109"/>
                  </a:cubicBezTo>
                  <a:cubicBezTo>
                    <a:pt x="51" y="113"/>
                    <a:pt x="54" y="116"/>
                    <a:pt x="58" y="116"/>
                  </a:cubicBezTo>
                  <a:cubicBezTo>
                    <a:pt x="62" y="116"/>
                    <a:pt x="65" y="113"/>
                    <a:pt x="65" y="109"/>
                  </a:cubicBezTo>
                  <a:cubicBezTo>
                    <a:pt x="65" y="101"/>
                    <a:pt x="65" y="101"/>
                    <a:pt x="65" y="101"/>
                  </a:cubicBezTo>
                  <a:cubicBezTo>
                    <a:pt x="68" y="101"/>
                    <a:pt x="71" y="100"/>
                    <a:pt x="74" y="99"/>
                  </a:cubicBezTo>
                  <a:cubicBezTo>
                    <a:pt x="78" y="106"/>
                    <a:pt x="78" y="106"/>
                    <a:pt x="78" y="106"/>
                  </a:cubicBezTo>
                  <a:cubicBezTo>
                    <a:pt x="80" y="109"/>
                    <a:pt x="84" y="110"/>
                    <a:pt x="87" y="108"/>
                  </a:cubicBezTo>
                  <a:cubicBezTo>
                    <a:pt x="91" y="106"/>
                    <a:pt x="92" y="102"/>
                    <a:pt x="90" y="99"/>
                  </a:cubicBezTo>
                  <a:cubicBezTo>
                    <a:pt x="86" y="92"/>
                    <a:pt x="86" y="92"/>
                    <a:pt x="86" y="92"/>
                  </a:cubicBezTo>
                  <a:cubicBezTo>
                    <a:pt x="88" y="90"/>
                    <a:pt x="90" y="88"/>
                    <a:pt x="92" y="86"/>
                  </a:cubicBezTo>
                  <a:cubicBezTo>
                    <a:pt x="99" y="90"/>
                    <a:pt x="99" y="90"/>
                    <a:pt x="99" y="90"/>
                  </a:cubicBezTo>
                  <a:cubicBezTo>
                    <a:pt x="102" y="92"/>
                    <a:pt x="107" y="91"/>
                    <a:pt x="109" y="87"/>
                  </a:cubicBezTo>
                  <a:cubicBezTo>
                    <a:pt x="111" y="84"/>
                    <a:pt x="110" y="79"/>
                    <a:pt x="106" y="77"/>
                  </a:cubicBezTo>
                  <a:cubicBezTo>
                    <a:pt x="99" y="73"/>
                    <a:pt x="99" y="73"/>
                    <a:pt x="99" y="73"/>
                  </a:cubicBezTo>
                  <a:cubicBezTo>
                    <a:pt x="100" y="71"/>
                    <a:pt x="101" y="68"/>
                    <a:pt x="101" y="65"/>
                  </a:cubicBezTo>
                  <a:lnTo>
                    <a:pt x="109" y="65"/>
                  </a:lnTo>
                  <a:close/>
                  <a:moveTo>
                    <a:pt x="58" y="94"/>
                  </a:moveTo>
                  <a:cubicBezTo>
                    <a:pt x="38" y="94"/>
                    <a:pt x="22" y="78"/>
                    <a:pt x="22" y="58"/>
                  </a:cubicBezTo>
                  <a:cubicBezTo>
                    <a:pt x="22" y="38"/>
                    <a:pt x="38" y="21"/>
                    <a:pt x="58" y="21"/>
                  </a:cubicBezTo>
                  <a:cubicBezTo>
                    <a:pt x="78" y="21"/>
                    <a:pt x="95" y="38"/>
                    <a:pt x="95" y="58"/>
                  </a:cubicBezTo>
                  <a:cubicBezTo>
                    <a:pt x="95" y="78"/>
                    <a:pt x="78" y="94"/>
                    <a:pt x="58" y="94"/>
                  </a:cubicBezTo>
                </a:path>
              </a:pathLst>
            </a:custGeom>
            <a:solidFill>
              <a:srgbClr val="FFFFFF">
                <a:alpha val="100000"/>
              </a:srgbClr>
            </a:solidFill>
            <a:ln w="9525">
              <a:noFill/>
            </a:ln>
          </p:spPr>
          <p:txBody>
            <a:bodyPr/>
            <a:p>
              <a:endParaRPr lang="zh-CN" altLang="en-US"/>
            </a:p>
          </p:txBody>
        </p:sp>
        <p:sp>
          <p:nvSpPr>
            <p:cNvPr id="76821" name="Freeform 26"/>
            <p:cNvSpPr>
              <a:spLocks noEditPoints="1"/>
            </p:cNvSpPr>
            <p:nvPr/>
          </p:nvSpPr>
          <p:spPr>
            <a:xfrm>
              <a:off x="4370388" y="1552576"/>
              <a:ext cx="244475" cy="242888"/>
            </a:xfrm>
            <a:custGeom>
              <a:avLst/>
              <a:gdLst/>
              <a:ahLst/>
              <a:cxnLst>
                <a:cxn ang="0">
                  <a:pos x="222250" y="97786"/>
                </a:cxn>
                <a:cxn ang="0">
                  <a:pos x="203200" y="97786"/>
                </a:cxn>
                <a:cxn ang="0">
                  <a:pos x="193675" y="82014"/>
                </a:cxn>
                <a:cxn ang="0">
                  <a:pos x="209550" y="66242"/>
                </a:cxn>
                <a:cxn ang="0">
                  <a:pos x="209550" y="34698"/>
                </a:cxn>
                <a:cxn ang="0">
                  <a:pos x="177800" y="34698"/>
                </a:cxn>
                <a:cxn ang="0">
                  <a:pos x="161925" y="50470"/>
                </a:cxn>
                <a:cxn ang="0">
                  <a:pos x="146050" y="44161"/>
                </a:cxn>
                <a:cxn ang="0">
                  <a:pos x="146050" y="22081"/>
                </a:cxn>
                <a:cxn ang="0">
                  <a:pos x="123825" y="0"/>
                </a:cxn>
                <a:cxn ang="0">
                  <a:pos x="101600" y="22081"/>
                </a:cxn>
                <a:cxn ang="0">
                  <a:pos x="101600" y="44161"/>
                </a:cxn>
                <a:cxn ang="0">
                  <a:pos x="82550" y="50470"/>
                </a:cxn>
                <a:cxn ang="0">
                  <a:pos x="69850" y="34698"/>
                </a:cxn>
                <a:cxn ang="0">
                  <a:pos x="34925" y="34698"/>
                </a:cxn>
                <a:cxn ang="0">
                  <a:pos x="34925" y="66242"/>
                </a:cxn>
                <a:cxn ang="0">
                  <a:pos x="50800" y="82014"/>
                </a:cxn>
                <a:cxn ang="0">
                  <a:pos x="44450" y="97786"/>
                </a:cxn>
                <a:cxn ang="0">
                  <a:pos x="22225" y="97786"/>
                </a:cxn>
                <a:cxn ang="0">
                  <a:pos x="0" y="119867"/>
                </a:cxn>
                <a:cxn ang="0">
                  <a:pos x="22225" y="145102"/>
                </a:cxn>
                <a:cxn ang="0">
                  <a:pos x="44450" y="145102"/>
                </a:cxn>
                <a:cxn ang="0">
                  <a:pos x="50800" y="160874"/>
                </a:cxn>
                <a:cxn ang="0">
                  <a:pos x="34925" y="176646"/>
                </a:cxn>
                <a:cxn ang="0">
                  <a:pos x="34925" y="208190"/>
                </a:cxn>
                <a:cxn ang="0">
                  <a:pos x="69850" y="208190"/>
                </a:cxn>
                <a:cxn ang="0">
                  <a:pos x="82550" y="192418"/>
                </a:cxn>
                <a:cxn ang="0">
                  <a:pos x="101600" y="198727"/>
                </a:cxn>
                <a:cxn ang="0">
                  <a:pos x="101600" y="220807"/>
                </a:cxn>
                <a:cxn ang="0">
                  <a:pos x="123825" y="242888"/>
                </a:cxn>
                <a:cxn ang="0">
                  <a:pos x="146050" y="220807"/>
                </a:cxn>
                <a:cxn ang="0">
                  <a:pos x="146050" y="198727"/>
                </a:cxn>
                <a:cxn ang="0">
                  <a:pos x="161925" y="192418"/>
                </a:cxn>
                <a:cxn ang="0">
                  <a:pos x="177800" y="208190"/>
                </a:cxn>
                <a:cxn ang="0">
                  <a:pos x="209550" y="208190"/>
                </a:cxn>
                <a:cxn ang="0">
                  <a:pos x="209550" y="176646"/>
                </a:cxn>
                <a:cxn ang="0">
                  <a:pos x="193675" y="160874"/>
                </a:cxn>
                <a:cxn ang="0">
                  <a:pos x="203200" y="145102"/>
                </a:cxn>
                <a:cxn ang="0">
                  <a:pos x="222250" y="145102"/>
                </a:cxn>
                <a:cxn ang="0">
                  <a:pos x="244475" y="119867"/>
                </a:cxn>
                <a:cxn ang="0">
                  <a:pos x="222250" y="97786"/>
                </a:cxn>
                <a:cxn ang="0">
                  <a:pos x="123825" y="179800"/>
                </a:cxn>
                <a:cxn ang="0">
                  <a:pos x="63500" y="119867"/>
                </a:cxn>
                <a:cxn ang="0">
                  <a:pos x="123825" y="63088"/>
                </a:cxn>
                <a:cxn ang="0">
                  <a:pos x="180975" y="119867"/>
                </a:cxn>
                <a:cxn ang="0">
                  <a:pos x="123825" y="179800"/>
                </a:cxn>
              </a:cxnLst>
              <a:pathLst>
                <a:path w="77" h="77">
                  <a:moveTo>
                    <a:pt x="70" y="31"/>
                  </a:moveTo>
                  <a:cubicBezTo>
                    <a:pt x="64" y="31"/>
                    <a:pt x="64" y="31"/>
                    <a:pt x="64" y="31"/>
                  </a:cubicBezTo>
                  <a:cubicBezTo>
                    <a:pt x="63" y="29"/>
                    <a:pt x="62" y="28"/>
                    <a:pt x="61" y="26"/>
                  </a:cubicBezTo>
                  <a:cubicBezTo>
                    <a:pt x="66" y="21"/>
                    <a:pt x="66" y="21"/>
                    <a:pt x="66" y="21"/>
                  </a:cubicBezTo>
                  <a:cubicBezTo>
                    <a:pt x="69" y="18"/>
                    <a:pt x="69" y="14"/>
                    <a:pt x="66" y="11"/>
                  </a:cubicBezTo>
                  <a:cubicBezTo>
                    <a:pt x="63" y="8"/>
                    <a:pt x="59" y="8"/>
                    <a:pt x="56" y="11"/>
                  </a:cubicBezTo>
                  <a:cubicBezTo>
                    <a:pt x="51" y="16"/>
                    <a:pt x="51" y="16"/>
                    <a:pt x="51" y="16"/>
                  </a:cubicBezTo>
                  <a:cubicBezTo>
                    <a:pt x="50" y="15"/>
                    <a:pt x="48" y="14"/>
                    <a:pt x="46" y="14"/>
                  </a:cubicBezTo>
                  <a:cubicBezTo>
                    <a:pt x="46" y="7"/>
                    <a:pt x="46" y="7"/>
                    <a:pt x="46" y="7"/>
                  </a:cubicBezTo>
                  <a:cubicBezTo>
                    <a:pt x="46" y="3"/>
                    <a:pt x="43" y="0"/>
                    <a:pt x="39" y="0"/>
                  </a:cubicBezTo>
                  <a:cubicBezTo>
                    <a:pt x="35" y="0"/>
                    <a:pt x="32" y="3"/>
                    <a:pt x="32" y="7"/>
                  </a:cubicBezTo>
                  <a:cubicBezTo>
                    <a:pt x="32" y="14"/>
                    <a:pt x="32" y="14"/>
                    <a:pt x="32" y="14"/>
                  </a:cubicBezTo>
                  <a:cubicBezTo>
                    <a:pt x="30" y="14"/>
                    <a:pt x="28" y="15"/>
                    <a:pt x="26" y="16"/>
                  </a:cubicBezTo>
                  <a:cubicBezTo>
                    <a:pt x="22" y="11"/>
                    <a:pt x="22" y="11"/>
                    <a:pt x="22" y="11"/>
                  </a:cubicBezTo>
                  <a:cubicBezTo>
                    <a:pt x="19" y="8"/>
                    <a:pt x="14" y="8"/>
                    <a:pt x="11" y="11"/>
                  </a:cubicBezTo>
                  <a:cubicBezTo>
                    <a:pt x="9" y="14"/>
                    <a:pt x="9" y="18"/>
                    <a:pt x="11" y="21"/>
                  </a:cubicBezTo>
                  <a:cubicBezTo>
                    <a:pt x="16" y="26"/>
                    <a:pt x="16" y="26"/>
                    <a:pt x="16" y="26"/>
                  </a:cubicBezTo>
                  <a:cubicBezTo>
                    <a:pt x="15" y="28"/>
                    <a:pt x="15" y="29"/>
                    <a:pt x="14" y="31"/>
                  </a:cubicBezTo>
                  <a:cubicBezTo>
                    <a:pt x="7" y="31"/>
                    <a:pt x="7" y="31"/>
                    <a:pt x="7" y="31"/>
                  </a:cubicBezTo>
                  <a:cubicBezTo>
                    <a:pt x="3" y="31"/>
                    <a:pt x="0" y="34"/>
                    <a:pt x="0" y="38"/>
                  </a:cubicBezTo>
                  <a:cubicBezTo>
                    <a:pt x="0" y="42"/>
                    <a:pt x="3" y="46"/>
                    <a:pt x="7" y="46"/>
                  </a:cubicBezTo>
                  <a:cubicBezTo>
                    <a:pt x="14" y="46"/>
                    <a:pt x="14" y="46"/>
                    <a:pt x="14" y="46"/>
                  </a:cubicBezTo>
                  <a:cubicBezTo>
                    <a:pt x="15" y="47"/>
                    <a:pt x="15" y="49"/>
                    <a:pt x="16" y="51"/>
                  </a:cubicBezTo>
                  <a:cubicBezTo>
                    <a:pt x="11" y="56"/>
                    <a:pt x="11" y="56"/>
                    <a:pt x="11" y="56"/>
                  </a:cubicBezTo>
                  <a:cubicBezTo>
                    <a:pt x="9" y="58"/>
                    <a:pt x="9" y="63"/>
                    <a:pt x="11" y="66"/>
                  </a:cubicBezTo>
                  <a:cubicBezTo>
                    <a:pt x="14" y="69"/>
                    <a:pt x="19" y="69"/>
                    <a:pt x="22" y="66"/>
                  </a:cubicBezTo>
                  <a:cubicBezTo>
                    <a:pt x="26" y="61"/>
                    <a:pt x="26" y="61"/>
                    <a:pt x="26" y="61"/>
                  </a:cubicBezTo>
                  <a:cubicBezTo>
                    <a:pt x="28" y="62"/>
                    <a:pt x="30" y="63"/>
                    <a:pt x="32" y="63"/>
                  </a:cubicBezTo>
                  <a:cubicBezTo>
                    <a:pt x="32" y="70"/>
                    <a:pt x="32" y="70"/>
                    <a:pt x="32" y="70"/>
                  </a:cubicBezTo>
                  <a:cubicBezTo>
                    <a:pt x="32" y="74"/>
                    <a:pt x="35" y="77"/>
                    <a:pt x="39" y="77"/>
                  </a:cubicBezTo>
                  <a:cubicBezTo>
                    <a:pt x="43" y="77"/>
                    <a:pt x="46" y="74"/>
                    <a:pt x="46" y="70"/>
                  </a:cubicBezTo>
                  <a:cubicBezTo>
                    <a:pt x="46" y="63"/>
                    <a:pt x="46" y="63"/>
                    <a:pt x="46" y="63"/>
                  </a:cubicBezTo>
                  <a:cubicBezTo>
                    <a:pt x="48" y="63"/>
                    <a:pt x="50" y="62"/>
                    <a:pt x="51" y="61"/>
                  </a:cubicBezTo>
                  <a:cubicBezTo>
                    <a:pt x="56" y="66"/>
                    <a:pt x="56" y="66"/>
                    <a:pt x="56" y="66"/>
                  </a:cubicBezTo>
                  <a:cubicBezTo>
                    <a:pt x="59" y="69"/>
                    <a:pt x="63" y="69"/>
                    <a:pt x="66" y="66"/>
                  </a:cubicBezTo>
                  <a:cubicBezTo>
                    <a:pt x="69" y="63"/>
                    <a:pt x="69" y="58"/>
                    <a:pt x="66" y="56"/>
                  </a:cubicBezTo>
                  <a:cubicBezTo>
                    <a:pt x="61" y="51"/>
                    <a:pt x="61" y="51"/>
                    <a:pt x="61" y="51"/>
                  </a:cubicBezTo>
                  <a:cubicBezTo>
                    <a:pt x="62" y="49"/>
                    <a:pt x="63" y="47"/>
                    <a:pt x="64" y="46"/>
                  </a:cubicBezTo>
                  <a:cubicBezTo>
                    <a:pt x="70" y="46"/>
                    <a:pt x="70" y="46"/>
                    <a:pt x="70" y="46"/>
                  </a:cubicBezTo>
                  <a:cubicBezTo>
                    <a:pt x="74" y="46"/>
                    <a:pt x="77" y="42"/>
                    <a:pt x="77" y="38"/>
                  </a:cubicBezTo>
                  <a:cubicBezTo>
                    <a:pt x="77" y="34"/>
                    <a:pt x="74" y="31"/>
                    <a:pt x="70" y="31"/>
                  </a:cubicBezTo>
                  <a:moveTo>
                    <a:pt x="39" y="57"/>
                  </a:moveTo>
                  <a:cubicBezTo>
                    <a:pt x="29" y="57"/>
                    <a:pt x="20" y="49"/>
                    <a:pt x="20" y="38"/>
                  </a:cubicBezTo>
                  <a:cubicBezTo>
                    <a:pt x="20" y="28"/>
                    <a:pt x="29" y="20"/>
                    <a:pt x="39" y="20"/>
                  </a:cubicBezTo>
                  <a:cubicBezTo>
                    <a:pt x="49" y="20"/>
                    <a:pt x="57" y="28"/>
                    <a:pt x="57" y="38"/>
                  </a:cubicBezTo>
                  <a:cubicBezTo>
                    <a:pt x="57" y="49"/>
                    <a:pt x="49" y="57"/>
                    <a:pt x="39" y="57"/>
                  </a:cubicBezTo>
                </a:path>
              </a:pathLst>
            </a:custGeom>
            <a:solidFill>
              <a:srgbClr val="FFFFFF">
                <a:alpha val="100000"/>
              </a:srgbClr>
            </a:solidFill>
            <a:ln w="9525">
              <a:noFill/>
            </a:ln>
          </p:spPr>
          <p:txBody>
            <a:bodyPr/>
            <a:p>
              <a:endParaRPr lang="zh-CN" altLang="en-US"/>
            </a:p>
          </p:txBody>
        </p:sp>
      </p:grpSp>
      <p:grpSp>
        <p:nvGrpSpPr>
          <p:cNvPr id="76815" name="组合 43"/>
          <p:cNvGrpSpPr/>
          <p:nvPr/>
        </p:nvGrpSpPr>
        <p:grpSpPr>
          <a:xfrm>
            <a:off x="7229475" y="3033713"/>
            <a:ext cx="827088" cy="827087"/>
            <a:chOff x="4503738" y="9809163"/>
            <a:chExt cx="344487" cy="336550"/>
          </a:xfrm>
        </p:grpSpPr>
        <p:sp>
          <p:nvSpPr>
            <p:cNvPr id="76818" name="Freeform 23"/>
            <p:cNvSpPr>
              <a:spLocks noEditPoints="1"/>
            </p:cNvSpPr>
            <p:nvPr/>
          </p:nvSpPr>
          <p:spPr>
            <a:xfrm>
              <a:off x="4503738" y="9809163"/>
              <a:ext cx="344487" cy="336550"/>
            </a:xfrm>
            <a:custGeom>
              <a:avLst/>
              <a:gdLst/>
              <a:ahLst/>
              <a:cxnLst>
                <a:cxn ang="0">
                  <a:pos x="334918" y="298806"/>
                </a:cxn>
                <a:cxn ang="0">
                  <a:pos x="242417" y="207592"/>
                </a:cxn>
                <a:cxn ang="0">
                  <a:pos x="264745" y="132104"/>
                </a:cxn>
                <a:cxn ang="0">
                  <a:pos x="133967" y="0"/>
                </a:cxn>
                <a:cxn ang="0">
                  <a:pos x="0" y="132104"/>
                </a:cxn>
                <a:cxn ang="0">
                  <a:pos x="133967" y="261062"/>
                </a:cxn>
                <a:cxn ang="0">
                  <a:pos x="210520" y="239045"/>
                </a:cxn>
                <a:cxn ang="0">
                  <a:pos x="303021" y="330259"/>
                </a:cxn>
                <a:cxn ang="0">
                  <a:pos x="318969" y="336550"/>
                </a:cxn>
                <a:cxn ang="0">
                  <a:pos x="334918" y="330259"/>
                </a:cxn>
                <a:cxn ang="0">
                  <a:pos x="334918" y="298806"/>
                </a:cxn>
                <a:cxn ang="0">
                  <a:pos x="22328" y="132104"/>
                </a:cxn>
                <a:cxn ang="0">
                  <a:pos x="133967" y="22017"/>
                </a:cxn>
                <a:cxn ang="0">
                  <a:pos x="242417" y="132104"/>
                </a:cxn>
                <a:cxn ang="0">
                  <a:pos x="133967" y="239045"/>
                </a:cxn>
                <a:cxn ang="0">
                  <a:pos x="22328" y="132104"/>
                </a:cxn>
              </a:cxnLst>
              <a:pathLst>
                <a:path w="108" h="107">
                  <a:moveTo>
                    <a:pt x="105" y="95"/>
                  </a:moveTo>
                  <a:cubicBezTo>
                    <a:pt x="76" y="66"/>
                    <a:pt x="76" y="66"/>
                    <a:pt x="76" y="66"/>
                  </a:cubicBezTo>
                  <a:cubicBezTo>
                    <a:pt x="81" y="59"/>
                    <a:pt x="83" y="51"/>
                    <a:pt x="83" y="42"/>
                  </a:cubicBezTo>
                  <a:cubicBezTo>
                    <a:pt x="83" y="19"/>
                    <a:pt x="65" y="0"/>
                    <a:pt x="42" y="0"/>
                  </a:cubicBezTo>
                  <a:cubicBezTo>
                    <a:pt x="19" y="0"/>
                    <a:pt x="0" y="19"/>
                    <a:pt x="0" y="42"/>
                  </a:cubicBezTo>
                  <a:cubicBezTo>
                    <a:pt x="0" y="65"/>
                    <a:pt x="19" y="83"/>
                    <a:pt x="42" y="83"/>
                  </a:cubicBezTo>
                  <a:cubicBezTo>
                    <a:pt x="51" y="83"/>
                    <a:pt x="59" y="81"/>
                    <a:pt x="66" y="76"/>
                  </a:cubicBezTo>
                  <a:cubicBezTo>
                    <a:pt x="95" y="105"/>
                    <a:pt x="95" y="105"/>
                    <a:pt x="95" y="105"/>
                  </a:cubicBezTo>
                  <a:cubicBezTo>
                    <a:pt x="96" y="106"/>
                    <a:pt x="98" y="107"/>
                    <a:pt x="100" y="107"/>
                  </a:cubicBezTo>
                  <a:cubicBezTo>
                    <a:pt x="101" y="107"/>
                    <a:pt x="103" y="106"/>
                    <a:pt x="105" y="105"/>
                  </a:cubicBezTo>
                  <a:cubicBezTo>
                    <a:pt x="108" y="102"/>
                    <a:pt x="108" y="97"/>
                    <a:pt x="105" y="95"/>
                  </a:cubicBezTo>
                  <a:moveTo>
                    <a:pt x="7" y="42"/>
                  </a:moveTo>
                  <a:cubicBezTo>
                    <a:pt x="7" y="23"/>
                    <a:pt x="23" y="7"/>
                    <a:pt x="42" y="7"/>
                  </a:cubicBezTo>
                  <a:cubicBezTo>
                    <a:pt x="61" y="7"/>
                    <a:pt x="76" y="23"/>
                    <a:pt x="76" y="42"/>
                  </a:cubicBezTo>
                  <a:cubicBezTo>
                    <a:pt x="76" y="61"/>
                    <a:pt x="61" y="76"/>
                    <a:pt x="42" y="76"/>
                  </a:cubicBezTo>
                  <a:cubicBezTo>
                    <a:pt x="23" y="76"/>
                    <a:pt x="7" y="61"/>
                    <a:pt x="7" y="42"/>
                  </a:cubicBezTo>
                </a:path>
              </a:pathLst>
            </a:custGeom>
            <a:solidFill>
              <a:srgbClr val="FFFFFF">
                <a:alpha val="100000"/>
              </a:srgbClr>
            </a:solidFill>
            <a:ln w="9525">
              <a:noFill/>
            </a:ln>
          </p:spPr>
          <p:txBody>
            <a:bodyPr/>
            <a:p>
              <a:endParaRPr lang="zh-CN" altLang="en-US"/>
            </a:p>
          </p:txBody>
        </p:sp>
        <p:sp>
          <p:nvSpPr>
            <p:cNvPr id="76819" name="Freeform 24"/>
            <p:cNvSpPr/>
            <p:nvPr/>
          </p:nvSpPr>
          <p:spPr>
            <a:xfrm>
              <a:off x="4567238" y="9869488"/>
              <a:ext cx="138112" cy="138113"/>
            </a:xfrm>
            <a:custGeom>
              <a:avLst/>
              <a:gdLst/>
              <a:ahLst/>
              <a:cxnLst>
                <a:cxn ang="0">
                  <a:pos x="125264" y="56501"/>
                </a:cxn>
                <a:cxn ang="0">
                  <a:pos x="80298" y="56501"/>
                </a:cxn>
                <a:cxn ang="0">
                  <a:pos x="80298" y="12556"/>
                </a:cxn>
                <a:cxn ang="0">
                  <a:pos x="67450" y="0"/>
                </a:cxn>
                <a:cxn ang="0">
                  <a:pos x="57814" y="12556"/>
                </a:cxn>
                <a:cxn ang="0">
                  <a:pos x="57814" y="56501"/>
                </a:cxn>
                <a:cxn ang="0">
                  <a:pos x="9636" y="56501"/>
                </a:cxn>
                <a:cxn ang="0">
                  <a:pos x="0" y="69057"/>
                </a:cxn>
                <a:cxn ang="0">
                  <a:pos x="9636" y="81612"/>
                </a:cxn>
                <a:cxn ang="0">
                  <a:pos x="57814" y="81612"/>
                </a:cxn>
                <a:cxn ang="0">
                  <a:pos x="57814" y="125557"/>
                </a:cxn>
                <a:cxn ang="0">
                  <a:pos x="67450" y="138113"/>
                </a:cxn>
                <a:cxn ang="0">
                  <a:pos x="80298" y="125557"/>
                </a:cxn>
                <a:cxn ang="0">
                  <a:pos x="80298" y="81612"/>
                </a:cxn>
                <a:cxn ang="0">
                  <a:pos x="125264" y="81612"/>
                </a:cxn>
                <a:cxn ang="0">
                  <a:pos x="138112" y="69057"/>
                </a:cxn>
                <a:cxn ang="0">
                  <a:pos x="125264" y="56501"/>
                </a:cxn>
              </a:cxnLst>
              <a:pathLst>
                <a:path w="43" h="44">
                  <a:moveTo>
                    <a:pt x="39" y="18"/>
                  </a:moveTo>
                  <a:cubicBezTo>
                    <a:pt x="25" y="18"/>
                    <a:pt x="25" y="18"/>
                    <a:pt x="25" y="18"/>
                  </a:cubicBezTo>
                  <a:cubicBezTo>
                    <a:pt x="25" y="4"/>
                    <a:pt x="25" y="4"/>
                    <a:pt x="25" y="4"/>
                  </a:cubicBezTo>
                  <a:cubicBezTo>
                    <a:pt x="25" y="2"/>
                    <a:pt x="23" y="0"/>
                    <a:pt x="21" y="0"/>
                  </a:cubicBezTo>
                  <a:cubicBezTo>
                    <a:pt x="19" y="0"/>
                    <a:pt x="18" y="2"/>
                    <a:pt x="18" y="4"/>
                  </a:cubicBezTo>
                  <a:cubicBezTo>
                    <a:pt x="18" y="18"/>
                    <a:pt x="18" y="18"/>
                    <a:pt x="18" y="18"/>
                  </a:cubicBezTo>
                  <a:cubicBezTo>
                    <a:pt x="3" y="18"/>
                    <a:pt x="3" y="18"/>
                    <a:pt x="3" y="18"/>
                  </a:cubicBezTo>
                  <a:cubicBezTo>
                    <a:pt x="1" y="18"/>
                    <a:pt x="0" y="20"/>
                    <a:pt x="0" y="22"/>
                  </a:cubicBezTo>
                  <a:cubicBezTo>
                    <a:pt x="0" y="24"/>
                    <a:pt x="1" y="26"/>
                    <a:pt x="3" y="26"/>
                  </a:cubicBezTo>
                  <a:cubicBezTo>
                    <a:pt x="18" y="26"/>
                    <a:pt x="18" y="26"/>
                    <a:pt x="18" y="26"/>
                  </a:cubicBezTo>
                  <a:cubicBezTo>
                    <a:pt x="18" y="40"/>
                    <a:pt x="18" y="40"/>
                    <a:pt x="18" y="40"/>
                  </a:cubicBezTo>
                  <a:cubicBezTo>
                    <a:pt x="18" y="42"/>
                    <a:pt x="19" y="44"/>
                    <a:pt x="21" y="44"/>
                  </a:cubicBezTo>
                  <a:cubicBezTo>
                    <a:pt x="23" y="44"/>
                    <a:pt x="25" y="42"/>
                    <a:pt x="25" y="40"/>
                  </a:cubicBezTo>
                  <a:cubicBezTo>
                    <a:pt x="25" y="26"/>
                    <a:pt x="25" y="26"/>
                    <a:pt x="25" y="26"/>
                  </a:cubicBezTo>
                  <a:cubicBezTo>
                    <a:pt x="39" y="26"/>
                    <a:pt x="39" y="26"/>
                    <a:pt x="39" y="26"/>
                  </a:cubicBezTo>
                  <a:cubicBezTo>
                    <a:pt x="41" y="26"/>
                    <a:pt x="43" y="24"/>
                    <a:pt x="43" y="22"/>
                  </a:cubicBezTo>
                  <a:cubicBezTo>
                    <a:pt x="43" y="20"/>
                    <a:pt x="41" y="18"/>
                    <a:pt x="39" y="18"/>
                  </a:cubicBezTo>
                </a:path>
              </a:pathLst>
            </a:custGeom>
            <a:solidFill>
              <a:srgbClr val="FFFFFF">
                <a:alpha val="100000"/>
              </a:srgbClr>
            </a:solidFill>
            <a:ln w="9525">
              <a:noFill/>
            </a:ln>
          </p:spPr>
          <p:txBody>
            <a:bodyPr/>
            <a:p>
              <a:endParaRPr lang="zh-CN" altLang="en-US"/>
            </a:p>
          </p:txBody>
        </p:sp>
      </p:grpSp>
      <p:sp>
        <p:nvSpPr>
          <p:cNvPr id="76816" name="Freeform 30"/>
          <p:cNvSpPr>
            <a:spLocks noEditPoints="1"/>
          </p:cNvSpPr>
          <p:nvPr/>
        </p:nvSpPr>
        <p:spPr>
          <a:xfrm>
            <a:off x="4535488" y="3006725"/>
            <a:ext cx="865187" cy="882650"/>
          </a:xfrm>
          <a:custGeom>
            <a:avLst/>
            <a:gdLst/>
            <a:ahLst/>
            <a:cxnLst>
              <a:cxn ang="0">
                <a:pos x="246136" y="415849"/>
              </a:cxn>
              <a:cxn ang="0">
                <a:pos x="314217" y="598239"/>
              </a:cxn>
              <a:cxn ang="0">
                <a:pos x="513221" y="569057"/>
              </a:cxn>
              <a:cxn ang="0">
                <a:pos x="544642" y="496101"/>
              </a:cxn>
              <a:cxn ang="0">
                <a:pos x="403245" y="204277"/>
              </a:cxn>
              <a:cxn ang="0">
                <a:pos x="738409" y="882768"/>
              </a:cxn>
              <a:cxn ang="0">
                <a:pos x="612723" y="663900"/>
              </a:cxn>
              <a:cxn ang="0">
                <a:pos x="403245" y="685787"/>
              </a:cxn>
              <a:cxn ang="0">
                <a:pos x="157108" y="838994"/>
              </a:cxn>
              <a:cxn ang="0">
                <a:pos x="157108" y="401258"/>
              </a:cxn>
              <a:cxn ang="0">
                <a:pos x="225189" y="328302"/>
              </a:cxn>
              <a:cxn ang="0">
                <a:pos x="178056" y="284529"/>
              </a:cxn>
              <a:cxn ang="0">
                <a:pos x="26185" y="175094"/>
              </a:cxn>
              <a:cxn ang="0">
                <a:pos x="219952" y="175094"/>
              </a:cxn>
              <a:cxn ang="0">
                <a:pos x="261847" y="233459"/>
              </a:cxn>
              <a:cxn ang="0">
                <a:pos x="544642" y="240755"/>
              </a:cxn>
              <a:cxn ang="0">
                <a:pos x="576064" y="175094"/>
              </a:cxn>
              <a:cxn ang="0">
                <a:pos x="832674" y="175094"/>
              </a:cxn>
              <a:cxn ang="0">
                <a:pos x="617960" y="306415"/>
              </a:cxn>
              <a:cxn ang="0">
                <a:pos x="591775" y="415849"/>
              </a:cxn>
              <a:cxn ang="0">
                <a:pos x="654618" y="576353"/>
              </a:cxn>
              <a:cxn ang="0">
                <a:pos x="864096" y="707674"/>
              </a:cxn>
              <a:cxn ang="0">
                <a:pos x="214715" y="466919"/>
              </a:cxn>
              <a:cxn ang="0">
                <a:pos x="36659" y="620126"/>
              </a:cxn>
              <a:cxn ang="0">
                <a:pos x="277558" y="620126"/>
              </a:cxn>
              <a:cxn ang="0">
                <a:pos x="607486" y="196981"/>
              </a:cxn>
              <a:cxn ang="0">
                <a:pos x="644144" y="284529"/>
              </a:cxn>
              <a:cxn ang="0">
                <a:pos x="801253" y="175094"/>
              </a:cxn>
              <a:cxn ang="0">
                <a:pos x="607486" y="175094"/>
              </a:cxn>
              <a:cxn ang="0">
                <a:pos x="120450" y="87547"/>
              </a:cxn>
              <a:cxn ang="0">
                <a:pos x="120450" y="269937"/>
              </a:cxn>
              <a:cxn ang="0">
                <a:pos x="146634" y="196981"/>
              </a:cxn>
              <a:cxn ang="0">
                <a:pos x="827437" y="707674"/>
              </a:cxn>
              <a:cxn ang="0">
                <a:pos x="644144" y="707674"/>
              </a:cxn>
              <a:cxn ang="0">
                <a:pos x="827437" y="707674"/>
              </a:cxn>
            </a:cxnLst>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FFFFF">
              <a:alpha val="100000"/>
            </a:srgbClr>
          </a:solidFill>
          <a:ln w="9525">
            <a:noFill/>
          </a:ln>
        </p:spPr>
        <p:txBody>
          <a:bodyPr/>
          <a:p>
            <a:endParaRPr lang="zh-CN" altLang="en-US"/>
          </a:p>
        </p:txBody>
      </p:sp>
      <p:sp>
        <p:nvSpPr>
          <p:cNvPr id="27" name="文本框 147"/>
          <p:cNvSpPr txBox="1"/>
          <p:nvPr/>
        </p:nvSpPr>
        <p:spPr>
          <a:xfrm>
            <a:off x="6573838" y="5319713"/>
            <a:ext cx="2706688" cy="830263"/>
          </a:xfrm>
          <a:prstGeom prst="rect">
            <a:avLst/>
          </a:prstGeom>
          <a:noFill/>
        </p:spPr>
        <p:txBody>
          <a:bodyPr wrap="square" rtlCol="0">
            <a:spAutoFit/>
          </a:bodyPr>
          <a:lstStyle/>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数据库资源概况</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数据库资源详情</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移动图书馆</a:t>
            </a:r>
            <a:endParaRPr kumimoji="0" lang="zh-CN" altLang="en-US" sz="16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90"/>
          <p:cNvSpPr txBox="1"/>
          <p:nvPr/>
        </p:nvSpPr>
        <p:spPr>
          <a:xfrm>
            <a:off x="1284288" y="168275"/>
            <a:ext cx="2339975" cy="460375"/>
          </a:xfrm>
          <a:prstGeom prst="rect">
            <a:avLst/>
          </a:prstGeom>
          <a:noFill/>
        </p:spPr>
        <p:txBody>
          <a:bodyPr wrap="none" lIns="91418" tIns="45710" rIns="91418" bIns="45710" rtlCol="0">
            <a:spAutoFit/>
          </a:bodyPr>
          <a:lstStyle/>
          <a:p>
            <a:pPr marR="0" defTabSz="914400" fontAlgn="auto">
              <a:spcBef>
                <a:spcPts val="0"/>
              </a:spcBef>
              <a:spcAft>
                <a:spcPts val="0"/>
              </a:spcAft>
              <a:buClrTx/>
              <a:buSzTx/>
              <a:buFontTx/>
              <a:defRPr/>
            </a:pPr>
            <a:r>
              <a:rPr kumimoji="0" lang="zh-CN" altLang="en-US" sz="2400" kern="0" cap="none" spc="0" normalizeH="0" baseline="0" noProof="0" dirty="0" smtClean="0">
                <a:solidFill>
                  <a:prstClr val="white"/>
                </a:solidFill>
                <a:latin typeface="+mn-lt"/>
                <a:ea typeface="+mn-ea"/>
                <a:cs typeface="+mn-cs"/>
              </a:rPr>
              <a:t>数据库资源概况</a:t>
            </a:r>
            <a:endParaRPr kumimoji="0" lang="zh-CN" altLang="en-US" sz="2400" kern="0" cap="none" spc="0" normalizeH="0" baseline="0" noProof="0" dirty="0">
              <a:solidFill>
                <a:prstClr val="white"/>
              </a:solidFill>
              <a:latin typeface="+mn-lt"/>
              <a:ea typeface="+mn-ea"/>
              <a:cs typeface="+mn-cs"/>
            </a:endParaRPr>
          </a:p>
        </p:txBody>
      </p:sp>
      <p:sp>
        <p:nvSpPr>
          <p:cNvPr id="41" name="矩形 40"/>
          <p:cNvSpPr/>
          <p:nvPr/>
        </p:nvSpPr>
        <p:spPr>
          <a:xfrm>
            <a:off x="7483475" y="5669915"/>
            <a:ext cx="2327275" cy="85407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schemeClr val="lt1"/>
                </a:solidFill>
                <a:effectLst/>
                <a:uLnTx/>
                <a:uFillTx/>
                <a:latin typeface="+mn-lt"/>
                <a:ea typeface="+mn-ea"/>
                <a:cs typeface="+mn-cs"/>
              </a:rPr>
              <a:t>移动图书馆</a:t>
            </a:r>
            <a:endParaRPr kumimoji="0" lang="zh-CN" altLang="en-US" sz="3200" b="0" i="0" u="none" strike="noStrike" kern="1200" cap="none" spc="0" normalizeH="0" baseline="0" noProof="0" dirty="0">
              <a:ln>
                <a:noFill/>
              </a:ln>
              <a:solidFill>
                <a:schemeClr val="lt1"/>
              </a:solidFill>
              <a:effectLst/>
              <a:uLnTx/>
              <a:uFillTx/>
              <a:latin typeface="+mn-lt"/>
              <a:ea typeface="+mn-ea"/>
              <a:cs typeface="+mn-cs"/>
            </a:endParaRPr>
          </a:p>
        </p:txBody>
      </p:sp>
      <p:sp>
        <p:nvSpPr>
          <p:cNvPr id="77871" name="TextBox 27"/>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3.1</a:t>
            </a:r>
            <a:endParaRPr lang="zh-CN" altLang="en-US" sz="2400" dirty="0">
              <a:solidFill>
                <a:srgbClr val="FFFFFF"/>
              </a:solidFill>
              <a:latin typeface="微软雅黑" panose="020B0503020204020204" pitchFamily="34" charset="-122"/>
              <a:ea typeface="微软雅黑" panose="020B0503020204020204" pitchFamily="34" charset="-122"/>
            </a:endParaRPr>
          </a:p>
        </p:txBody>
      </p:sp>
      <p:pic>
        <p:nvPicPr>
          <p:cNvPr id="4" name="图片 3">
            <a:hlinkClick r:id="rId1" action="ppaction://hlinksldjump"/>
          </p:cNvPr>
          <p:cNvPicPr>
            <a:picLocks noChangeAspect="1"/>
          </p:cNvPicPr>
          <p:nvPr/>
        </p:nvPicPr>
        <p:blipFill>
          <a:blip r:embed="rId2"/>
          <a:stretch>
            <a:fillRect/>
          </a:stretch>
        </p:blipFill>
        <p:spPr>
          <a:xfrm>
            <a:off x="7483475" y="1043623"/>
            <a:ext cx="2455863" cy="4368800"/>
          </a:xfrm>
          <a:prstGeom prst="rect">
            <a:avLst/>
          </a:prstGeom>
          <a:noFill/>
          <a:ln w="9525">
            <a:noFill/>
          </a:ln>
        </p:spPr>
      </p:pic>
      <p:sp>
        <p:nvSpPr>
          <p:cNvPr id="6" name="文本框 5"/>
          <p:cNvSpPr txBox="1"/>
          <p:nvPr/>
        </p:nvSpPr>
        <p:spPr>
          <a:xfrm>
            <a:off x="1083310" y="1043940"/>
            <a:ext cx="6106795" cy="5262245"/>
          </a:xfrm>
          <a:prstGeom prst="rect">
            <a:avLst/>
          </a:prstGeom>
          <a:noFill/>
        </p:spPr>
        <p:txBody>
          <a:bodyPr wrap="square" rtlCol="0" anchor="t">
            <a:spAutoFit/>
          </a:bodyPr>
          <a:p>
            <a:r>
              <a:rPr lang="zh-CN" altLang="en-US" sz="2800"/>
              <a:t>连云港高校文献资源共享服务网统一检索和服务平台</a:t>
            </a:r>
            <a:endParaRPr lang="zh-CN" altLang="en-US" sz="2800"/>
          </a:p>
          <a:p>
            <a:r>
              <a:rPr lang="zh-CN" altLang="en-US" sz="2800"/>
              <a:t>维普中文期刊服务平台（试用）</a:t>
            </a:r>
            <a:endParaRPr lang="zh-CN" altLang="en-US" sz="2800"/>
          </a:p>
          <a:p>
            <a:r>
              <a:rPr lang="zh-CN" altLang="en-US" sz="2800"/>
              <a:t>外文期刊网（中国高等教育文献保障系统）</a:t>
            </a:r>
            <a:endParaRPr lang="zh-CN" altLang="en-US" sz="2800"/>
          </a:p>
          <a:p>
            <a:r>
              <a:rPr lang="zh-CN" altLang="en-US" sz="2800"/>
              <a:t> e读（中国高等教育文献保障系统）</a:t>
            </a:r>
            <a:endParaRPr lang="zh-CN" altLang="en-US" sz="2800"/>
          </a:p>
          <a:p>
            <a:r>
              <a:rPr lang="zh-CN" altLang="en-US" sz="2800"/>
              <a:t>银符考试题库（试用）</a:t>
            </a:r>
            <a:endParaRPr lang="zh-CN" altLang="en-US" sz="2800"/>
          </a:p>
          <a:p>
            <a:r>
              <a:rPr lang="zh-CN" altLang="en-US" sz="2800"/>
              <a:t>畅想之星光盘数据库（试用）</a:t>
            </a:r>
            <a:endParaRPr lang="zh-CN" altLang="en-US" sz="2800"/>
          </a:p>
          <a:p>
            <a:r>
              <a:rPr lang="zh-CN" altLang="en-US" sz="2800"/>
              <a:t>中国期刊网</a:t>
            </a:r>
            <a:endParaRPr lang="zh-CN" altLang="en-US" sz="2800"/>
          </a:p>
          <a:p>
            <a:r>
              <a:rPr lang="zh-CN" altLang="en-US" sz="2800"/>
              <a:t>中华数字书苑(试用)</a:t>
            </a:r>
            <a:endParaRPr lang="zh-CN" altLang="en-US" sz="2800"/>
          </a:p>
          <a:p>
            <a:r>
              <a:rPr lang="zh-CN" altLang="en-US" sz="2800"/>
              <a:t>百度文库（试用）</a:t>
            </a:r>
            <a:endParaRPr lang="zh-CN" altLang="en-US" sz="2800"/>
          </a:p>
          <a:p>
            <a:r>
              <a:rPr lang="zh-CN" altLang="en-US" sz="2800"/>
              <a:t>万方数据（试用</a:t>
            </a:r>
            <a:r>
              <a:rPr lang="zh-CN" altLang="en-US"/>
              <a:t>）</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44550" y="0"/>
            <a:ext cx="215900" cy="182562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矩形 9"/>
          <p:cNvSpPr/>
          <p:nvPr/>
        </p:nvSpPr>
        <p:spPr>
          <a:xfrm>
            <a:off x="1179513" y="912813"/>
            <a:ext cx="215900" cy="912813"/>
          </a:xfrm>
          <a:prstGeom prst="rect">
            <a:avLst/>
          </a:pr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8132" name="TextBox 6"/>
          <p:cNvSpPr txBox="1"/>
          <p:nvPr/>
        </p:nvSpPr>
        <p:spPr>
          <a:xfrm>
            <a:off x="1428750" y="814388"/>
            <a:ext cx="1639888" cy="646112"/>
          </a:xfrm>
          <a:prstGeom prst="rect">
            <a:avLst/>
          </a:prstGeom>
          <a:noFill/>
          <a:ln w="9525">
            <a:noFill/>
          </a:ln>
        </p:spPr>
        <p:txBody>
          <a:bodyPr>
            <a:spAutoFit/>
          </a:bodyPr>
          <a:p>
            <a:pPr algn="ctr" defTabSz="914400"/>
            <a:r>
              <a:rPr lang="zh-CN" altLang="en-US" sz="3600" b="1" dirty="0">
                <a:solidFill>
                  <a:srgbClr val="215968"/>
                </a:solidFill>
                <a:latin typeface="微软雅黑" panose="020B0503020204020204" pitchFamily="34" charset="-122"/>
                <a:ea typeface="微软雅黑" panose="020B0503020204020204" pitchFamily="34" charset="-122"/>
              </a:rPr>
              <a:t>目录页</a:t>
            </a:r>
            <a:endParaRPr lang="zh-CN" altLang="en-US" sz="3600" b="1" dirty="0">
              <a:solidFill>
                <a:srgbClr val="215968"/>
              </a:solidFill>
              <a:latin typeface="微软雅黑" panose="020B0503020204020204" pitchFamily="34" charset="-122"/>
              <a:ea typeface="微软雅黑" panose="020B0503020204020204" pitchFamily="34" charset="-122"/>
            </a:endParaRPr>
          </a:p>
        </p:txBody>
      </p:sp>
      <p:sp>
        <p:nvSpPr>
          <p:cNvPr id="48133" name="TextBox 7"/>
          <p:cNvSpPr txBox="1"/>
          <p:nvPr/>
        </p:nvSpPr>
        <p:spPr>
          <a:xfrm>
            <a:off x="1500188" y="1568450"/>
            <a:ext cx="2073275" cy="369888"/>
          </a:xfrm>
          <a:prstGeom prst="rect">
            <a:avLst/>
          </a:prstGeom>
          <a:noFill/>
          <a:ln w="9525">
            <a:noFill/>
          </a:ln>
        </p:spPr>
        <p:txBody>
          <a:bodyPr>
            <a:spAutoFit/>
          </a:bodyPr>
          <a:p>
            <a:pPr algn="ctr" defTabSz="914400"/>
            <a:r>
              <a:rPr lang="en-US" altLang="zh-CN" sz="1800" dirty="0">
                <a:solidFill>
                  <a:srgbClr val="595959"/>
                </a:solidFill>
                <a:latin typeface="微软雅黑" panose="020B0503020204020204" pitchFamily="34" charset="-122"/>
                <a:ea typeface="微软雅黑" panose="020B0503020204020204" pitchFamily="34" charset="-122"/>
              </a:rPr>
              <a:t>CONTENTS PAGE</a:t>
            </a:r>
            <a:endParaRPr lang="zh-CN" altLang="en-US" sz="1800" dirty="0">
              <a:solidFill>
                <a:srgbClr val="595959"/>
              </a:solidFill>
              <a:latin typeface="微软雅黑" panose="020B0503020204020204" pitchFamily="34" charset="-122"/>
              <a:ea typeface="微软雅黑" panose="020B0503020204020204" pitchFamily="34" charset="-122"/>
            </a:endParaRPr>
          </a:p>
        </p:txBody>
      </p:sp>
      <p:sp>
        <p:nvSpPr>
          <p:cNvPr id="13" name="任意多边形 12"/>
          <p:cNvSpPr/>
          <p:nvPr/>
        </p:nvSpPr>
        <p:spPr>
          <a:xfrm>
            <a:off x="1352550" y="2778125"/>
            <a:ext cx="1963738"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F55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任意多边形 13"/>
          <p:cNvSpPr/>
          <p:nvPr/>
        </p:nvSpPr>
        <p:spPr>
          <a:xfrm>
            <a:off x="396398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36276 w 1963271"/>
              <a:gd name="connsiteY3" fmla="*/ 1358153 h 1672070"/>
              <a:gd name="connsiteX4" fmla="*/ 977574 w 1963271"/>
              <a:gd name="connsiteY4" fmla="*/ 1672070 h 1672070"/>
              <a:gd name="connsiteX5" fmla="*/ 818871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36276" y="1358153"/>
                </a:lnTo>
                <a:lnTo>
                  <a:pt x="977574" y="1672070"/>
                </a:lnTo>
                <a:lnTo>
                  <a:pt x="818871"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5" name="任意多边形 14"/>
          <p:cNvSpPr/>
          <p:nvPr/>
        </p:nvSpPr>
        <p:spPr>
          <a:xfrm>
            <a:off x="6573838" y="2778125"/>
            <a:ext cx="1962150" cy="1673225"/>
          </a:xfrm>
          <a:custGeom>
            <a:avLst/>
            <a:gdLst>
              <a:gd name="connsiteX0" fmla="*/ 0 w 1963271"/>
              <a:gd name="connsiteY0" fmla="*/ 0 h 1672070"/>
              <a:gd name="connsiteX1" fmla="*/ 1963271 w 1963271"/>
              <a:gd name="connsiteY1" fmla="*/ 0 h 1672070"/>
              <a:gd name="connsiteX2" fmla="*/ 1963271 w 1963271"/>
              <a:gd name="connsiteY2" fmla="*/ 1358153 h 1672070"/>
              <a:gd name="connsiteX3" fmla="*/ 1140337 w 1963271"/>
              <a:gd name="connsiteY3" fmla="*/ 1358153 h 1672070"/>
              <a:gd name="connsiteX4" fmla="*/ 981635 w 1963271"/>
              <a:gd name="connsiteY4" fmla="*/ 1672070 h 1672070"/>
              <a:gd name="connsiteX5" fmla="*/ 822932 w 1963271"/>
              <a:gd name="connsiteY5" fmla="*/ 1358153 h 1672070"/>
              <a:gd name="connsiteX6" fmla="*/ 0 w 1963271"/>
              <a:gd name="connsiteY6" fmla="*/ 1358153 h 167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3271" h="1672070">
                <a:moveTo>
                  <a:pt x="0" y="0"/>
                </a:moveTo>
                <a:lnTo>
                  <a:pt x="1963271" y="0"/>
                </a:lnTo>
                <a:lnTo>
                  <a:pt x="1963271" y="1358153"/>
                </a:lnTo>
                <a:lnTo>
                  <a:pt x="1140337" y="1358153"/>
                </a:lnTo>
                <a:lnTo>
                  <a:pt x="981635" y="1672070"/>
                </a:lnTo>
                <a:lnTo>
                  <a:pt x="822932" y="1358153"/>
                </a:lnTo>
                <a:lnTo>
                  <a:pt x="0" y="1358153"/>
                </a:lnTo>
                <a:close/>
              </a:path>
            </a:pathLst>
          </a:custGeom>
          <a:solidFill>
            <a:srgbClr val="068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48137" name="文本框 147"/>
          <p:cNvSpPr txBox="1"/>
          <p:nvPr/>
        </p:nvSpPr>
        <p:spPr>
          <a:xfrm>
            <a:off x="844550" y="4632325"/>
            <a:ext cx="2706688" cy="708025"/>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P1.</a:t>
            </a:r>
            <a:r>
              <a:rPr lang="zh-CN" altLang="en-US" sz="2000" b="1" dirty="0">
                <a:solidFill>
                  <a:srgbClr val="595959"/>
                </a:solidFill>
                <a:latin typeface="微软雅黑" panose="020B0503020204020204" pitchFamily="34" charset="-122"/>
                <a:ea typeface="微软雅黑" panose="020B0503020204020204" pitchFamily="34" charset="-122"/>
              </a:rPr>
              <a:t>图书馆概况</a:t>
            </a:r>
            <a:endParaRPr lang="zh-CN" altLang="en-US" sz="2000" b="1" dirty="0">
              <a:solidFill>
                <a:srgbClr val="595959"/>
              </a:solidFill>
              <a:latin typeface="微软雅黑" panose="020B0503020204020204" pitchFamily="34" charset="-122"/>
              <a:ea typeface="微软雅黑" panose="020B0503020204020204" pitchFamily="34" charset="-122"/>
            </a:endParaRPr>
          </a:p>
          <a:p>
            <a:pPr algn="ctr" defTabSz="914400"/>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8138" name="文本框 148"/>
          <p:cNvSpPr txBox="1"/>
          <p:nvPr/>
        </p:nvSpPr>
        <p:spPr>
          <a:xfrm>
            <a:off x="3309938" y="4632325"/>
            <a:ext cx="3143250" cy="398780"/>
          </a:xfrm>
          <a:prstGeom prst="rect">
            <a:avLst/>
          </a:prstGeom>
          <a:noFill/>
          <a:ln w="9525">
            <a:noFill/>
          </a:ln>
        </p:spPr>
        <p:txBody>
          <a:bodyPr>
            <a:spAutoFit/>
          </a:bodyPr>
          <a:p>
            <a:pPr algn="ctr" defTabSz="914400"/>
            <a:r>
              <a:rPr lang="en-US" altLang="zh-CN" sz="2000" b="1" dirty="0">
                <a:solidFill>
                  <a:srgbClr val="595959"/>
                </a:solidFill>
                <a:latin typeface="微软雅黑" panose="020B0503020204020204" pitchFamily="34" charset="-122"/>
                <a:ea typeface="微软雅黑" panose="020B0503020204020204" pitchFamily="34" charset="-122"/>
              </a:rPr>
              <a:t>P2.</a:t>
            </a:r>
            <a:r>
              <a:rPr lang="zh-CN" altLang="en-US" sz="2000" b="1" dirty="0">
                <a:solidFill>
                  <a:srgbClr val="595959"/>
                </a:solidFill>
                <a:latin typeface="微软雅黑" panose="020B0503020204020204" pitchFamily="34" charset="-122"/>
                <a:ea typeface="微软雅黑" panose="020B0503020204020204" pitchFamily="34" charset="-122"/>
              </a:rPr>
              <a:t>关于借书</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8139" name="矩形 36"/>
          <p:cNvSpPr/>
          <p:nvPr/>
        </p:nvSpPr>
        <p:spPr>
          <a:xfrm>
            <a:off x="5978525" y="4602163"/>
            <a:ext cx="3571875" cy="461962"/>
          </a:xfrm>
          <a:prstGeom prst="rect">
            <a:avLst/>
          </a:prstGeom>
          <a:noFill/>
          <a:ln w="9525">
            <a:noFill/>
          </a:ln>
        </p:spPr>
        <p:txBody>
          <a:bodyPr>
            <a:spAutoFit/>
          </a:bodyPr>
          <a:p>
            <a:pPr algn="ctr" defTabSz="914400">
              <a:lnSpc>
                <a:spcPct val="120000"/>
              </a:lnSpc>
            </a:pPr>
            <a:r>
              <a:rPr lang="en-US" altLang="zh-CN" sz="2000" b="1" dirty="0">
                <a:solidFill>
                  <a:srgbClr val="595959"/>
                </a:solidFill>
                <a:latin typeface="微软雅黑" panose="020B0503020204020204" pitchFamily="34" charset="-122"/>
                <a:ea typeface="微软雅黑" panose="020B0503020204020204" pitchFamily="34" charset="-122"/>
              </a:rPr>
              <a:t>P3.</a:t>
            </a:r>
            <a:r>
              <a:rPr lang="zh-CN" altLang="en-US" sz="2000" b="1" dirty="0">
                <a:solidFill>
                  <a:srgbClr val="595959"/>
                </a:solidFill>
                <a:latin typeface="微软雅黑" panose="020B0503020204020204" pitchFamily="34" charset="-122"/>
                <a:ea typeface="微软雅黑" panose="020B0503020204020204" pitchFamily="34" charset="-122"/>
              </a:rPr>
              <a:t>电子资源推介与使用</a:t>
            </a:r>
            <a:endParaRPr lang="zh-CN" altLang="en-US" sz="2000" b="1" dirty="0">
              <a:solidFill>
                <a:srgbClr val="595959"/>
              </a:solidFill>
              <a:latin typeface="微软雅黑" panose="020B0503020204020204" pitchFamily="34" charset="-122"/>
              <a:ea typeface="微软雅黑" panose="020B0503020204020204" pitchFamily="34" charset="-122"/>
            </a:endParaRPr>
          </a:p>
        </p:txBody>
      </p:sp>
      <p:sp>
        <p:nvSpPr>
          <p:cNvPr id="48140" name="AutoShape 5" descr="http://img5.imgtn.bdimg.com/it/u=2495480723,1032560664&amp;fm=21&amp;gp=0.jpg"/>
          <p:cNvSpPr>
            <a:spLocks noChangeAspect="1"/>
          </p:cNvSpPr>
          <p:nvPr/>
        </p:nvSpPr>
        <p:spPr>
          <a:xfrm>
            <a:off x="155575" y="-144462"/>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sp>
        <p:nvSpPr>
          <p:cNvPr id="48141" name="AutoShape 7" descr="http://img5.imgtn.bdimg.com/it/u=2495480723,1032560664&amp;fm=21&amp;gp=0.jpg"/>
          <p:cNvSpPr>
            <a:spLocks noChangeAspect="1"/>
          </p:cNvSpPr>
          <p:nvPr/>
        </p:nvSpPr>
        <p:spPr>
          <a:xfrm>
            <a:off x="307975" y="7938"/>
            <a:ext cx="304800" cy="304800"/>
          </a:xfrm>
          <a:prstGeom prst="rect">
            <a:avLst/>
          </a:prstGeom>
          <a:noFill/>
          <a:ln w="9525">
            <a:noFill/>
          </a:ln>
        </p:spPr>
        <p:txBody>
          <a:bodyPr/>
          <a:p>
            <a:pPr defTabSz="914400"/>
            <a:endParaRPr lang="zh-CN" altLang="en-US" sz="1800" dirty="0">
              <a:solidFill>
                <a:srgbClr val="000000"/>
              </a:solidFill>
              <a:latin typeface="Calibri" panose="020F0502020204030204" pitchFamily="34" charset="0"/>
              <a:ea typeface="宋体" panose="02010600030101010101" pitchFamily="2" charset="-122"/>
            </a:endParaRPr>
          </a:p>
        </p:txBody>
      </p:sp>
      <p:grpSp>
        <p:nvGrpSpPr>
          <p:cNvPr id="48142" name="组合 39"/>
          <p:cNvGrpSpPr/>
          <p:nvPr/>
        </p:nvGrpSpPr>
        <p:grpSpPr>
          <a:xfrm>
            <a:off x="1865313" y="2963863"/>
            <a:ext cx="908050" cy="755650"/>
            <a:chOff x="4370388" y="1439863"/>
            <a:chExt cx="608012" cy="365125"/>
          </a:xfrm>
        </p:grpSpPr>
        <p:sp>
          <p:nvSpPr>
            <p:cNvPr id="48148" name="Freeform 25"/>
            <p:cNvSpPr>
              <a:spLocks noEditPoints="1"/>
            </p:cNvSpPr>
            <p:nvPr/>
          </p:nvSpPr>
          <p:spPr>
            <a:xfrm>
              <a:off x="4605338" y="1439863"/>
              <a:ext cx="373062" cy="365125"/>
            </a:xfrm>
            <a:custGeom>
              <a:avLst/>
              <a:gdLst/>
              <a:ahLst/>
              <a:cxnLst>
                <a:cxn ang="0">
                  <a:pos x="373062" y="182563"/>
                </a:cxn>
                <a:cxn ang="0">
                  <a:pos x="322045" y="160529"/>
                </a:cxn>
                <a:cxn ang="0">
                  <a:pos x="337988" y="122758"/>
                </a:cxn>
                <a:cxn ang="0">
                  <a:pos x="315668" y="81838"/>
                </a:cxn>
                <a:cxn ang="0">
                  <a:pos x="274217" y="75543"/>
                </a:cxn>
                <a:cxn ang="0">
                  <a:pos x="277405" y="22033"/>
                </a:cxn>
                <a:cxn ang="0">
                  <a:pos x="235954" y="53510"/>
                </a:cxn>
                <a:cxn ang="0">
                  <a:pos x="207257" y="22033"/>
                </a:cxn>
                <a:cxn ang="0">
                  <a:pos x="162617" y="22033"/>
                </a:cxn>
                <a:cxn ang="0">
                  <a:pos x="137108" y="53510"/>
                </a:cxn>
                <a:cxn ang="0">
                  <a:pos x="92468" y="22033"/>
                </a:cxn>
                <a:cxn ang="0">
                  <a:pos x="95657" y="75543"/>
                </a:cxn>
                <a:cxn ang="0">
                  <a:pos x="57394" y="81838"/>
                </a:cxn>
                <a:cxn ang="0">
                  <a:pos x="31886" y="122758"/>
                </a:cxn>
                <a:cxn ang="0">
                  <a:pos x="47828" y="160529"/>
                </a:cxn>
                <a:cxn ang="0">
                  <a:pos x="0" y="182563"/>
                </a:cxn>
                <a:cxn ang="0">
                  <a:pos x="47828" y="204596"/>
                </a:cxn>
                <a:cxn ang="0">
                  <a:pos x="31886" y="242367"/>
                </a:cxn>
                <a:cxn ang="0">
                  <a:pos x="57394" y="283287"/>
                </a:cxn>
                <a:cxn ang="0">
                  <a:pos x="95657" y="289582"/>
                </a:cxn>
                <a:cxn ang="0">
                  <a:pos x="92468" y="339944"/>
                </a:cxn>
                <a:cxn ang="0">
                  <a:pos x="137108" y="311615"/>
                </a:cxn>
                <a:cxn ang="0">
                  <a:pos x="162617" y="343092"/>
                </a:cxn>
                <a:cxn ang="0">
                  <a:pos x="207257" y="343092"/>
                </a:cxn>
                <a:cxn ang="0">
                  <a:pos x="235954" y="311615"/>
                </a:cxn>
                <a:cxn ang="0">
                  <a:pos x="277405" y="339944"/>
                </a:cxn>
                <a:cxn ang="0">
                  <a:pos x="274217" y="289582"/>
                </a:cxn>
                <a:cxn ang="0">
                  <a:pos x="315668" y="283287"/>
                </a:cxn>
                <a:cxn ang="0">
                  <a:pos x="337988" y="242367"/>
                </a:cxn>
                <a:cxn ang="0">
                  <a:pos x="322045" y="204596"/>
                </a:cxn>
                <a:cxn ang="0">
                  <a:pos x="184937" y="295877"/>
                </a:cxn>
                <a:cxn ang="0">
                  <a:pos x="184937" y="66100"/>
                </a:cxn>
                <a:cxn ang="0">
                  <a:pos x="184937" y="295877"/>
                </a:cxn>
              </a:cxnLst>
              <a:pathLst>
                <a:path w="117" h="116">
                  <a:moveTo>
                    <a:pt x="109" y="65"/>
                  </a:moveTo>
                  <a:cubicBezTo>
                    <a:pt x="113" y="65"/>
                    <a:pt x="117" y="62"/>
                    <a:pt x="117" y="58"/>
                  </a:cubicBezTo>
                  <a:cubicBezTo>
                    <a:pt x="117" y="54"/>
                    <a:pt x="113" y="51"/>
                    <a:pt x="109" y="51"/>
                  </a:cubicBezTo>
                  <a:cubicBezTo>
                    <a:pt x="101" y="51"/>
                    <a:pt x="101" y="51"/>
                    <a:pt x="101" y="51"/>
                  </a:cubicBezTo>
                  <a:cubicBezTo>
                    <a:pt x="101" y="48"/>
                    <a:pt x="100" y="45"/>
                    <a:pt x="99" y="43"/>
                  </a:cubicBezTo>
                  <a:cubicBezTo>
                    <a:pt x="106" y="39"/>
                    <a:pt x="106" y="39"/>
                    <a:pt x="106" y="39"/>
                  </a:cubicBezTo>
                  <a:cubicBezTo>
                    <a:pt x="110" y="37"/>
                    <a:pt x="111" y="32"/>
                    <a:pt x="109" y="29"/>
                  </a:cubicBezTo>
                  <a:cubicBezTo>
                    <a:pt x="107" y="25"/>
                    <a:pt x="102" y="24"/>
                    <a:pt x="99" y="26"/>
                  </a:cubicBezTo>
                  <a:cubicBezTo>
                    <a:pt x="92" y="30"/>
                    <a:pt x="92" y="30"/>
                    <a:pt x="92" y="30"/>
                  </a:cubicBezTo>
                  <a:cubicBezTo>
                    <a:pt x="90" y="28"/>
                    <a:pt x="88" y="26"/>
                    <a:pt x="86" y="24"/>
                  </a:cubicBezTo>
                  <a:cubicBezTo>
                    <a:pt x="90" y="17"/>
                    <a:pt x="90" y="17"/>
                    <a:pt x="90" y="17"/>
                  </a:cubicBezTo>
                  <a:cubicBezTo>
                    <a:pt x="92" y="14"/>
                    <a:pt x="91" y="9"/>
                    <a:pt x="87" y="7"/>
                  </a:cubicBezTo>
                  <a:cubicBezTo>
                    <a:pt x="84" y="5"/>
                    <a:pt x="80" y="7"/>
                    <a:pt x="78" y="10"/>
                  </a:cubicBezTo>
                  <a:cubicBezTo>
                    <a:pt x="74" y="17"/>
                    <a:pt x="74" y="17"/>
                    <a:pt x="74" y="17"/>
                  </a:cubicBezTo>
                  <a:cubicBezTo>
                    <a:pt x="71" y="16"/>
                    <a:pt x="68" y="15"/>
                    <a:pt x="65" y="15"/>
                  </a:cubicBezTo>
                  <a:cubicBezTo>
                    <a:pt x="65" y="7"/>
                    <a:pt x="65" y="7"/>
                    <a:pt x="65" y="7"/>
                  </a:cubicBezTo>
                  <a:cubicBezTo>
                    <a:pt x="65" y="3"/>
                    <a:pt x="62" y="0"/>
                    <a:pt x="58" y="0"/>
                  </a:cubicBezTo>
                  <a:cubicBezTo>
                    <a:pt x="54" y="0"/>
                    <a:pt x="51" y="3"/>
                    <a:pt x="51" y="7"/>
                  </a:cubicBezTo>
                  <a:cubicBezTo>
                    <a:pt x="51" y="15"/>
                    <a:pt x="51" y="15"/>
                    <a:pt x="51" y="15"/>
                  </a:cubicBezTo>
                  <a:cubicBezTo>
                    <a:pt x="48" y="15"/>
                    <a:pt x="46" y="16"/>
                    <a:pt x="43" y="17"/>
                  </a:cubicBezTo>
                  <a:cubicBezTo>
                    <a:pt x="39" y="10"/>
                    <a:pt x="39" y="10"/>
                    <a:pt x="39" y="10"/>
                  </a:cubicBezTo>
                  <a:cubicBezTo>
                    <a:pt x="37" y="7"/>
                    <a:pt x="33" y="5"/>
                    <a:pt x="29" y="7"/>
                  </a:cubicBezTo>
                  <a:cubicBezTo>
                    <a:pt x="26" y="9"/>
                    <a:pt x="24" y="14"/>
                    <a:pt x="26" y="17"/>
                  </a:cubicBezTo>
                  <a:cubicBezTo>
                    <a:pt x="30" y="24"/>
                    <a:pt x="30" y="24"/>
                    <a:pt x="30" y="24"/>
                  </a:cubicBezTo>
                  <a:cubicBezTo>
                    <a:pt x="28" y="26"/>
                    <a:pt x="26" y="28"/>
                    <a:pt x="25" y="30"/>
                  </a:cubicBezTo>
                  <a:cubicBezTo>
                    <a:pt x="18" y="26"/>
                    <a:pt x="18" y="26"/>
                    <a:pt x="18" y="26"/>
                  </a:cubicBezTo>
                  <a:cubicBezTo>
                    <a:pt x="14" y="24"/>
                    <a:pt x="10" y="25"/>
                    <a:pt x="8" y="29"/>
                  </a:cubicBezTo>
                  <a:cubicBezTo>
                    <a:pt x="6" y="32"/>
                    <a:pt x="7" y="37"/>
                    <a:pt x="10" y="39"/>
                  </a:cubicBezTo>
                  <a:cubicBezTo>
                    <a:pt x="17" y="43"/>
                    <a:pt x="17" y="43"/>
                    <a:pt x="17" y="43"/>
                  </a:cubicBezTo>
                  <a:cubicBezTo>
                    <a:pt x="16" y="45"/>
                    <a:pt x="16" y="48"/>
                    <a:pt x="15" y="51"/>
                  </a:cubicBezTo>
                  <a:cubicBezTo>
                    <a:pt x="7" y="51"/>
                    <a:pt x="7" y="51"/>
                    <a:pt x="7" y="51"/>
                  </a:cubicBezTo>
                  <a:cubicBezTo>
                    <a:pt x="3" y="51"/>
                    <a:pt x="0" y="54"/>
                    <a:pt x="0" y="58"/>
                  </a:cubicBezTo>
                  <a:cubicBezTo>
                    <a:pt x="0" y="62"/>
                    <a:pt x="3" y="65"/>
                    <a:pt x="7" y="65"/>
                  </a:cubicBezTo>
                  <a:cubicBezTo>
                    <a:pt x="15" y="65"/>
                    <a:pt x="15" y="65"/>
                    <a:pt x="15" y="65"/>
                  </a:cubicBezTo>
                  <a:cubicBezTo>
                    <a:pt x="16" y="68"/>
                    <a:pt x="16" y="71"/>
                    <a:pt x="17" y="73"/>
                  </a:cubicBezTo>
                  <a:cubicBezTo>
                    <a:pt x="10" y="77"/>
                    <a:pt x="10" y="77"/>
                    <a:pt x="10" y="77"/>
                  </a:cubicBezTo>
                  <a:cubicBezTo>
                    <a:pt x="7" y="79"/>
                    <a:pt x="6" y="84"/>
                    <a:pt x="8" y="87"/>
                  </a:cubicBezTo>
                  <a:cubicBezTo>
                    <a:pt x="10" y="91"/>
                    <a:pt x="14" y="92"/>
                    <a:pt x="18" y="90"/>
                  </a:cubicBezTo>
                  <a:cubicBezTo>
                    <a:pt x="25" y="86"/>
                    <a:pt x="25" y="86"/>
                    <a:pt x="25" y="86"/>
                  </a:cubicBezTo>
                  <a:cubicBezTo>
                    <a:pt x="26" y="88"/>
                    <a:pt x="28" y="90"/>
                    <a:pt x="30" y="92"/>
                  </a:cubicBezTo>
                  <a:cubicBezTo>
                    <a:pt x="26" y="99"/>
                    <a:pt x="26" y="99"/>
                    <a:pt x="26" y="99"/>
                  </a:cubicBezTo>
                  <a:cubicBezTo>
                    <a:pt x="24" y="102"/>
                    <a:pt x="26" y="106"/>
                    <a:pt x="29" y="108"/>
                  </a:cubicBezTo>
                  <a:cubicBezTo>
                    <a:pt x="33" y="110"/>
                    <a:pt x="37" y="109"/>
                    <a:pt x="39" y="106"/>
                  </a:cubicBezTo>
                  <a:cubicBezTo>
                    <a:pt x="43" y="99"/>
                    <a:pt x="43" y="99"/>
                    <a:pt x="43" y="99"/>
                  </a:cubicBezTo>
                  <a:cubicBezTo>
                    <a:pt x="46" y="100"/>
                    <a:pt x="48" y="101"/>
                    <a:pt x="51" y="101"/>
                  </a:cubicBezTo>
                  <a:cubicBezTo>
                    <a:pt x="51" y="109"/>
                    <a:pt x="51" y="109"/>
                    <a:pt x="51" y="109"/>
                  </a:cubicBezTo>
                  <a:cubicBezTo>
                    <a:pt x="51" y="113"/>
                    <a:pt x="54" y="116"/>
                    <a:pt x="58" y="116"/>
                  </a:cubicBezTo>
                  <a:cubicBezTo>
                    <a:pt x="62" y="116"/>
                    <a:pt x="65" y="113"/>
                    <a:pt x="65" y="109"/>
                  </a:cubicBezTo>
                  <a:cubicBezTo>
                    <a:pt x="65" y="101"/>
                    <a:pt x="65" y="101"/>
                    <a:pt x="65" y="101"/>
                  </a:cubicBezTo>
                  <a:cubicBezTo>
                    <a:pt x="68" y="101"/>
                    <a:pt x="71" y="100"/>
                    <a:pt x="74" y="99"/>
                  </a:cubicBezTo>
                  <a:cubicBezTo>
                    <a:pt x="78" y="106"/>
                    <a:pt x="78" y="106"/>
                    <a:pt x="78" y="106"/>
                  </a:cubicBezTo>
                  <a:cubicBezTo>
                    <a:pt x="80" y="109"/>
                    <a:pt x="84" y="110"/>
                    <a:pt x="87" y="108"/>
                  </a:cubicBezTo>
                  <a:cubicBezTo>
                    <a:pt x="91" y="106"/>
                    <a:pt x="92" y="102"/>
                    <a:pt x="90" y="99"/>
                  </a:cubicBezTo>
                  <a:cubicBezTo>
                    <a:pt x="86" y="92"/>
                    <a:pt x="86" y="92"/>
                    <a:pt x="86" y="92"/>
                  </a:cubicBezTo>
                  <a:cubicBezTo>
                    <a:pt x="88" y="90"/>
                    <a:pt x="90" y="88"/>
                    <a:pt x="92" y="86"/>
                  </a:cubicBezTo>
                  <a:cubicBezTo>
                    <a:pt x="99" y="90"/>
                    <a:pt x="99" y="90"/>
                    <a:pt x="99" y="90"/>
                  </a:cubicBezTo>
                  <a:cubicBezTo>
                    <a:pt x="102" y="92"/>
                    <a:pt x="107" y="91"/>
                    <a:pt x="109" y="87"/>
                  </a:cubicBezTo>
                  <a:cubicBezTo>
                    <a:pt x="111" y="84"/>
                    <a:pt x="110" y="79"/>
                    <a:pt x="106" y="77"/>
                  </a:cubicBezTo>
                  <a:cubicBezTo>
                    <a:pt x="99" y="73"/>
                    <a:pt x="99" y="73"/>
                    <a:pt x="99" y="73"/>
                  </a:cubicBezTo>
                  <a:cubicBezTo>
                    <a:pt x="100" y="71"/>
                    <a:pt x="101" y="68"/>
                    <a:pt x="101" y="65"/>
                  </a:cubicBezTo>
                  <a:lnTo>
                    <a:pt x="109" y="65"/>
                  </a:lnTo>
                  <a:close/>
                  <a:moveTo>
                    <a:pt x="58" y="94"/>
                  </a:moveTo>
                  <a:cubicBezTo>
                    <a:pt x="38" y="94"/>
                    <a:pt x="22" y="78"/>
                    <a:pt x="22" y="58"/>
                  </a:cubicBezTo>
                  <a:cubicBezTo>
                    <a:pt x="22" y="38"/>
                    <a:pt x="38" y="21"/>
                    <a:pt x="58" y="21"/>
                  </a:cubicBezTo>
                  <a:cubicBezTo>
                    <a:pt x="78" y="21"/>
                    <a:pt x="95" y="38"/>
                    <a:pt x="95" y="58"/>
                  </a:cubicBezTo>
                  <a:cubicBezTo>
                    <a:pt x="95" y="78"/>
                    <a:pt x="78" y="94"/>
                    <a:pt x="58" y="94"/>
                  </a:cubicBezTo>
                </a:path>
              </a:pathLst>
            </a:custGeom>
            <a:solidFill>
              <a:srgbClr val="FFFFFF">
                <a:alpha val="100000"/>
              </a:srgbClr>
            </a:solidFill>
            <a:ln w="9525">
              <a:noFill/>
            </a:ln>
          </p:spPr>
          <p:txBody>
            <a:bodyPr/>
            <a:p>
              <a:endParaRPr lang="zh-CN" altLang="en-US"/>
            </a:p>
          </p:txBody>
        </p:sp>
        <p:sp>
          <p:nvSpPr>
            <p:cNvPr id="48149" name="Freeform 26"/>
            <p:cNvSpPr>
              <a:spLocks noEditPoints="1"/>
            </p:cNvSpPr>
            <p:nvPr/>
          </p:nvSpPr>
          <p:spPr>
            <a:xfrm>
              <a:off x="4370388" y="1552576"/>
              <a:ext cx="244475" cy="242888"/>
            </a:xfrm>
            <a:custGeom>
              <a:avLst/>
              <a:gdLst/>
              <a:ahLst/>
              <a:cxnLst>
                <a:cxn ang="0">
                  <a:pos x="222250" y="97786"/>
                </a:cxn>
                <a:cxn ang="0">
                  <a:pos x="203200" y="97786"/>
                </a:cxn>
                <a:cxn ang="0">
                  <a:pos x="193675" y="82014"/>
                </a:cxn>
                <a:cxn ang="0">
                  <a:pos x="209550" y="66242"/>
                </a:cxn>
                <a:cxn ang="0">
                  <a:pos x="209550" y="34698"/>
                </a:cxn>
                <a:cxn ang="0">
                  <a:pos x="177800" y="34698"/>
                </a:cxn>
                <a:cxn ang="0">
                  <a:pos x="161925" y="50470"/>
                </a:cxn>
                <a:cxn ang="0">
                  <a:pos x="146050" y="44161"/>
                </a:cxn>
                <a:cxn ang="0">
                  <a:pos x="146050" y="22081"/>
                </a:cxn>
                <a:cxn ang="0">
                  <a:pos x="123825" y="0"/>
                </a:cxn>
                <a:cxn ang="0">
                  <a:pos x="101600" y="22081"/>
                </a:cxn>
                <a:cxn ang="0">
                  <a:pos x="101600" y="44161"/>
                </a:cxn>
                <a:cxn ang="0">
                  <a:pos x="82550" y="50470"/>
                </a:cxn>
                <a:cxn ang="0">
                  <a:pos x="69850" y="34698"/>
                </a:cxn>
                <a:cxn ang="0">
                  <a:pos x="34925" y="34698"/>
                </a:cxn>
                <a:cxn ang="0">
                  <a:pos x="34925" y="66242"/>
                </a:cxn>
                <a:cxn ang="0">
                  <a:pos x="50800" y="82014"/>
                </a:cxn>
                <a:cxn ang="0">
                  <a:pos x="44450" y="97786"/>
                </a:cxn>
                <a:cxn ang="0">
                  <a:pos x="22225" y="97786"/>
                </a:cxn>
                <a:cxn ang="0">
                  <a:pos x="0" y="119867"/>
                </a:cxn>
                <a:cxn ang="0">
                  <a:pos x="22225" y="145102"/>
                </a:cxn>
                <a:cxn ang="0">
                  <a:pos x="44450" y="145102"/>
                </a:cxn>
                <a:cxn ang="0">
                  <a:pos x="50800" y="160874"/>
                </a:cxn>
                <a:cxn ang="0">
                  <a:pos x="34925" y="176646"/>
                </a:cxn>
                <a:cxn ang="0">
                  <a:pos x="34925" y="208190"/>
                </a:cxn>
                <a:cxn ang="0">
                  <a:pos x="69850" y="208190"/>
                </a:cxn>
                <a:cxn ang="0">
                  <a:pos x="82550" y="192418"/>
                </a:cxn>
                <a:cxn ang="0">
                  <a:pos x="101600" y="198727"/>
                </a:cxn>
                <a:cxn ang="0">
                  <a:pos x="101600" y="220807"/>
                </a:cxn>
                <a:cxn ang="0">
                  <a:pos x="123825" y="242888"/>
                </a:cxn>
                <a:cxn ang="0">
                  <a:pos x="146050" y="220807"/>
                </a:cxn>
                <a:cxn ang="0">
                  <a:pos x="146050" y="198727"/>
                </a:cxn>
                <a:cxn ang="0">
                  <a:pos x="161925" y="192418"/>
                </a:cxn>
                <a:cxn ang="0">
                  <a:pos x="177800" y="208190"/>
                </a:cxn>
                <a:cxn ang="0">
                  <a:pos x="209550" y="208190"/>
                </a:cxn>
                <a:cxn ang="0">
                  <a:pos x="209550" y="176646"/>
                </a:cxn>
                <a:cxn ang="0">
                  <a:pos x="193675" y="160874"/>
                </a:cxn>
                <a:cxn ang="0">
                  <a:pos x="203200" y="145102"/>
                </a:cxn>
                <a:cxn ang="0">
                  <a:pos x="222250" y="145102"/>
                </a:cxn>
                <a:cxn ang="0">
                  <a:pos x="244475" y="119867"/>
                </a:cxn>
                <a:cxn ang="0">
                  <a:pos x="222250" y="97786"/>
                </a:cxn>
                <a:cxn ang="0">
                  <a:pos x="123825" y="179800"/>
                </a:cxn>
                <a:cxn ang="0">
                  <a:pos x="63500" y="119867"/>
                </a:cxn>
                <a:cxn ang="0">
                  <a:pos x="123825" y="63088"/>
                </a:cxn>
                <a:cxn ang="0">
                  <a:pos x="180975" y="119867"/>
                </a:cxn>
                <a:cxn ang="0">
                  <a:pos x="123825" y="179800"/>
                </a:cxn>
              </a:cxnLst>
              <a:pathLst>
                <a:path w="77" h="77">
                  <a:moveTo>
                    <a:pt x="70" y="31"/>
                  </a:moveTo>
                  <a:cubicBezTo>
                    <a:pt x="64" y="31"/>
                    <a:pt x="64" y="31"/>
                    <a:pt x="64" y="31"/>
                  </a:cubicBezTo>
                  <a:cubicBezTo>
                    <a:pt x="63" y="29"/>
                    <a:pt x="62" y="28"/>
                    <a:pt x="61" y="26"/>
                  </a:cubicBezTo>
                  <a:cubicBezTo>
                    <a:pt x="66" y="21"/>
                    <a:pt x="66" y="21"/>
                    <a:pt x="66" y="21"/>
                  </a:cubicBezTo>
                  <a:cubicBezTo>
                    <a:pt x="69" y="18"/>
                    <a:pt x="69" y="14"/>
                    <a:pt x="66" y="11"/>
                  </a:cubicBezTo>
                  <a:cubicBezTo>
                    <a:pt x="63" y="8"/>
                    <a:pt x="59" y="8"/>
                    <a:pt x="56" y="11"/>
                  </a:cubicBezTo>
                  <a:cubicBezTo>
                    <a:pt x="51" y="16"/>
                    <a:pt x="51" y="16"/>
                    <a:pt x="51" y="16"/>
                  </a:cubicBezTo>
                  <a:cubicBezTo>
                    <a:pt x="50" y="15"/>
                    <a:pt x="48" y="14"/>
                    <a:pt x="46" y="14"/>
                  </a:cubicBezTo>
                  <a:cubicBezTo>
                    <a:pt x="46" y="7"/>
                    <a:pt x="46" y="7"/>
                    <a:pt x="46" y="7"/>
                  </a:cubicBezTo>
                  <a:cubicBezTo>
                    <a:pt x="46" y="3"/>
                    <a:pt x="43" y="0"/>
                    <a:pt x="39" y="0"/>
                  </a:cubicBezTo>
                  <a:cubicBezTo>
                    <a:pt x="35" y="0"/>
                    <a:pt x="32" y="3"/>
                    <a:pt x="32" y="7"/>
                  </a:cubicBezTo>
                  <a:cubicBezTo>
                    <a:pt x="32" y="14"/>
                    <a:pt x="32" y="14"/>
                    <a:pt x="32" y="14"/>
                  </a:cubicBezTo>
                  <a:cubicBezTo>
                    <a:pt x="30" y="14"/>
                    <a:pt x="28" y="15"/>
                    <a:pt x="26" y="16"/>
                  </a:cubicBezTo>
                  <a:cubicBezTo>
                    <a:pt x="22" y="11"/>
                    <a:pt x="22" y="11"/>
                    <a:pt x="22" y="11"/>
                  </a:cubicBezTo>
                  <a:cubicBezTo>
                    <a:pt x="19" y="8"/>
                    <a:pt x="14" y="8"/>
                    <a:pt x="11" y="11"/>
                  </a:cubicBezTo>
                  <a:cubicBezTo>
                    <a:pt x="9" y="14"/>
                    <a:pt x="9" y="18"/>
                    <a:pt x="11" y="21"/>
                  </a:cubicBezTo>
                  <a:cubicBezTo>
                    <a:pt x="16" y="26"/>
                    <a:pt x="16" y="26"/>
                    <a:pt x="16" y="26"/>
                  </a:cubicBezTo>
                  <a:cubicBezTo>
                    <a:pt x="15" y="28"/>
                    <a:pt x="15" y="29"/>
                    <a:pt x="14" y="31"/>
                  </a:cubicBezTo>
                  <a:cubicBezTo>
                    <a:pt x="7" y="31"/>
                    <a:pt x="7" y="31"/>
                    <a:pt x="7" y="31"/>
                  </a:cubicBezTo>
                  <a:cubicBezTo>
                    <a:pt x="3" y="31"/>
                    <a:pt x="0" y="34"/>
                    <a:pt x="0" y="38"/>
                  </a:cubicBezTo>
                  <a:cubicBezTo>
                    <a:pt x="0" y="42"/>
                    <a:pt x="3" y="46"/>
                    <a:pt x="7" y="46"/>
                  </a:cubicBezTo>
                  <a:cubicBezTo>
                    <a:pt x="14" y="46"/>
                    <a:pt x="14" y="46"/>
                    <a:pt x="14" y="46"/>
                  </a:cubicBezTo>
                  <a:cubicBezTo>
                    <a:pt x="15" y="47"/>
                    <a:pt x="15" y="49"/>
                    <a:pt x="16" y="51"/>
                  </a:cubicBezTo>
                  <a:cubicBezTo>
                    <a:pt x="11" y="56"/>
                    <a:pt x="11" y="56"/>
                    <a:pt x="11" y="56"/>
                  </a:cubicBezTo>
                  <a:cubicBezTo>
                    <a:pt x="9" y="58"/>
                    <a:pt x="9" y="63"/>
                    <a:pt x="11" y="66"/>
                  </a:cubicBezTo>
                  <a:cubicBezTo>
                    <a:pt x="14" y="69"/>
                    <a:pt x="19" y="69"/>
                    <a:pt x="22" y="66"/>
                  </a:cubicBezTo>
                  <a:cubicBezTo>
                    <a:pt x="26" y="61"/>
                    <a:pt x="26" y="61"/>
                    <a:pt x="26" y="61"/>
                  </a:cubicBezTo>
                  <a:cubicBezTo>
                    <a:pt x="28" y="62"/>
                    <a:pt x="30" y="63"/>
                    <a:pt x="32" y="63"/>
                  </a:cubicBezTo>
                  <a:cubicBezTo>
                    <a:pt x="32" y="70"/>
                    <a:pt x="32" y="70"/>
                    <a:pt x="32" y="70"/>
                  </a:cubicBezTo>
                  <a:cubicBezTo>
                    <a:pt x="32" y="74"/>
                    <a:pt x="35" y="77"/>
                    <a:pt x="39" y="77"/>
                  </a:cubicBezTo>
                  <a:cubicBezTo>
                    <a:pt x="43" y="77"/>
                    <a:pt x="46" y="74"/>
                    <a:pt x="46" y="70"/>
                  </a:cubicBezTo>
                  <a:cubicBezTo>
                    <a:pt x="46" y="63"/>
                    <a:pt x="46" y="63"/>
                    <a:pt x="46" y="63"/>
                  </a:cubicBezTo>
                  <a:cubicBezTo>
                    <a:pt x="48" y="63"/>
                    <a:pt x="50" y="62"/>
                    <a:pt x="51" y="61"/>
                  </a:cubicBezTo>
                  <a:cubicBezTo>
                    <a:pt x="56" y="66"/>
                    <a:pt x="56" y="66"/>
                    <a:pt x="56" y="66"/>
                  </a:cubicBezTo>
                  <a:cubicBezTo>
                    <a:pt x="59" y="69"/>
                    <a:pt x="63" y="69"/>
                    <a:pt x="66" y="66"/>
                  </a:cubicBezTo>
                  <a:cubicBezTo>
                    <a:pt x="69" y="63"/>
                    <a:pt x="69" y="58"/>
                    <a:pt x="66" y="56"/>
                  </a:cubicBezTo>
                  <a:cubicBezTo>
                    <a:pt x="61" y="51"/>
                    <a:pt x="61" y="51"/>
                    <a:pt x="61" y="51"/>
                  </a:cubicBezTo>
                  <a:cubicBezTo>
                    <a:pt x="62" y="49"/>
                    <a:pt x="63" y="47"/>
                    <a:pt x="64" y="46"/>
                  </a:cubicBezTo>
                  <a:cubicBezTo>
                    <a:pt x="70" y="46"/>
                    <a:pt x="70" y="46"/>
                    <a:pt x="70" y="46"/>
                  </a:cubicBezTo>
                  <a:cubicBezTo>
                    <a:pt x="74" y="46"/>
                    <a:pt x="77" y="42"/>
                    <a:pt x="77" y="38"/>
                  </a:cubicBezTo>
                  <a:cubicBezTo>
                    <a:pt x="77" y="34"/>
                    <a:pt x="74" y="31"/>
                    <a:pt x="70" y="31"/>
                  </a:cubicBezTo>
                  <a:moveTo>
                    <a:pt x="39" y="57"/>
                  </a:moveTo>
                  <a:cubicBezTo>
                    <a:pt x="29" y="57"/>
                    <a:pt x="20" y="49"/>
                    <a:pt x="20" y="38"/>
                  </a:cubicBezTo>
                  <a:cubicBezTo>
                    <a:pt x="20" y="28"/>
                    <a:pt x="29" y="20"/>
                    <a:pt x="39" y="20"/>
                  </a:cubicBezTo>
                  <a:cubicBezTo>
                    <a:pt x="49" y="20"/>
                    <a:pt x="57" y="28"/>
                    <a:pt x="57" y="38"/>
                  </a:cubicBezTo>
                  <a:cubicBezTo>
                    <a:pt x="57" y="49"/>
                    <a:pt x="49" y="57"/>
                    <a:pt x="39" y="57"/>
                  </a:cubicBezTo>
                </a:path>
              </a:pathLst>
            </a:custGeom>
            <a:solidFill>
              <a:srgbClr val="FFFFFF">
                <a:alpha val="100000"/>
              </a:srgbClr>
            </a:solidFill>
            <a:ln w="9525">
              <a:noFill/>
            </a:ln>
          </p:spPr>
          <p:txBody>
            <a:bodyPr/>
            <a:p>
              <a:endParaRPr lang="zh-CN" altLang="en-US"/>
            </a:p>
          </p:txBody>
        </p:sp>
      </p:grpSp>
      <p:grpSp>
        <p:nvGrpSpPr>
          <p:cNvPr id="48143" name="组合 43"/>
          <p:cNvGrpSpPr/>
          <p:nvPr/>
        </p:nvGrpSpPr>
        <p:grpSpPr>
          <a:xfrm>
            <a:off x="7229475" y="3033713"/>
            <a:ext cx="827088" cy="827087"/>
            <a:chOff x="4503738" y="9809163"/>
            <a:chExt cx="344487" cy="336550"/>
          </a:xfrm>
        </p:grpSpPr>
        <p:sp>
          <p:nvSpPr>
            <p:cNvPr id="48146" name="Freeform 23"/>
            <p:cNvSpPr>
              <a:spLocks noEditPoints="1"/>
            </p:cNvSpPr>
            <p:nvPr/>
          </p:nvSpPr>
          <p:spPr>
            <a:xfrm>
              <a:off x="4503738" y="9809163"/>
              <a:ext cx="344487" cy="336550"/>
            </a:xfrm>
            <a:custGeom>
              <a:avLst/>
              <a:gdLst/>
              <a:ahLst/>
              <a:cxnLst>
                <a:cxn ang="0">
                  <a:pos x="334918" y="298806"/>
                </a:cxn>
                <a:cxn ang="0">
                  <a:pos x="242417" y="207592"/>
                </a:cxn>
                <a:cxn ang="0">
                  <a:pos x="264745" y="132104"/>
                </a:cxn>
                <a:cxn ang="0">
                  <a:pos x="133967" y="0"/>
                </a:cxn>
                <a:cxn ang="0">
                  <a:pos x="0" y="132104"/>
                </a:cxn>
                <a:cxn ang="0">
                  <a:pos x="133967" y="261062"/>
                </a:cxn>
                <a:cxn ang="0">
                  <a:pos x="210520" y="239045"/>
                </a:cxn>
                <a:cxn ang="0">
                  <a:pos x="303021" y="330259"/>
                </a:cxn>
                <a:cxn ang="0">
                  <a:pos x="318969" y="336550"/>
                </a:cxn>
                <a:cxn ang="0">
                  <a:pos x="334918" y="330259"/>
                </a:cxn>
                <a:cxn ang="0">
                  <a:pos x="334918" y="298806"/>
                </a:cxn>
                <a:cxn ang="0">
                  <a:pos x="22328" y="132104"/>
                </a:cxn>
                <a:cxn ang="0">
                  <a:pos x="133967" y="22017"/>
                </a:cxn>
                <a:cxn ang="0">
                  <a:pos x="242417" y="132104"/>
                </a:cxn>
                <a:cxn ang="0">
                  <a:pos x="133967" y="239045"/>
                </a:cxn>
                <a:cxn ang="0">
                  <a:pos x="22328" y="132104"/>
                </a:cxn>
              </a:cxnLst>
              <a:pathLst>
                <a:path w="108" h="107">
                  <a:moveTo>
                    <a:pt x="105" y="95"/>
                  </a:moveTo>
                  <a:cubicBezTo>
                    <a:pt x="76" y="66"/>
                    <a:pt x="76" y="66"/>
                    <a:pt x="76" y="66"/>
                  </a:cubicBezTo>
                  <a:cubicBezTo>
                    <a:pt x="81" y="59"/>
                    <a:pt x="83" y="51"/>
                    <a:pt x="83" y="42"/>
                  </a:cubicBezTo>
                  <a:cubicBezTo>
                    <a:pt x="83" y="19"/>
                    <a:pt x="65" y="0"/>
                    <a:pt x="42" y="0"/>
                  </a:cubicBezTo>
                  <a:cubicBezTo>
                    <a:pt x="19" y="0"/>
                    <a:pt x="0" y="19"/>
                    <a:pt x="0" y="42"/>
                  </a:cubicBezTo>
                  <a:cubicBezTo>
                    <a:pt x="0" y="65"/>
                    <a:pt x="19" y="83"/>
                    <a:pt x="42" y="83"/>
                  </a:cubicBezTo>
                  <a:cubicBezTo>
                    <a:pt x="51" y="83"/>
                    <a:pt x="59" y="81"/>
                    <a:pt x="66" y="76"/>
                  </a:cubicBezTo>
                  <a:cubicBezTo>
                    <a:pt x="95" y="105"/>
                    <a:pt x="95" y="105"/>
                    <a:pt x="95" y="105"/>
                  </a:cubicBezTo>
                  <a:cubicBezTo>
                    <a:pt x="96" y="106"/>
                    <a:pt x="98" y="107"/>
                    <a:pt x="100" y="107"/>
                  </a:cubicBezTo>
                  <a:cubicBezTo>
                    <a:pt x="101" y="107"/>
                    <a:pt x="103" y="106"/>
                    <a:pt x="105" y="105"/>
                  </a:cubicBezTo>
                  <a:cubicBezTo>
                    <a:pt x="108" y="102"/>
                    <a:pt x="108" y="97"/>
                    <a:pt x="105" y="95"/>
                  </a:cubicBezTo>
                  <a:moveTo>
                    <a:pt x="7" y="42"/>
                  </a:moveTo>
                  <a:cubicBezTo>
                    <a:pt x="7" y="23"/>
                    <a:pt x="23" y="7"/>
                    <a:pt x="42" y="7"/>
                  </a:cubicBezTo>
                  <a:cubicBezTo>
                    <a:pt x="61" y="7"/>
                    <a:pt x="76" y="23"/>
                    <a:pt x="76" y="42"/>
                  </a:cubicBezTo>
                  <a:cubicBezTo>
                    <a:pt x="76" y="61"/>
                    <a:pt x="61" y="76"/>
                    <a:pt x="42" y="76"/>
                  </a:cubicBezTo>
                  <a:cubicBezTo>
                    <a:pt x="23" y="76"/>
                    <a:pt x="7" y="61"/>
                    <a:pt x="7" y="42"/>
                  </a:cubicBezTo>
                </a:path>
              </a:pathLst>
            </a:custGeom>
            <a:solidFill>
              <a:srgbClr val="FFFFFF">
                <a:alpha val="100000"/>
              </a:srgbClr>
            </a:solidFill>
            <a:ln w="9525">
              <a:noFill/>
            </a:ln>
          </p:spPr>
          <p:txBody>
            <a:bodyPr/>
            <a:p>
              <a:endParaRPr lang="zh-CN" altLang="en-US"/>
            </a:p>
          </p:txBody>
        </p:sp>
        <p:sp>
          <p:nvSpPr>
            <p:cNvPr id="48147" name="Freeform 24"/>
            <p:cNvSpPr/>
            <p:nvPr/>
          </p:nvSpPr>
          <p:spPr>
            <a:xfrm>
              <a:off x="4567238" y="9869488"/>
              <a:ext cx="138112" cy="138113"/>
            </a:xfrm>
            <a:custGeom>
              <a:avLst/>
              <a:gdLst/>
              <a:ahLst/>
              <a:cxnLst>
                <a:cxn ang="0">
                  <a:pos x="125264" y="56501"/>
                </a:cxn>
                <a:cxn ang="0">
                  <a:pos x="80298" y="56501"/>
                </a:cxn>
                <a:cxn ang="0">
                  <a:pos x="80298" y="12556"/>
                </a:cxn>
                <a:cxn ang="0">
                  <a:pos x="67450" y="0"/>
                </a:cxn>
                <a:cxn ang="0">
                  <a:pos x="57814" y="12556"/>
                </a:cxn>
                <a:cxn ang="0">
                  <a:pos x="57814" y="56501"/>
                </a:cxn>
                <a:cxn ang="0">
                  <a:pos x="9636" y="56501"/>
                </a:cxn>
                <a:cxn ang="0">
                  <a:pos x="0" y="69057"/>
                </a:cxn>
                <a:cxn ang="0">
                  <a:pos x="9636" y="81612"/>
                </a:cxn>
                <a:cxn ang="0">
                  <a:pos x="57814" y="81612"/>
                </a:cxn>
                <a:cxn ang="0">
                  <a:pos x="57814" y="125557"/>
                </a:cxn>
                <a:cxn ang="0">
                  <a:pos x="67450" y="138113"/>
                </a:cxn>
                <a:cxn ang="0">
                  <a:pos x="80298" y="125557"/>
                </a:cxn>
                <a:cxn ang="0">
                  <a:pos x="80298" y="81612"/>
                </a:cxn>
                <a:cxn ang="0">
                  <a:pos x="125264" y="81612"/>
                </a:cxn>
                <a:cxn ang="0">
                  <a:pos x="138112" y="69057"/>
                </a:cxn>
                <a:cxn ang="0">
                  <a:pos x="125264" y="56501"/>
                </a:cxn>
              </a:cxnLst>
              <a:pathLst>
                <a:path w="43" h="44">
                  <a:moveTo>
                    <a:pt x="39" y="18"/>
                  </a:moveTo>
                  <a:cubicBezTo>
                    <a:pt x="25" y="18"/>
                    <a:pt x="25" y="18"/>
                    <a:pt x="25" y="18"/>
                  </a:cubicBezTo>
                  <a:cubicBezTo>
                    <a:pt x="25" y="4"/>
                    <a:pt x="25" y="4"/>
                    <a:pt x="25" y="4"/>
                  </a:cubicBezTo>
                  <a:cubicBezTo>
                    <a:pt x="25" y="2"/>
                    <a:pt x="23" y="0"/>
                    <a:pt x="21" y="0"/>
                  </a:cubicBezTo>
                  <a:cubicBezTo>
                    <a:pt x="19" y="0"/>
                    <a:pt x="18" y="2"/>
                    <a:pt x="18" y="4"/>
                  </a:cubicBezTo>
                  <a:cubicBezTo>
                    <a:pt x="18" y="18"/>
                    <a:pt x="18" y="18"/>
                    <a:pt x="18" y="18"/>
                  </a:cubicBezTo>
                  <a:cubicBezTo>
                    <a:pt x="3" y="18"/>
                    <a:pt x="3" y="18"/>
                    <a:pt x="3" y="18"/>
                  </a:cubicBezTo>
                  <a:cubicBezTo>
                    <a:pt x="1" y="18"/>
                    <a:pt x="0" y="20"/>
                    <a:pt x="0" y="22"/>
                  </a:cubicBezTo>
                  <a:cubicBezTo>
                    <a:pt x="0" y="24"/>
                    <a:pt x="1" y="26"/>
                    <a:pt x="3" y="26"/>
                  </a:cubicBezTo>
                  <a:cubicBezTo>
                    <a:pt x="18" y="26"/>
                    <a:pt x="18" y="26"/>
                    <a:pt x="18" y="26"/>
                  </a:cubicBezTo>
                  <a:cubicBezTo>
                    <a:pt x="18" y="40"/>
                    <a:pt x="18" y="40"/>
                    <a:pt x="18" y="40"/>
                  </a:cubicBezTo>
                  <a:cubicBezTo>
                    <a:pt x="18" y="42"/>
                    <a:pt x="19" y="44"/>
                    <a:pt x="21" y="44"/>
                  </a:cubicBezTo>
                  <a:cubicBezTo>
                    <a:pt x="23" y="44"/>
                    <a:pt x="25" y="42"/>
                    <a:pt x="25" y="40"/>
                  </a:cubicBezTo>
                  <a:cubicBezTo>
                    <a:pt x="25" y="26"/>
                    <a:pt x="25" y="26"/>
                    <a:pt x="25" y="26"/>
                  </a:cubicBezTo>
                  <a:cubicBezTo>
                    <a:pt x="39" y="26"/>
                    <a:pt x="39" y="26"/>
                    <a:pt x="39" y="26"/>
                  </a:cubicBezTo>
                  <a:cubicBezTo>
                    <a:pt x="41" y="26"/>
                    <a:pt x="43" y="24"/>
                    <a:pt x="43" y="22"/>
                  </a:cubicBezTo>
                  <a:cubicBezTo>
                    <a:pt x="43" y="20"/>
                    <a:pt x="41" y="18"/>
                    <a:pt x="39" y="18"/>
                  </a:cubicBezTo>
                </a:path>
              </a:pathLst>
            </a:custGeom>
            <a:solidFill>
              <a:srgbClr val="FFFFFF">
                <a:alpha val="100000"/>
              </a:srgbClr>
            </a:solidFill>
            <a:ln w="9525">
              <a:noFill/>
            </a:ln>
          </p:spPr>
          <p:txBody>
            <a:bodyPr/>
            <a:p>
              <a:endParaRPr lang="zh-CN" altLang="en-US"/>
            </a:p>
          </p:txBody>
        </p:sp>
      </p:grpSp>
      <p:sp>
        <p:nvSpPr>
          <p:cNvPr id="48144" name="Freeform 30"/>
          <p:cNvSpPr>
            <a:spLocks noEditPoints="1"/>
          </p:cNvSpPr>
          <p:nvPr/>
        </p:nvSpPr>
        <p:spPr>
          <a:xfrm>
            <a:off x="4535488" y="3006725"/>
            <a:ext cx="865187" cy="882650"/>
          </a:xfrm>
          <a:custGeom>
            <a:avLst/>
            <a:gdLst/>
            <a:ahLst/>
            <a:cxnLst>
              <a:cxn ang="0">
                <a:pos x="246136" y="415849"/>
              </a:cxn>
              <a:cxn ang="0">
                <a:pos x="314217" y="598239"/>
              </a:cxn>
              <a:cxn ang="0">
                <a:pos x="513221" y="569057"/>
              </a:cxn>
              <a:cxn ang="0">
                <a:pos x="544642" y="496101"/>
              </a:cxn>
              <a:cxn ang="0">
                <a:pos x="403245" y="204277"/>
              </a:cxn>
              <a:cxn ang="0">
                <a:pos x="738409" y="882768"/>
              </a:cxn>
              <a:cxn ang="0">
                <a:pos x="612723" y="663900"/>
              </a:cxn>
              <a:cxn ang="0">
                <a:pos x="403245" y="685787"/>
              </a:cxn>
              <a:cxn ang="0">
                <a:pos x="157108" y="838994"/>
              </a:cxn>
              <a:cxn ang="0">
                <a:pos x="157108" y="401258"/>
              </a:cxn>
              <a:cxn ang="0">
                <a:pos x="225189" y="328302"/>
              </a:cxn>
              <a:cxn ang="0">
                <a:pos x="178056" y="284529"/>
              </a:cxn>
              <a:cxn ang="0">
                <a:pos x="26185" y="175094"/>
              </a:cxn>
              <a:cxn ang="0">
                <a:pos x="219952" y="175094"/>
              </a:cxn>
              <a:cxn ang="0">
                <a:pos x="261847" y="233459"/>
              </a:cxn>
              <a:cxn ang="0">
                <a:pos x="544642" y="240755"/>
              </a:cxn>
              <a:cxn ang="0">
                <a:pos x="576064" y="175094"/>
              </a:cxn>
              <a:cxn ang="0">
                <a:pos x="832674" y="175094"/>
              </a:cxn>
              <a:cxn ang="0">
                <a:pos x="617960" y="306415"/>
              </a:cxn>
              <a:cxn ang="0">
                <a:pos x="591775" y="415849"/>
              </a:cxn>
              <a:cxn ang="0">
                <a:pos x="654618" y="576353"/>
              </a:cxn>
              <a:cxn ang="0">
                <a:pos x="864096" y="707674"/>
              </a:cxn>
              <a:cxn ang="0">
                <a:pos x="214715" y="466919"/>
              </a:cxn>
              <a:cxn ang="0">
                <a:pos x="36659" y="620126"/>
              </a:cxn>
              <a:cxn ang="0">
                <a:pos x="277558" y="620126"/>
              </a:cxn>
              <a:cxn ang="0">
                <a:pos x="607486" y="196981"/>
              </a:cxn>
              <a:cxn ang="0">
                <a:pos x="644144" y="284529"/>
              </a:cxn>
              <a:cxn ang="0">
                <a:pos x="801253" y="175094"/>
              </a:cxn>
              <a:cxn ang="0">
                <a:pos x="607486" y="175094"/>
              </a:cxn>
              <a:cxn ang="0">
                <a:pos x="120450" y="87547"/>
              </a:cxn>
              <a:cxn ang="0">
                <a:pos x="120450" y="269937"/>
              </a:cxn>
              <a:cxn ang="0">
                <a:pos x="146634" y="196981"/>
              </a:cxn>
              <a:cxn ang="0">
                <a:pos x="827437" y="707674"/>
              </a:cxn>
              <a:cxn ang="0">
                <a:pos x="644144" y="707674"/>
              </a:cxn>
              <a:cxn ang="0">
                <a:pos x="827437" y="707674"/>
              </a:cxn>
            </a:cxnLst>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FFFFF">
              <a:alpha val="100000"/>
            </a:srgbClr>
          </a:solidFill>
          <a:ln w="9525">
            <a:noFill/>
          </a:ln>
        </p:spPr>
        <p:txBody>
          <a:bodyPr/>
          <a:p>
            <a:endParaRPr lang="zh-CN" altLang="en-US"/>
          </a:p>
        </p:txBody>
      </p:sp>
      <p:sp>
        <p:nvSpPr>
          <p:cNvPr id="27" name="文本框 147"/>
          <p:cNvSpPr txBox="1"/>
          <p:nvPr/>
        </p:nvSpPr>
        <p:spPr>
          <a:xfrm>
            <a:off x="1352550" y="5389563"/>
            <a:ext cx="2708275" cy="1077913"/>
          </a:xfrm>
          <a:prstGeom prst="rect">
            <a:avLst/>
          </a:prstGeom>
          <a:noFill/>
        </p:spPr>
        <p:txBody>
          <a:bodyPr wrap="square" rtlCol="0">
            <a:spAutoFit/>
          </a:bodyPr>
          <a:lstStyle/>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图书馆功能布局</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馆藏资源</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r>
              <a:rPr kumimoji="0" lang="zh-CN" altLang="en-US"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机构设置</a:t>
            </a:r>
            <a:endParaRPr kumimoji="0" lang="en-US" altLang="zh-CN" sz="1600" kern="1200" cap="none" spc="0" normalizeH="0" baseline="0" noProof="0" dirty="0" smtClean="0">
              <a:solidFill>
                <a:schemeClr val="tx1">
                  <a:lumMod val="65000"/>
                  <a:lumOff val="35000"/>
                </a:schemeClr>
              </a:solidFill>
              <a:latin typeface="微软雅黑" panose="020B0503020204020204" pitchFamily="34" charset="-122"/>
              <a:ea typeface="微软雅黑" panose="020B0503020204020204" pitchFamily="34" charset="-122"/>
              <a:cs typeface="+mn-cs"/>
            </a:endParaRPr>
          </a:p>
          <a:p>
            <a:pPr marL="285750" marR="0" indent="-285750" defTabSz="914400" fontAlgn="auto">
              <a:spcBef>
                <a:spcPts val="0"/>
              </a:spcBef>
              <a:spcAft>
                <a:spcPts val="0"/>
              </a:spcAft>
              <a:buClrTx/>
              <a:buSzTx/>
              <a:buFont typeface="Wingdings" panose="05000000000000000000" pitchFamily="2" charset="2"/>
              <a:buChar char="n"/>
              <a:defRPr/>
            </a:pPr>
            <a:endParaRPr kumimoji="0" lang="zh-CN" altLang="en-US" sz="1600" kern="1200" cap="none" spc="0" normalizeH="0" baseline="0" noProof="0" dirty="0">
              <a:solidFill>
                <a:schemeClr val="tx1">
                  <a:lumMod val="65000"/>
                  <a:lumOff val="35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30" name="TextBox 9"/>
          <p:cNvSpPr txBox="1">
            <a:spLocks noChangeArrowheads="1"/>
          </p:cNvSpPr>
          <p:nvPr/>
        </p:nvSpPr>
        <p:spPr bwMode="auto">
          <a:xfrm>
            <a:off x="1485900" y="115888"/>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1"/>
                </a:solidFill>
                <a:effectLst/>
                <a:uLnTx/>
                <a:uFillTx/>
                <a:latin typeface="+mn-ea"/>
                <a:ea typeface="+mn-ea"/>
                <a:cs typeface="+mn-cs"/>
              </a:rPr>
              <a:t>论文</a:t>
            </a: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数据库</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
        <p:nvSpPr>
          <p:cNvPr id="79875" name="TextBox 2"/>
          <p:cNvSpPr txBox="1"/>
          <p:nvPr/>
        </p:nvSpPr>
        <p:spPr>
          <a:xfrm>
            <a:off x="814388" y="1773238"/>
            <a:ext cx="5516562" cy="461962"/>
          </a:xfrm>
          <a:prstGeom prst="rect">
            <a:avLst/>
          </a:prstGeom>
          <a:noFill/>
          <a:ln w="9525">
            <a:noFill/>
          </a:ln>
        </p:spPr>
        <p:txBody>
          <a:bodyPr>
            <a:spAutoFit/>
          </a:bodyPr>
          <a:p>
            <a:r>
              <a:rPr lang="en-US" altLang="zh-CN" sz="2400" b="1" dirty="0">
                <a:latin typeface="华文楷体" pitchFamily="2" charset="-122"/>
                <a:ea typeface="华文楷体" pitchFamily="2" charset="-122"/>
              </a:rPr>
              <a:t>3. </a:t>
            </a:r>
            <a:r>
              <a:rPr lang="zh-CN" altLang="en-US" sz="2400" b="1" dirty="0">
                <a:latin typeface="华文楷体" pitchFamily="2" charset="-122"/>
                <a:ea typeface="华文楷体" pitchFamily="2" charset="-122"/>
              </a:rPr>
              <a:t>中国知网期刊全文数据库 </a:t>
            </a:r>
            <a:endParaRPr lang="en-US" altLang="zh-CN" sz="2400" b="1" dirty="0">
              <a:latin typeface="华文楷体" pitchFamily="2" charset="-122"/>
              <a:ea typeface="华文楷体" pitchFamily="2" charset="-122"/>
            </a:endParaRPr>
          </a:p>
        </p:txBody>
      </p:sp>
      <p:sp>
        <p:nvSpPr>
          <p:cNvPr id="79876" name="TextBox 3"/>
          <p:cNvSpPr txBox="1"/>
          <p:nvPr/>
        </p:nvSpPr>
        <p:spPr>
          <a:xfrm>
            <a:off x="814388" y="2276475"/>
            <a:ext cx="10185400" cy="1016000"/>
          </a:xfrm>
          <a:prstGeom prst="rect">
            <a:avLst/>
          </a:prstGeom>
          <a:noFill/>
          <a:ln w="9525">
            <a:noFill/>
          </a:ln>
        </p:spPr>
        <p:txBody>
          <a:bodyPr>
            <a:spAutoFit/>
          </a:bodyPr>
          <a:p>
            <a:r>
              <a:rPr lang="zh-CN" altLang="en-US" sz="2000" dirty="0">
                <a:latin typeface="华文楷体" pitchFamily="2" charset="-122"/>
                <a:ea typeface="华文楷体" pitchFamily="2" charset="-122"/>
              </a:rPr>
              <a:t>中国期刊全文数据库是目前世界上最大的连续动态更新的中国期刊全文数据库，积累全文文献</a:t>
            </a:r>
            <a:r>
              <a:rPr lang="en-US" altLang="zh-CN" sz="2000" dirty="0">
                <a:latin typeface="华文楷体" pitchFamily="2" charset="-122"/>
                <a:ea typeface="华文楷体" pitchFamily="2" charset="-122"/>
              </a:rPr>
              <a:t>800</a:t>
            </a:r>
            <a:r>
              <a:rPr lang="zh-CN" altLang="en-US" sz="2000" dirty="0">
                <a:latin typeface="华文楷体" pitchFamily="2" charset="-122"/>
                <a:ea typeface="华文楷体" pitchFamily="2" charset="-122"/>
              </a:rPr>
              <a:t>万篇，题录</a:t>
            </a:r>
            <a:r>
              <a:rPr lang="en-US" altLang="zh-CN" sz="2000" dirty="0">
                <a:latin typeface="华文楷体" pitchFamily="2" charset="-122"/>
                <a:ea typeface="华文楷体" pitchFamily="2" charset="-122"/>
              </a:rPr>
              <a:t>1500</a:t>
            </a:r>
            <a:r>
              <a:rPr lang="zh-CN" altLang="en-US" sz="2000" dirty="0">
                <a:latin typeface="华文楷体" pitchFamily="2" charset="-122"/>
                <a:ea typeface="华文楷体" pitchFamily="2" charset="-122"/>
              </a:rPr>
              <a:t>余万条，分九大专辑，</a:t>
            </a:r>
            <a:r>
              <a:rPr lang="en-US" altLang="zh-CN" sz="2000" dirty="0">
                <a:latin typeface="华文楷体" pitchFamily="2" charset="-122"/>
                <a:ea typeface="华文楷体" pitchFamily="2" charset="-122"/>
              </a:rPr>
              <a:t>126</a:t>
            </a:r>
            <a:r>
              <a:rPr lang="zh-CN" altLang="en-US" sz="2000" dirty="0">
                <a:latin typeface="华文楷体" pitchFamily="2" charset="-122"/>
                <a:ea typeface="华文楷体" pitchFamily="2" charset="-122"/>
              </a:rPr>
              <a:t>个专题文献数据库；收录</a:t>
            </a:r>
            <a:r>
              <a:rPr lang="en-US" altLang="zh-CN" sz="2000" dirty="0">
                <a:latin typeface="华文楷体" pitchFamily="2" charset="-122"/>
                <a:ea typeface="华文楷体" pitchFamily="2" charset="-122"/>
              </a:rPr>
              <a:t>1994</a:t>
            </a:r>
            <a:r>
              <a:rPr lang="zh-CN" altLang="en-US" sz="2000" dirty="0">
                <a:latin typeface="华文楷体" pitchFamily="2" charset="-122"/>
                <a:ea typeface="华文楷体" pitchFamily="2" charset="-122"/>
              </a:rPr>
              <a:t>年至今国内公开出版的</a:t>
            </a:r>
            <a:r>
              <a:rPr lang="en-US" altLang="zh-CN" sz="2000" dirty="0">
                <a:latin typeface="华文楷体" pitchFamily="2" charset="-122"/>
                <a:ea typeface="华文楷体" pitchFamily="2" charset="-122"/>
              </a:rPr>
              <a:t>6100</a:t>
            </a:r>
            <a:r>
              <a:rPr lang="zh-CN" altLang="en-US" sz="2000" dirty="0">
                <a:latin typeface="华文楷体" pitchFamily="2" charset="-122"/>
                <a:ea typeface="华文楷体" pitchFamily="2" charset="-122"/>
              </a:rPr>
              <a:t>种核心期刊与专业特色期刊的全文，数据完整性达到</a:t>
            </a:r>
            <a:r>
              <a:rPr lang="en-US" altLang="zh-CN" sz="2000" dirty="0">
                <a:latin typeface="华文楷体" pitchFamily="2" charset="-122"/>
                <a:ea typeface="华文楷体" pitchFamily="2" charset="-122"/>
              </a:rPr>
              <a:t>98%</a:t>
            </a:r>
            <a:r>
              <a:rPr lang="zh-CN" altLang="en-US" sz="2000" dirty="0">
                <a:latin typeface="华文楷体" pitchFamily="2" charset="-122"/>
                <a:ea typeface="华文楷体" pitchFamily="2" charset="-122"/>
              </a:rPr>
              <a:t>。</a:t>
            </a:r>
            <a:endParaRPr lang="en-US" altLang="zh-CN" sz="2000" dirty="0">
              <a:latin typeface="华文楷体" pitchFamily="2" charset="-122"/>
              <a:ea typeface="华文楷体" pitchFamily="2" charset="-122"/>
            </a:endParaRPr>
          </a:p>
        </p:txBody>
      </p:sp>
      <p:pic>
        <p:nvPicPr>
          <p:cNvPr id="79877" name="Picture 2"/>
          <p:cNvPicPr>
            <a:picLocks noChangeAspect="1"/>
          </p:cNvPicPr>
          <p:nvPr/>
        </p:nvPicPr>
        <p:blipFill>
          <a:blip r:embed="rId1"/>
          <a:stretch>
            <a:fillRect/>
          </a:stretch>
        </p:blipFill>
        <p:spPr>
          <a:xfrm>
            <a:off x="6765925" y="1676400"/>
            <a:ext cx="2311400" cy="600075"/>
          </a:xfrm>
          <a:prstGeom prst="rect">
            <a:avLst/>
          </a:prstGeom>
          <a:noFill/>
          <a:ln w="9525">
            <a:noFill/>
          </a:ln>
        </p:spPr>
      </p:pic>
      <p:sp>
        <p:nvSpPr>
          <p:cNvPr id="79878" name="TextBox 6"/>
          <p:cNvSpPr txBox="1"/>
          <p:nvPr/>
        </p:nvSpPr>
        <p:spPr>
          <a:xfrm>
            <a:off x="744538" y="3429000"/>
            <a:ext cx="7439025" cy="460375"/>
          </a:xfrm>
          <a:prstGeom prst="rect">
            <a:avLst/>
          </a:prstGeom>
          <a:noFill/>
          <a:ln w="9525">
            <a:noFill/>
          </a:ln>
        </p:spPr>
        <p:txBody>
          <a:bodyPr>
            <a:spAutoFit/>
          </a:bodyPr>
          <a:p>
            <a:r>
              <a:rPr lang="en-US" altLang="zh-CN" sz="2400" b="1" dirty="0">
                <a:latin typeface="华文楷体" pitchFamily="2" charset="-122"/>
                <a:ea typeface="华文楷体" pitchFamily="2" charset="-122"/>
              </a:rPr>
              <a:t>4. </a:t>
            </a:r>
            <a:r>
              <a:rPr lang="zh-CN" altLang="en-US" sz="2400" b="1" dirty="0">
                <a:latin typeface="华文楷体" pitchFamily="2" charset="-122"/>
                <a:ea typeface="华文楷体" pitchFamily="2" charset="-122"/>
              </a:rPr>
              <a:t>中国优秀博硕士学位论文全文数据库 </a:t>
            </a:r>
            <a:endParaRPr lang="en-US" altLang="zh-CN" sz="2400" b="1" dirty="0">
              <a:latin typeface="华文楷体" pitchFamily="2" charset="-122"/>
              <a:ea typeface="华文楷体" pitchFamily="2" charset="-122"/>
            </a:endParaRPr>
          </a:p>
        </p:txBody>
      </p:sp>
      <p:pic>
        <p:nvPicPr>
          <p:cNvPr id="79879" name="Picture 2"/>
          <p:cNvPicPr>
            <a:picLocks noChangeAspect="1"/>
          </p:cNvPicPr>
          <p:nvPr/>
        </p:nvPicPr>
        <p:blipFill>
          <a:blip r:embed="rId2"/>
          <a:stretch>
            <a:fillRect/>
          </a:stretch>
        </p:blipFill>
        <p:spPr>
          <a:xfrm>
            <a:off x="6829425" y="3321050"/>
            <a:ext cx="2247900" cy="600075"/>
          </a:xfrm>
          <a:prstGeom prst="rect">
            <a:avLst/>
          </a:prstGeom>
          <a:noFill/>
          <a:ln w="9525">
            <a:noFill/>
          </a:ln>
        </p:spPr>
      </p:pic>
      <p:sp>
        <p:nvSpPr>
          <p:cNvPr id="79880" name="TextBox 8"/>
          <p:cNvSpPr txBox="1"/>
          <p:nvPr/>
        </p:nvSpPr>
        <p:spPr>
          <a:xfrm>
            <a:off x="1006475" y="4076700"/>
            <a:ext cx="10186988" cy="1016000"/>
          </a:xfrm>
          <a:prstGeom prst="rect">
            <a:avLst/>
          </a:prstGeom>
          <a:noFill/>
          <a:ln w="9525">
            <a:noFill/>
          </a:ln>
        </p:spPr>
        <p:txBody>
          <a:bodyPr>
            <a:spAutoFit/>
          </a:bodyPr>
          <a:p>
            <a:r>
              <a:rPr lang="zh-CN" altLang="en-US" sz="2000" dirty="0">
                <a:latin typeface="华文楷体" pitchFamily="2" charset="-122"/>
                <a:ea typeface="华文楷体" pitchFamily="2" charset="-122"/>
              </a:rPr>
              <a:t>中国优秀博硕士学位论文全文数据库是目前国内相关资源最完备、高质量、连续动态更新的中国博硕士学位论文全文数据库，至 </a:t>
            </a:r>
            <a:r>
              <a:rPr lang="en-US" altLang="zh-CN" sz="2000" dirty="0">
                <a:latin typeface="华文楷体" pitchFamily="2" charset="-122"/>
                <a:ea typeface="华文楷体" pitchFamily="2" charset="-122"/>
              </a:rPr>
              <a:t>2006</a:t>
            </a:r>
            <a:r>
              <a:rPr lang="zh-CN" altLang="en-US" sz="2000" dirty="0">
                <a:latin typeface="华文楷体" pitchFamily="2" charset="-122"/>
                <a:ea typeface="华文楷体" pitchFamily="2" charset="-122"/>
              </a:rPr>
              <a:t>年</a:t>
            </a:r>
            <a:r>
              <a:rPr lang="en-US" altLang="zh-CN" sz="2000" dirty="0">
                <a:latin typeface="华文楷体" pitchFamily="2" charset="-122"/>
                <a:ea typeface="华文楷体" pitchFamily="2" charset="-122"/>
              </a:rPr>
              <a:t>3</a:t>
            </a:r>
            <a:r>
              <a:rPr lang="zh-CN" altLang="en-US" sz="2000" dirty="0">
                <a:latin typeface="华文楷体" pitchFamily="2" charset="-122"/>
                <a:ea typeface="华文楷体" pitchFamily="2" charset="-122"/>
              </a:rPr>
              <a:t>月</a:t>
            </a:r>
            <a:r>
              <a:rPr lang="en-US" altLang="zh-CN" sz="2000" dirty="0">
                <a:latin typeface="华文楷体" pitchFamily="2" charset="-122"/>
                <a:ea typeface="华文楷体" pitchFamily="2" charset="-122"/>
              </a:rPr>
              <a:t>31</a:t>
            </a:r>
            <a:r>
              <a:rPr lang="zh-CN" altLang="en-US" sz="2000" dirty="0">
                <a:latin typeface="华文楷体" pitchFamily="2" charset="-122"/>
                <a:ea typeface="华文楷体" pitchFamily="2" charset="-122"/>
              </a:rPr>
              <a:t>日，累积博硕士学位论文全文文献近</a:t>
            </a:r>
            <a:r>
              <a:rPr lang="en-US" altLang="zh-CN" sz="2000" dirty="0">
                <a:latin typeface="华文楷体" pitchFamily="2" charset="-122"/>
                <a:ea typeface="华文楷体" pitchFamily="2" charset="-122"/>
              </a:rPr>
              <a:t>30</a:t>
            </a:r>
            <a:r>
              <a:rPr lang="zh-CN" altLang="en-US" sz="2000" dirty="0">
                <a:latin typeface="华文楷体" pitchFamily="2" charset="-122"/>
                <a:ea typeface="华文楷体" pitchFamily="2" charset="-122"/>
              </a:rPr>
              <a:t>万篇。</a:t>
            </a:r>
            <a:endParaRPr lang="en-US" altLang="zh-CN" sz="2000" dirty="0">
              <a:latin typeface="华文楷体" pitchFamily="2" charset="-122"/>
              <a:ea typeface="华文楷体" pitchFamily="2" charset="-122"/>
            </a:endParaRPr>
          </a:p>
        </p:txBody>
      </p:sp>
      <p:sp>
        <p:nvSpPr>
          <p:cNvPr id="79881" name="TextBox 15"/>
          <p:cNvSpPr txBox="1"/>
          <p:nvPr/>
        </p:nvSpPr>
        <p:spPr>
          <a:xfrm>
            <a:off x="744538" y="5157788"/>
            <a:ext cx="2319337" cy="461962"/>
          </a:xfrm>
          <a:prstGeom prst="rect">
            <a:avLst/>
          </a:prstGeom>
          <a:noFill/>
          <a:ln w="9525">
            <a:noFill/>
          </a:ln>
        </p:spPr>
        <p:txBody>
          <a:bodyPr wrap="none">
            <a:spAutoFit/>
          </a:bodyPr>
          <a:p>
            <a:r>
              <a:rPr lang="en-US" altLang="zh-CN" sz="2400" b="1" dirty="0">
                <a:latin typeface="华文楷体" pitchFamily="2" charset="-122"/>
                <a:ea typeface="华文楷体" pitchFamily="2" charset="-122"/>
              </a:rPr>
              <a:t>5. </a:t>
            </a:r>
            <a:r>
              <a:rPr lang="zh-CN" altLang="en-US" sz="2400" b="1" dirty="0">
                <a:latin typeface="华文楷体" pitchFamily="2" charset="-122"/>
                <a:ea typeface="华文楷体" pitchFamily="2" charset="-122"/>
              </a:rPr>
              <a:t>维普中文期刊</a:t>
            </a:r>
            <a:endParaRPr lang="en-US" altLang="zh-CN" sz="2400" b="1" dirty="0">
              <a:latin typeface="华文楷体" pitchFamily="2" charset="-122"/>
              <a:ea typeface="华文楷体" pitchFamily="2" charset="-122"/>
            </a:endParaRPr>
          </a:p>
        </p:txBody>
      </p:sp>
      <p:pic>
        <p:nvPicPr>
          <p:cNvPr id="79882" name="Picture 2"/>
          <p:cNvPicPr>
            <a:picLocks noChangeAspect="1"/>
          </p:cNvPicPr>
          <p:nvPr/>
        </p:nvPicPr>
        <p:blipFill>
          <a:blip r:embed="rId3"/>
          <a:stretch>
            <a:fillRect/>
          </a:stretch>
        </p:blipFill>
        <p:spPr>
          <a:xfrm>
            <a:off x="6924675" y="4808538"/>
            <a:ext cx="2057400" cy="942975"/>
          </a:xfrm>
          <a:prstGeom prst="rect">
            <a:avLst/>
          </a:prstGeom>
          <a:noFill/>
          <a:ln w="9525">
            <a:noFill/>
          </a:ln>
        </p:spPr>
      </p:pic>
      <p:sp>
        <p:nvSpPr>
          <p:cNvPr id="79883" name="TextBox 17"/>
          <p:cNvSpPr txBox="1"/>
          <p:nvPr/>
        </p:nvSpPr>
        <p:spPr>
          <a:xfrm>
            <a:off x="973138" y="5764213"/>
            <a:ext cx="9515475" cy="1016000"/>
          </a:xfrm>
          <a:prstGeom prst="rect">
            <a:avLst/>
          </a:prstGeom>
          <a:noFill/>
          <a:ln w="9525">
            <a:noFill/>
          </a:ln>
        </p:spPr>
        <p:txBody>
          <a:bodyPr>
            <a:spAutoFit/>
          </a:bodyPr>
          <a:p>
            <a:r>
              <a:rPr lang="zh-CN" altLang="en-US" sz="2000" dirty="0">
                <a:latin typeface="华文楷体" pitchFamily="2" charset="-122"/>
                <a:ea typeface="华文楷体" pitchFamily="2" charset="-122"/>
              </a:rPr>
              <a:t>维普信息资源系统是由重庆维普资讯有限公司研制开发的网络信息资源。收录有中文报纸</a:t>
            </a:r>
            <a:r>
              <a:rPr lang="en-US" altLang="zh-CN" sz="2000" dirty="0">
                <a:latin typeface="华文楷体" pitchFamily="2" charset="-122"/>
                <a:ea typeface="华文楷体" pitchFamily="2" charset="-122"/>
              </a:rPr>
              <a:t>1000</a:t>
            </a:r>
            <a:r>
              <a:rPr lang="zh-CN" altLang="en-US" sz="2000" dirty="0">
                <a:latin typeface="华文楷体" pitchFamily="2" charset="-122"/>
                <a:ea typeface="华文楷体" pitchFamily="2" charset="-122"/>
              </a:rPr>
              <a:t>种，中文期刊</a:t>
            </a:r>
            <a:r>
              <a:rPr lang="en-US" altLang="zh-CN" sz="2000" dirty="0">
                <a:latin typeface="华文楷体" pitchFamily="2" charset="-122"/>
                <a:ea typeface="华文楷体" pitchFamily="2" charset="-122"/>
              </a:rPr>
              <a:t>12000</a:t>
            </a:r>
            <a:r>
              <a:rPr lang="zh-CN" altLang="en-US" sz="2000" dirty="0">
                <a:latin typeface="华文楷体" pitchFamily="2" charset="-122"/>
                <a:ea typeface="华文楷体" pitchFamily="2" charset="-122"/>
              </a:rPr>
              <a:t>种，外文期刊</a:t>
            </a:r>
            <a:r>
              <a:rPr lang="en-US" altLang="zh-CN" sz="2000" dirty="0">
                <a:latin typeface="华文楷体" pitchFamily="2" charset="-122"/>
                <a:ea typeface="华文楷体" pitchFamily="2" charset="-122"/>
              </a:rPr>
              <a:t>4000</a:t>
            </a:r>
            <a:r>
              <a:rPr lang="zh-CN" altLang="en-US" sz="2000" dirty="0">
                <a:latin typeface="华文楷体" pitchFamily="2" charset="-122"/>
                <a:ea typeface="华文楷体" pitchFamily="2" charset="-122"/>
              </a:rPr>
              <a:t>种。目前已成为中国最有影响力的数据库建设者之一。</a:t>
            </a:r>
            <a:endParaRPr lang="en-US" altLang="zh-CN" sz="2000" dirty="0">
              <a:latin typeface="华文楷体" pitchFamily="2" charset="-122"/>
              <a:ea typeface="华文楷体" pitchFamily="2" charset="-122"/>
            </a:endParaRPr>
          </a:p>
        </p:txBody>
      </p:sp>
      <p:sp>
        <p:nvSpPr>
          <p:cNvPr id="79884" name="TextBox 2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3.2.2</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TextBox 2"/>
          <p:cNvSpPr txBox="1"/>
          <p:nvPr/>
        </p:nvSpPr>
        <p:spPr>
          <a:xfrm>
            <a:off x="793750" y="1773238"/>
            <a:ext cx="4243388" cy="461962"/>
          </a:xfrm>
          <a:prstGeom prst="rect">
            <a:avLst/>
          </a:prstGeom>
          <a:noFill/>
          <a:ln w="9525">
            <a:noFill/>
          </a:ln>
        </p:spPr>
        <p:txBody>
          <a:bodyPr>
            <a:spAutoFit/>
          </a:bodyPr>
          <a:p>
            <a:r>
              <a:rPr lang="en-US" altLang="zh-CN" sz="2400" b="1" dirty="0">
                <a:latin typeface="华文楷体" pitchFamily="2" charset="-122"/>
                <a:ea typeface="华文楷体" pitchFamily="2" charset="-122"/>
              </a:rPr>
              <a:t>6. VIPExam</a:t>
            </a:r>
            <a:r>
              <a:rPr lang="zh-CN" altLang="en-US" sz="2400" b="1" dirty="0">
                <a:latin typeface="华文楷体" pitchFamily="2" charset="-122"/>
                <a:ea typeface="华文楷体" pitchFamily="2" charset="-122"/>
              </a:rPr>
              <a:t>考试系统 </a:t>
            </a:r>
            <a:endParaRPr lang="en-US" altLang="zh-CN" sz="2400" b="1" dirty="0">
              <a:latin typeface="华文楷体" pitchFamily="2" charset="-122"/>
              <a:ea typeface="华文楷体" pitchFamily="2" charset="-122"/>
            </a:endParaRPr>
          </a:p>
        </p:txBody>
      </p:sp>
      <p:sp>
        <p:nvSpPr>
          <p:cNvPr id="80899" name="TextBox 3"/>
          <p:cNvSpPr txBox="1"/>
          <p:nvPr/>
        </p:nvSpPr>
        <p:spPr>
          <a:xfrm>
            <a:off x="763588" y="2636838"/>
            <a:ext cx="10185400" cy="708025"/>
          </a:xfrm>
          <a:prstGeom prst="rect">
            <a:avLst/>
          </a:prstGeom>
          <a:noFill/>
          <a:ln w="9525">
            <a:noFill/>
          </a:ln>
        </p:spPr>
        <p:txBody>
          <a:bodyPr>
            <a:spAutoFit/>
          </a:bodyPr>
          <a:p>
            <a:r>
              <a:rPr lang="en-US" altLang="zh-CN" sz="2000" dirty="0">
                <a:latin typeface="华文楷体" pitchFamily="2" charset="-122"/>
                <a:ea typeface="华文楷体" pitchFamily="2" charset="-122"/>
              </a:rPr>
              <a:t>VERS</a:t>
            </a:r>
            <a:r>
              <a:rPr lang="zh-CN" altLang="en-US" sz="2000" dirty="0">
                <a:latin typeface="华文楷体" pitchFamily="2" charset="-122"/>
                <a:ea typeface="华文楷体" pitchFamily="2" charset="-122"/>
              </a:rPr>
              <a:t>维普考试资源系统（简称</a:t>
            </a:r>
            <a:r>
              <a:rPr lang="en-US" altLang="zh-CN" sz="2000" dirty="0">
                <a:latin typeface="华文楷体" pitchFamily="2" charset="-122"/>
                <a:ea typeface="华文楷体" pitchFamily="2" charset="-122"/>
              </a:rPr>
              <a:t>VERS)</a:t>
            </a:r>
            <a:r>
              <a:rPr lang="zh-CN" altLang="en-US" sz="2000" dirty="0">
                <a:latin typeface="华文楷体" pitchFamily="2" charset="-122"/>
                <a:ea typeface="华文楷体" pitchFamily="2" charset="-122"/>
              </a:rPr>
              <a:t>，是维普资讯有限公司专门为高等院校、图书馆研发的集日常学习、考前练习、在线考试等功能于一体的大型教育资源数据库。</a:t>
            </a:r>
            <a:endParaRPr lang="en-US" altLang="zh-CN" sz="2000" dirty="0">
              <a:latin typeface="华文楷体" pitchFamily="2" charset="-122"/>
              <a:ea typeface="华文楷体" pitchFamily="2" charset="-122"/>
            </a:endParaRPr>
          </a:p>
        </p:txBody>
      </p:sp>
      <p:pic>
        <p:nvPicPr>
          <p:cNvPr id="80900" name="Picture 2"/>
          <p:cNvPicPr>
            <a:picLocks noChangeAspect="1"/>
          </p:cNvPicPr>
          <p:nvPr/>
        </p:nvPicPr>
        <p:blipFill>
          <a:blip r:embed="rId1"/>
          <a:stretch>
            <a:fillRect/>
          </a:stretch>
        </p:blipFill>
        <p:spPr>
          <a:xfrm>
            <a:off x="4749800" y="1722438"/>
            <a:ext cx="6791325" cy="561975"/>
          </a:xfrm>
          <a:prstGeom prst="rect">
            <a:avLst/>
          </a:prstGeom>
          <a:noFill/>
          <a:ln w="9525">
            <a:noFill/>
          </a:ln>
        </p:spPr>
      </p:pic>
      <p:sp>
        <p:nvSpPr>
          <p:cNvPr id="11" name="TextBox 9"/>
          <p:cNvSpPr txBox="1">
            <a:spLocks noChangeArrowheads="1"/>
          </p:cNvSpPr>
          <p:nvPr/>
        </p:nvSpPr>
        <p:spPr bwMode="auto">
          <a:xfrm>
            <a:off x="1557338" y="115888"/>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考试数据库</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
        <p:nvSpPr>
          <p:cNvPr id="80902" name="TextBox 1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3.2.3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
        <p:nvSpPr>
          <p:cNvPr id="83973" name="矩形 4"/>
          <p:cNvSpPr/>
          <p:nvPr/>
        </p:nvSpPr>
        <p:spPr>
          <a:xfrm>
            <a:off x="909638" y="2852738"/>
            <a:ext cx="10512425" cy="2554287"/>
          </a:xfrm>
          <a:prstGeom prst="rect">
            <a:avLst/>
          </a:prstGeom>
          <a:noFill/>
          <a:ln w="9525">
            <a:noFill/>
          </a:ln>
        </p:spPr>
        <p:txBody>
          <a:bodyPr>
            <a:spAutoFit/>
          </a:bodyPr>
          <a:p>
            <a:r>
              <a:rPr lang="zh-CN" altLang="en-US" sz="2000" dirty="0">
                <a:latin typeface="华文楷体" pitchFamily="2" charset="-122"/>
                <a:ea typeface="华文楷体" pitchFamily="2" charset="-122"/>
              </a:rPr>
              <a:t>移动图书馆可以使读者</a:t>
            </a:r>
            <a:r>
              <a:rPr lang="zh-CN" altLang="en-US" sz="2000" b="1" dirty="0">
                <a:latin typeface="华文楷体" pitchFamily="2" charset="-122"/>
                <a:ea typeface="华文楷体" pitchFamily="2" charset="-122"/>
              </a:rPr>
              <a:t>无论在任何地点</a:t>
            </a:r>
            <a:r>
              <a:rPr lang="zh-CN" altLang="en-US" sz="2000" dirty="0">
                <a:latin typeface="华文楷体" pitchFamily="2" charset="-122"/>
                <a:ea typeface="华文楷体" pitchFamily="2" charset="-122"/>
              </a:rPr>
              <a:t>都可以实现快速查询的功能，它可以具有</a:t>
            </a:r>
            <a:r>
              <a:rPr lang="en-US" altLang="zh-CN" sz="2000" dirty="0">
                <a:latin typeface="华文楷体" pitchFamily="2" charset="-122"/>
                <a:ea typeface="华文楷体" pitchFamily="2" charset="-122"/>
              </a:rPr>
              <a:t>PC</a:t>
            </a:r>
            <a:r>
              <a:rPr lang="zh-CN" altLang="en-US" sz="2000" dirty="0">
                <a:latin typeface="华文楷体" pitchFamily="2" charset="-122"/>
                <a:ea typeface="华文楷体" pitchFamily="2" charset="-122"/>
              </a:rPr>
              <a:t>机客户端的大部分功能，如查询资源，阅读全文、修改账户密码。</a:t>
            </a:r>
            <a:endParaRPr lang="en-US" altLang="zh-CN" sz="2000" dirty="0">
              <a:latin typeface="华文楷体" pitchFamily="2" charset="-122"/>
              <a:ea typeface="华文楷体" pitchFamily="2" charset="-122"/>
            </a:endParaRPr>
          </a:p>
          <a:p>
            <a:r>
              <a:rPr lang="zh-CN" altLang="en-US" sz="2000" dirty="0">
                <a:latin typeface="华文楷体" pitchFamily="2" charset="-122"/>
                <a:ea typeface="华文楷体" pitchFamily="2" charset="-122"/>
              </a:rPr>
              <a:t>通过超星移动图书馆并依托云服务架构，读者可以查找和获取的内容包括电子图书、期刊论文、报纸，以及学位论文、会议论文、标准、专利等中外文文献。</a:t>
            </a:r>
            <a:endParaRPr lang="en-US" altLang="zh-CN" sz="2000" dirty="0">
              <a:latin typeface="华文楷体" pitchFamily="2" charset="-122"/>
              <a:ea typeface="华文楷体" pitchFamily="2" charset="-122"/>
            </a:endParaRPr>
          </a:p>
          <a:p>
            <a:r>
              <a:rPr lang="zh-CN" altLang="en-US" sz="2000" dirty="0">
                <a:latin typeface="华文楷体" pitchFamily="2" charset="-122"/>
                <a:ea typeface="华文楷体" pitchFamily="2" charset="-122"/>
              </a:rPr>
              <a:t>同时，充分考虑到手机阅读的特点，超星移动图书馆还提供上百万种电子图书、</a:t>
            </a:r>
            <a:r>
              <a:rPr lang="en-US" altLang="zh-CN" sz="2000" dirty="0">
                <a:latin typeface="华文楷体" pitchFamily="2" charset="-122"/>
                <a:ea typeface="华文楷体" pitchFamily="2" charset="-122"/>
              </a:rPr>
              <a:t>7800</a:t>
            </a:r>
            <a:r>
              <a:rPr lang="zh-CN" altLang="en-US" sz="2000" dirty="0">
                <a:latin typeface="华文楷体" pitchFamily="2" charset="-122"/>
                <a:ea typeface="华文楷体" pitchFamily="2" charset="-122"/>
              </a:rPr>
              <a:t>多万篇报纸全文供手机用户阅读使用。</a:t>
            </a:r>
            <a:endParaRPr lang="en-US" altLang="zh-CN" sz="2000" dirty="0">
              <a:latin typeface="华文楷体" pitchFamily="2" charset="-122"/>
              <a:ea typeface="华文楷体" pitchFamily="2" charset="-122"/>
            </a:endParaRPr>
          </a:p>
          <a:p>
            <a:r>
              <a:rPr lang="zh-CN" altLang="en-US" sz="2000" dirty="0">
                <a:latin typeface="华文楷体" pitchFamily="2" charset="-122"/>
                <a:ea typeface="华文楷体" pitchFamily="2" charset="-122"/>
              </a:rPr>
              <a:t>移动图书馆的使用</a:t>
            </a:r>
            <a:r>
              <a:rPr lang="zh-CN" altLang="en-US" sz="2000" b="1" dirty="0">
                <a:latin typeface="华文楷体" pitchFamily="2" charset="-122"/>
                <a:ea typeface="华文楷体" pitchFamily="2" charset="-122"/>
              </a:rPr>
              <a:t>不受校园网</a:t>
            </a:r>
            <a:r>
              <a:rPr lang="en-US" altLang="zh-CN" sz="2000" b="1" dirty="0">
                <a:latin typeface="华文楷体" pitchFamily="2" charset="-122"/>
                <a:ea typeface="华文楷体" pitchFamily="2" charset="-122"/>
              </a:rPr>
              <a:t>IP</a:t>
            </a:r>
            <a:r>
              <a:rPr lang="zh-CN" altLang="en-US" sz="2000" b="1" dirty="0">
                <a:latin typeface="华文楷体" pitchFamily="2" charset="-122"/>
                <a:ea typeface="华文楷体" pitchFamily="2" charset="-122"/>
              </a:rPr>
              <a:t>限制，所以现在您不论是在家、在路上、在车上都可以轻松访问校内资源。</a:t>
            </a:r>
            <a:endParaRPr lang="zh-CN" altLang="en-US" sz="2000" b="1" dirty="0">
              <a:latin typeface="华文楷体" pitchFamily="2" charset="-122"/>
              <a:ea typeface="华文楷体" pitchFamily="2" charset="-122"/>
            </a:endParaRPr>
          </a:p>
        </p:txBody>
      </p:sp>
      <p:cxnSp>
        <p:nvCxnSpPr>
          <p:cNvPr id="13" name="直接连接符 12"/>
          <p:cNvCxnSpPr/>
          <p:nvPr/>
        </p:nvCxnSpPr>
        <p:spPr>
          <a:xfrm>
            <a:off x="1918589" y="2571750"/>
            <a:ext cx="5708572" cy="0"/>
          </a:xfrm>
          <a:prstGeom prst="line">
            <a:avLst/>
          </a:prstGeom>
          <a:ln w="28575">
            <a:solidFill>
              <a:srgbClr val="C00000"/>
            </a:solidFill>
          </a:ln>
          <a:effectLst>
            <a:outerShdw blurRad="1016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2924335" y="1107043"/>
            <a:ext cx="4489846" cy="1339453"/>
            <a:chOff x="3853815" y="1936053"/>
            <a:chExt cx="3650654" cy="1256352"/>
          </a:xfrm>
        </p:grpSpPr>
        <p:sp>
          <p:nvSpPr>
            <p:cNvPr id="15" name="TextBox 8"/>
            <p:cNvSpPr txBox="1"/>
            <p:nvPr/>
          </p:nvSpPr>
          <p:spPr>
            <a:xfrm>
              <a:off x="3853815" y="1936053"/>
              <a:ext cx="3650654" cy="1256352"/>
            </a:xfrm>
            <a:custGeom>
              <a:avLst/>
              <a:gdLst>
                <a:gd name="connsiteX0" fmla="*/ 0 w 3638754"/>
                <a:gd name="connsiteY0" fmla="*/ 0 h 1247943"/>
                <a:gd name="connsiteX1" fmla="*/ 3638754 w 3638754"/>
                <a:gd name="connsiteY1" fmla="*/ 0 h 1247943"/>
                <a:gd name="connsiteX2" fmla="*/ 3638754 w 3638754"/>
                <a:gd name="connsiteY2" fmla="*/ 1247943 h 1247943"/>
                <a:gd name="connsiteX3" fmla="*/ 0 w 3638754"/>
                <a:gd name="connsiteY3" fmla="*/ 1247943 h 1247943"/>
                <a:gd name="connsiteX4" fmla="*/ 0 w 3638754"/>
                <a:gd name="connsiteY4" fmla="*/ 0 h 1247943"/>
                <a:gd name="connsiteX0-1" fmla="*/ 0 w 3638754"/>
                <a:gd name="connsiteY0-2" fmla="*/ 8409 h 1256352"/>
                <a:gd name="connsiteX1-3" fmla="*/ 111925 w 3638754"/>
                <a:gd name="connsiteY1-4" fmla="*/ 0 h 1256352"/>
                <a:gd name="connsiteX2-5" fmla="*/ 3638754 w 3638754"/>
                <a:gd name="connsiteY2-6" fmla="*/ 8409 h 1256352"/>
                <a:gd name="connsiteX3-7" fmla="*/ 3638754 w 3638754"/>
                <a:gd name="connsiteY3-8" fmla="*/ 1256352 h 1256352"/>
                <a:gd name="connsiteX4-9" fmla="*/ 0 w 3638754"/>
                <a:gd name="connsiteY4-10" fmla="*/ 1256352 h 1256352"/>
                <a:gd name="connsiteX5" fmla="*/ 0 w 3638754"/>
                <a:gd name="connsiteY5" fmla="*/ 8409 h 1256352"/>
                <a:gd name="connsiteX0-11" fmla="*/ 11900 w 3650654"/>
                <a:gd name="connsiteY0-12" fmla="*/ 8409 h 1256352"/>
                <a:gd name="connsiteX1-13" fmla="*/ 123825 w 3650654"/>
                <a:gd name="connsiteY1-14" fmla="*/ 0 h 1256352"/>
                <a:gd name="connsiteX2-15" fmla="*/ 3650654 w 3650654"/>
                <a:gd name="connsiteY2-16" fmla="*/ 8409 h 1256352"/>
                <a:gd name="connsiteX3-17" fmla="*/ 3650654 w 3650654"/>
                <a:gd name="connsiteY3-18" fmla="*/ 1256352 h 1256352"/>
                <a:gd name="connsiteX4-19" fmla="*/ 11900 w 3650654"/>
                <a:gd name="connsiteY4-20" fmla="*/ 1256352 h 1256352"/>
                <a:gd name="connsiteX5-21" fmla="*/ 0 w 3650654"/>
                <a:gd name="connsiteY5-22" fmla="*/ 76200 h 1256352"/>
                <a:gd name="connsiteX6" fmla="*/ 11900 w 3650654"/>
                <a:gd name="connsiteY6" fmla="*/ 8409 h 1256352"/>
                <a:gd name="connsiteX0-23" fmla="*/ 0 w 3650654"/>
                <a:gd name="connsiteY0-24" fmla="*/ 76200 h 1256352"/>
                <a:gd name="connsiteX1-25" fmla="*/ 123825 w 3650654"/>
                <a:gd name="connsiteY1-26" fmla="*/ 0 h 1256352"/>
                <a:gd name="connsiteX2-27" fmla="*/ 3650654 w 3650654"/>
                <a:gd name="connsiteY2-28" fmla="*/ 8409 h 1256352"/>
                <a:gd name="connsiteX3-29" fmla="*/ 3650654 w 3650654"/>
                <a:gd name="connsiteY3-30" fmla="*/ 1256352 h 1256352"/>
                <a:gd name="connsiteX4-31" fmla="*/ 11900 w 3650654"/>
                <a:gd name="connsiteY4-32" fmla="*/ 1256352 h 1256352"/>
                <a:gd name="connsiteX5-33" fmla="*/ 0 w 3650654"/>
                <a:gd name="connsiteY5-34" fmla="*/ 76200 h 12563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3650654" h="1256352">
                  <a:moveTo>
                    <a:pt x="0" y="76200"/>
                  </a:moveTo>
                  <a:lnTo>
                    <a:pt x="123825" y="0"/>
                  </a:lnTo>
                  <a:lnTo>
                    <a:pt x="3650654" y="8409"/>
                  </a:lnTo>
                  <a:lnTo>
                    <a:pt x="3650654" y="1256352"/>
                  </a:lnTo>
                  <a:lnTo>
                    <a:pt x="11900" y="1256352"/>
                  </a:lnTo>
                  <a:lnTo>
                    <a:pt x="0" y="7620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32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sz="1800" dirty="0"/>
            </a:p>
          </p:txBody>
        </p:sp>
        <p:sp>
          <p:nvSpPr>
            <p:cNvPr id="16" name="TextBox 9"/>
            <p:cNvSpPr txBox="1"/>
            <p:nvPr/>
          </p:nvSpPr>
          <p:spPr>
            <a:xfrm>
              <a:off x="4056762" y="2239461"/>
              <a:ext cx="3418629" cy="671186"/>
            </a:xfrm>
            <a:prstGeom prst="rect">
              <a:avLst/>
            </a:prstGeom>
            <a:noFill/>
          </p:spPr>
          <p:txBody>
            <a:bodyPr wrap="none" rtlCol="0">
              <a:spAutoFit/>
            </a:bodyPr>
            <a:lstStyle/>
            <a:p>
              <a:r>
                <a:rPr lang="zh-CN" altLang="en-US" sz="4050" spc="428" dirty="0">
                  <a:solidFill>
                    <a:schemeClr val="bg1"/>
                  </a:solidFill>
                  <a:latin typeface="Impact" panose="020B0806030902050204" pitchFamily="34" charset="0"/>
                  <a:ea typeface="微软雅黑" panose="020B0503020204020204" pitchFamily="34" charset="-122"/>
                </a:rPr>
                <a:t>超星移动图书馆</a:t>
              </a:r>
              <a:endParaRPr lang="zh-CN" altLang="en-US" sz="4050" spc="428" dirty="0">
                <a:solidFill>
                  <a:schemeClr val="bg1"/>
                </a:solidFill>
                <a:latin typeface="Impact" panose="020B0806030902050204" pitchFamily="34" charset="0"/>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texto 13"/>
          <p:cNvSpPr txBox="1"/>
          <p:nvPr/>
        </p:nvSpPr>
        <p:spPr>
          <a:xfrm>
            <a:off x="1455015" y="1550548"/>
            <a:ext cx="5351048" cy="549381"/>
          </a:xfrm>
          <a:prstGeom prst="rect">
            <a:avLst/>
          </a:prstGeom>
        </p:spPr>
        <p:txBody>
          <a:bodyPr wrap="square" lIns="34289" rIns="3428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3300" b="1" dirty="0">
                <a:solidFill>
                  <a:schemeClr val="accent4"/>
                </a:solidFill>
                <a:latin typeface="Arial" panose="020B0604020202020204" pitchFamily="34" charset="0"/>
                <a:ea typeface="微软雅黑" panose="020B0503020204020204" pitchFamily="34" charset="-122"/>
                <a:sym typeface="Arial" panose="020B0604020202020204" pitchFamily="34" charset="0"/>
              </a:rPr>
              <a:t>如何</a:t>
            </a:r>
            <a:r>
              <a:rPr lang="zh-CN" altLang="en-US" sz="3300" b="1">
                <a:solidFill>
                  <a:schemeClr val="accent4"/>
                </a:solidFill>
                <a:latin typeface="Arial" panose="020B0604020202020204" pitchFamily="34" charset="0"/>
                <a:ea typeface="微软雅黑" panose="020B0503020204020204" pitchFamily="34" charset="-122"/>
                <a:sym typeface="Arial" panose="020B0604020202020204" pitchFamily="34" charset="0"/>
              </a:rPr>
              <a:t>下载移动图书馆</a:t>
            </a:r>
            <a:endParaRPr lang="en-US" altLang="zh-CN" sz="3300" b="1" dirty="0">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5" name="图片 1" descr="/Users/liuzhao/Desktop/移动图书馆客户端下载地址二维码.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43738" y="3560965"/>
            <a:ext cx="1790700" cy="17907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18"/>
          <p:cNvGrpSpPr/>
          <p:nvPr/>
        </p:nvGrpSpPr>
        <p:grpSpPr>
          <a:xfrm>
            <a:off x="3829844" y="2523934"/>
            <a:ext cx="5143499" cy="800425"/>
            <a:chOff x="1802782" y="2135249"/>
            <a:chExt cx="5490689" cy="1067233"/>
          </a:xfrm>
        </p:grpSpPr>
        <p:grpSp>
          <p:nvGrpSpPr>
            <p:cNvPr id="7" name="组合 19"/>
            <p:cNvGrpSpPr/>
            <p:nvPr/>
          </p:nvGrpSpPr>
          <p:grpSpPr>
            <a:xfrm>
              <a:off x="1802782" y="2135249"/>
              <a:ext cx="5158961" cy="1067233"/>
              <a:chOff x="1802782" y="2135249"/>
              <a:chExt cx="5158961" cy="1067233"/>
            </a:xfrm>
          </p:grpSpPr>
          <p:sp>
            <p:nvSpPr>
              <p:cNvPr id="9" name="Shape 197"/>
              <p:cNvSpPr/>
              <p:nvPr/>
            </p:nvSpPr>
            <p:spPr>
              <a:xfrm>
                <a:off x="2615032" y="2135249"/>
                <a:ext cx="4346711" cy="1067233"/>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205">
                  <a:latin typeface="Arial" panose="020B0604020202020204" pitchFamily="34" charset="0"/>
                  <a:ea typeface="微软雅黑" panose="020B0503020204020204" pitchFamily="34" charset="-122"/>
                  <a:sym typeface="Arial" panose="020B0604020202020204" pitchFamily="34" charset="0"/>
                </a:endParaRPr>
              </a:p>
            </p:txBody>
          </p:sp>
          <p:sp>
            <p:nvSpPr>
              <p:cNvPr id="10" name="Shape 198"/>
              <p:cNvSpPr/>
              <p:nvPr/>
            </p:nvSpPr>
            <p:spPr>
              <a:xfrm>
                <a:off x="1802782" y="2135249"/>
                <a:ext cx="1067232" cy="1067233"/>
              </a:xfrm>
              <a:prstGeom prst="roundRect">
                <a:avLst>
                  <a:gd name="adj" fmla="val 15000"/>
                </a:avLst>
              </a:prstGeom>
              <a:solidFill>
                <a:schemeClr val="accent6">
                  <a:lumMod val="60000"/>
                  <a:lumOff val="40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205">
                  <a:latin typeface="Arial" panose="020B0604020202020204" pitchFamily="34" charset="0"/>
                  <a:ea typeface="微软雅黑" panose="020B0503020204020204" pitchFamily="34" charset="-122"/>
                  <a:sym typeface="Arial" panose="020B0604020202020204" pitchFamily="34" charset="0"/>
                </a:endParaRPr>
              </a:p>
            </p:txBody>
          </p:sp>
          <p:sp>
            <p:nvSpPr>
              <p:cNvPr id="11" name="Shape 199"/>
              <p:cNvSpPr/>
              <p:nvPr/>
            </p:nvSpPr>
            <p:spPr>
              <a:xfrm>
                <a:off x="2123774" y="2396784"/>
                <a:ext cx="335397" cy="544166"/>
              </a:xfrm>
              <a:prstGeom prst="rect">
                <a:avLst/>
              </a:prstGeom>
              <a:noFill/>
              <a:ln w="12700" cap="flat">
                <a:noFill/>
                <a:miter lim="400000"/>
              </a:ln>
              <a:effectLst/>
            </p:spPr>
            <p:txBody>
              <a:bodyPr wrap="non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210"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sz="221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Shape 215"/>
            <p:cNvSpPr/>
            <p:nvPr/>
          </p:nvSpPr>
          <p:spPr>
            <a:xfrm>
              <a:off x="3118269" y="2248754"/>
              <a:ext cx="4175202" cy="800218"/>
            </a:xfrm>
            <a:prstGeom prst="rect">
              <a:avLst/>
            </a:prstGeom>
            <a:noFill/>
            <a:ln w="12700" cap="flat">
              <a:noFill/>
              <a:miter lim="400000"/>
            </a:ln>
            <a:effectLst/>
          </p:spPr>
          <p:txBody>
            <a:bodyPr wrap="square" lIns="0" tIns="0" rIns="0" bIns="0" numCol="1" anchor="ctr">
              <a:spAutoFit/>
            </a:bodyPr>
            <a:lstStyle>
              <a:lvl1pPr algn="l">
                <a:defRPr sz="3000">
                  <a:solidFill>
                    <a:srgbClr val="4A5E6C"/>
                  </a:solidFill>
                  <a:latin typeface="STIXGeneral-Bold"/>
                  <a:ea typeface="STIXGeneral-Bold"/>
                  <a:cs typeface="STIXGeneral-Bold"/>
                  <a:sym typeface="STIXGeneral-Bold"/>
                </a:defRPr>
              </a:lvl1pPr>
            </a:lstStyle>
            <a:p>
              <a:pPr>
                <a:lnSpc>
                  <a:spcPct val="130000"/>
                </a:lnSpc>
              </a:pPr>
              <a:r>
                <a:rPr lang="zh-CN" altLang="zh-CN" sz="1500" b="1" dirty="0">
                  <a:solidFill>
                    <a:schemeClr val="accent1"/>
                  </a:solidFill>
                  <a:latin typeface="Arial" panose="020B0604020202020204" pitchFamily="34" charset="0"/>
                  <a:ea typeface="微软雅黑" panose="020B0503020204020204" pitchFamily="34" charset="-122"/>
                </a:rPr>
                <a:t>扫描二维码或在苹果APP Store和安卓</a:t>
              </a:r>
              <a:endParaRPr lang="en-US" altLang="zh-CN" sz="1500" b="1" dirty="0">
                <a:solidFill>
                  <a:schemeClr val="accent1"/>
                </a:solidFill>
                <a:latin typeface="Arial" panose="020B0604020202020204" pitchFamily="34" charset="0"/>
                <a:ea typeface="微软雅黑" panose="020B0503020204020204" pitchFamily="34" charset="-122"/>
              </a:endParaRPr>
            </a:p>
            <a:p>
              <a:pPr>
                <a:lnSpc>
                  <a:spcPct val="130000"/>
                </a:lnSpc>
              </a:pPr>
              <a:r>
                <a:rPr lang="zh-CN" altLang="zh-CN" sz="1500" b="1" dirty="0">
                  <a:solidFill>
                    <a:schemeClr val="accent1"/>
                  </a:solidFill>
                  <a:latin typeface="Arial" panose="020B0604020202020204" pitchFamily="34" charset="0"/>
                  <a:ea typeface="微软雅黑" panose="020B0503020204020204" pitchFamily="34" charset="-122"/>
                </a:rPr>
                <a:t>各大应用市场搜索“超星移动图书馆”</a:t>
              </a:r>
              <a:endParaRPr lang="en-US" altLang="zh-CN" sz="1500" b="1" dirty="0">
                <a:solidFill>
                  <a:schemeClr val="accent1"/>
                </a:solidFill>
                <a:latin typeface="Arial" panose="020B0604020202020204" pitchFamily="34" charset="0"/>
                <a:ea typeface="微软雅黑" panose="020B0503020204020204" pitchFamily="34" charset="-122"/>
              </a:endParaRPr>
            </a:p>
          </p:txBody>
        </p:sp>
      </p:grpSp>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Marcador de texto 13"/>
          <p:cNvSpPr txBox="1"/>
          <p:nvPr/>
        </p:nvSpPr>
        <p:spPr>
          <a:xfrm>
            <a:off x="1791328" y="1149192"/>
            <a:ext cx="4041740" cy="549381"/>
          </a:xfrm>
          <a:prstGeom prst="rect">
            <a:avLst/>
          </a:prstGeom>
        </p:spPr>
        <p:txBody>
          <a:bodyPr wrap="square" lIns="34289" rIns="3428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3300" b="1" dirty="0">
                <a:solidFill>
                  <a:schemeClr val="accent4"/>
                </a:solidFill>
                <a:latin typeface="Arial" panose="020B0604020202020204" pitchFamily="34" charset="0"/>
                <a:ea typeface="微软雅黑" panose="020B0503020204020204" pitchFamily="34" charset="-122"/>
                <a:sym typeface="Arial" panose="020B0604020202020204" pitchFamily="34" charset="0"/>
              </a:rPr>
              <a:t>如何登陆移动图书馆</a:t>
            </a:r>
            <a:endParaRPr lang="en-US" altLang="zh-CN" sz="3300" b="1" dirty="0">
              <a:solidFill>
                <a:schemeClr val="accent4"/>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18"/>
          <p:cNvGrpSpPr/>
          <p:nvPr/>
        </p:nvGrpSpPr>
        <p:grpSpPr>
          <a:xfrm>
            <a:off x="3651805" y="1794727"/>
            <a:ext cx="5229224" cy="954665"/>
            <a:chOff x="1802782" y="2135249"/>
            <a:chExt cx="5582200" cy="1067233"/>
          </a:xfrm>
        </p:grpSpPr>
        <p:grpSp>
          <p:nvGrpSpPr>
            <p:cNvPr id="7" name="组合 19"/>
            <p:cNvGrpSpPr/>
            <p:nvPr/>
          </p:nvGrpSpPr>
          <p:grpSpPr>
            <a:xfrm>
              <a:off x="1802782" y="2135249"/>
              <a:ext cx="5582199" cy="1067233"/>
              <a:chOff x="1802782" y="2135249"/>
              <a:chExt cx="5582199" cy="1067233"/>
            </a:xfrm>
          </p:grpSpPr>
          <p:sp>
            <p:nvSpPr>
              <p:cNvPr id="9" name="Shape 197"/>
              <p:cNvSpPr/>
              <p:nvPr/>
            </p:nvSpPr>
            <p:spPr>
              <a:xfrm>
                <a:off x="2615031" y="2135249"/>
                <a:ext cx="4769950" cy="1067233"/>
              </a:xfrm>
              <a:prstGeom prst="roundRect">
                <a:avLst>
                  <a:gd name="adj" fmla="val 15000"/>
                </a:avLst>
              </a:prstGeom>
              <a:solidFill>
                <a:srgbClr val="777777">
                  <a:alpha val="13587"/>
                </a:srgb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205">
                  <a:latin typeface="Arial" panose="020B0604020202020204" pitchFamily="34" charset="0"/>
                  <a:ea typeface="微软雅黑" panose="020B0503020204020204" pitchFamily="34" charset="-122"/>
                  <a:sym typeface="Arial" panose="020B0604020202020204" pitchFamily="34" charset="0"/>
                </a:endParaRPr>
              </a:p>
            </p:txBody>
          </p:sp>
          <p:sp>
            <p:nvSpPr>
              <p:cNvPr id="10" name="Shape 198"/>
              <p:cNvSpPr/>
              <p:nvPr/>
            </p:nvSpPr>
            <p:spPr>
              <a:xfrm>
                <a:off x="1802782" y="2135249"/>
                <a:ext cx="1067232" cy="1067233"/>
              </a:xfrm>
              <a:prstGeom prst="roundRect">
                <a:avLst>
                  <a:gd name="adj" fmla="val 15000"/>
                </a:avLst>
              </a:prstGeom>
              <a:solidFill>
                <a:schemeClr val="accent6">
                  <a:lumMod val="60000"/>
                  <a:lumOff val="40000"/>
                </a:schemeClr>
              </a:solidFill>
              <a:ln w="12700" cap="flat">
                <a:noFill/>
                <a:miter lim="400000"/>
              </a:ln>
              <a:effectLst/>
            </p:spPr>
            <p:txBody>
              <a:bodyPr wrap="square" lIns="0" tIns="0" rIns="0" bIns="0" numCol="1" anchor="ctr">
                <a:noAutofit/>
              </a:bodyPr>
              <a:lstStyle/>
              <a:p>
                <a:pPr lvl="0">
                  <a:lnSpc>
                    <a:spcPct val="120000"/>
                  </a:lnSpc>
                  <a:defRPr sz="3600">
                    <a:solidFill>
                      <a:srgbClr val="FFFFFF"/>
                    </a:solidFill>
                  </a:defRPr>
                </a:pPr>
                <a:endParaRPr sz="1205">
                  <a:latin typeface="Arial" panose="020B0604020202020204" pitchFamily="34" charset="0"/>
                  <a:ea typeface="微软雅黑" panose="020B0503020204020204" pitchFamily="34" charset="-122"/>
                  <a:sym typeface="Arial" panose="020B0604020202020204" pitchFamily="34" charset="0"/>
                </a:endParaRPr>
              </a:p>
            </p:txBody>
          </p:sp>
          <p:sp>
            <p:nvSpPr>
              <p:cNvPr id="11" name="Shape 199"/>
              <p:cNvSpPr/>
              <p:nvPr/>
            </p:nvSpPr>
            <p:spPr>
              <a:xfrm>
                <a:off x="2123774" y="2440741"/>
                <a:ext cx="335397" cy="456248"/>
              </a:xfrm>
              <a:prstGeom prst="rect">
                <a:avLst/>
              </a:prstGeom>
              <a:noFill/>
              <a:ln w="12700" cap="flat">
                <a:noFill/>
                <a:miter lim="400000"/>
              </a:ln>
              <a:effectLst/>
            </p:spPr>
            <p:txBody>
              <a:bodyPr wrap="none" lIns="0" tIns="0" rIns="0" bIns="0" numCol="1" anchor="ctr">
                <a:spAutoFit/>
              </a:bodyPr>
              <a:lstStyle>
                <a:lvl1pPr>
                  <a:defRPr sz="6600">
                    <a:solidFill>
                      <a:srgbClr val="F9FAFC"/>
                    </a:solidFill>
                    <a:latin typeface="STIXGeneral-Bold"/>
                    <a:ea typeface="STIXGeneral-Bold"/>
                    <a:cs typeface="STIXGeneral-Bold"/>
                    <a:sym typeface="STIXGeneral-Bold"/>
                  </a:defRPr>
                </a:lvl1pPr>
              </a:lstStyle>
              <a:p>
                <a:pPr lvl="0">
                  <a:lnSpc>
                    <a:spcPct val="120000"/>
                  </a:lnSpc>
                  <a:defRPr sz="1800">
                    <a:solidFill>
                      <a:srgbClr val="000000"/>
                    </a:solidFill>
                  </a:defRPr>
                </a:pPr>
                <a:r>
                  <a:rPr sz="2210" dirty="0">
                    <a:solidFill>
                      <a:schemeClr val="bg1"/>
                    </a:solidFill>
                    <a:latin typeface="Arial" panose="020B0604020202020204" pitchFamily="34" charset="0"/>
                    <a:ea typeface="微软雅黑" panose="020B0503020204020204" pitchFamily="34" charset="-122"/>
                    <a:sym typeface="Arial" panose="020B0604020202020204" pitchFamily="34" charset="0"/>
                  </a:rPr>
                  <a:t>0</a:t>
                </a:r>
                <a:r>
                  <a:rPr lang="en-US" sz="221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sz="221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8" name="Shape 215"/>
            <p:cNvSpPr/>
            <p:nvPr/>
          </p:nvSpPr>
          <p:spPr>
            <a:xfrm>
              <a:off x="3118267" y="2145663"/>
              <a:ext cx="4266715" cy="1006397"/>
            </a:xfrm>
            <a:prstGeom prst="rect">
              <a:avLst/>
            </a:prstGeom>
            <a:noFill/>
            <a:ln w="12700" cap="flat">
              <a:noFill/>
              <a:miter lim="400000"/>
            </a:ln>
            <a:effectLst/>
          </p:spPr>
          <p:txBody>
            <a:bodyPr wrap="square" lIns="0" tIns="0" rIns="0" bIns="0" numCol="1" anchor="ctr">
              <a:spAutoFit/>
            </a:bodyPr>
            <a:lstStyle>
              <a:lvl1pPr algn="l">
                <a:defRPr sz="3000">
                  <a:solidFill>
                    <a:srgbClr val="4A5E6C"/>
                  </a:solidFill>
                  <a:latin typeface="STIXGeneral-Bold"/>
                  <a:ea typeface="STIXGeneral-Bold"/>
                  <a:cs typeface="STIXGeneral-Bold"/>
                  <a:sym typeface="STIXGeneral-Bold"/>
                </a:defRPr>
              </a:lvl1pPr>
            </a:lstStyle>
            <a:p>
              <a:pPr>
                <a:lnSpc>
                  <a:spcPct val="130000"/>
                </a:lnSpc>
              </a:pPr>
              <a:r>
                <a:rPr lang="zh-CN" altLang="en-US" sz="1500" b="1" dirty="0">
                  <a:solidFill>
                    <a:schemeClr val="accent1"/>
                  </a:solidFill>
                  <a:latin typeface="Arial" panose="020B0604020202020204" pitchFamily="34" charset="0"/>
                  <a:ea typeface="微软雅黑" panose="020B0503020204020204" pitchFamily="34" charset="-122"/>
                </a:rPr>
                <a:t>打开客户端，点击左上角头像图标，在搜索框输入“连云港职业技术学院”，用一卡通账号密码登陆，初始密码：</a:t>
              </a:r>
              <a:r>
                <a:rPr lang="en-US" altLang="zh-CN" sz="1500" b="1" dirty="0">
                  <a:solidFill>
                    <a:schemeClr val="accent1"/>
                  </a:solidFill>
                  <a:latin typeface="Arial" panose="020B0604020202020204" pitchFamily="34" charset="0"/>
                  <a:ea typeface="微软雅黑" panose="020B0503020204020204" pitchFamily="34" charset="-122"/>
                </a:rPr>
                <a:t>123456</a:t>
              </a:r>
              <a:r>
                <a:rPr lang="zh-CN" altLang="en-US" sz="1500" b="1" dirty="0">
                  <a:solidFill>
                    <a:schemeClr val="accent1"/>
                  </a:solidFill>
                  <a:latin typeface="Arial" panose="020B0604020202020204" pitchFamily="34" charset="0"/>
                  <a:ea typeface="微软雅黑" panose="020B0503020204020204" pitchFamily="34" charset="-122"/>
                </a:rPr>
                <a:t>。</a:t>
              </a:r>
              <a:endParaRPr lang="en-US" altLang="zh-CN" sz="1500" b="1" dirty="0">
                <a:solidFill>
                  <a:schemeClr val="accent1"/>
                </a:solidFill>
                <a:latin typeface="Arial" panose="020B0604020202020204" pitchFamily="34" charset="0"/>
                <a:ea typeface="微软雅黑" panose="020B0503020204020204" pitchFamily="34" charset="-122"/>
              </a:endParaRPr>
            </a:p>
          </p:txBody>
        </p:sp>
      </p:grpSp>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27255" y="2758709"/>
            <a:ext cx="1792516" cy="3314330"/>
          </a:xfrm>
          <a:prstGeom prst="rect">
            <a:avLst/>
          </a:prstGeom>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2076" y="2758709"/>
            <a:ext cx="1830839" cy="3257221"/>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221" y="2704290"/>
            <a:ext cx="1980266" cy="3346198"/>
          </a:xfrm>
          <a:prstGeom prst="rect">
            <a:avLst/>
          </a:prstGeom>
        </p:spPr>
      </p:pic>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texto 13"/>
          <p:cNvSpPr txBox="1"/>
          <p:nvPr/>
        </p:nvSpPr>
        <p:spPr>
          <a:xfrm>
            <a:off x="2558054" y="1901792"/>
            <a:ext cx="5351048" cy="1006429"/>
          </a:xfrm>
          <a:prstGeom prst="rect">
            <a:avLst/>
          </a:prstGeom>
        </p:spPr>
        <p:txBody>
          <a:bodyPr wrap="square" lIns="34289" rIns="34289" anchor="ctr">
            <a:spAutoFit/>
          </a:bodyPr>
          <a:lstStyle>
            <a:lvl1pPr algn="ctr">
              <a:lnSpc>
                <a:spcPct val="90000"/>
              </a:lnSpc>
              <a:spcBef>
                <a:spcPts val="1000"/>
              </a:spcBef>
              <a:defRPr sz="5000">
                <a:solidFill>
                  <a:srgbClr val="335DAB"/>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33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超星移动图书馆</a:t>
            </a:r>
            <a:r>
              <a:rPr lang="en-US" altLang="zh-CN" sz="33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APP</a:t>
            </a:r>
            <a:r>
              <a:rPr lang="zh-CN" altLang="en-US" sz="33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里都有哪些资源？</a:t>
            </a:r>
            <a:endParaRPr lang="en-US" altLang="zh-CN" sz="33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25" name="图片 1" descr="/Users/liuzhao/Desktop/移动图书馆客户端下载地址二维码.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38228" y="3251085"/>
            <a:ext cx="1790700" cy="1790700"/>
          </a:xfrm>
          <a:prstGeom prst="rect">
            <a:avLst/>
          </a:prstGeom>
          <a:noFill/>
          <a:extLst>
            <a:ext uri="{909E8E84-426E-40DD-AFC4-6F175D3DCCD1}">
              <a14:hiddenFill xmlns:a14="http://schemas.microsoft.com/office/drawing/2010/main">
                <a:solidFill>
                  <a:srgbClr val="FFFFFF"/>
                </a:solidFill>
              </a14:hiddenFill>
            </a:ext>
          </a:extLst>
        </p:spPr>
      </p:pic>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2"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1" name="文本框 6"/>
          <p:cNvSpPr txBox="1">
            <a:spLocks noChangeArrowheads="1"/>
          </p:cNvSpPr>
          <p:nvPr/>
        </p:nvSpPr>
        <p:spPr bwMode="auto">
          <a:xfrm>
            <a:off x="2462854" y="2658114"/>
            <a:ext cx="7812087" cy="957263"/>
          </a:xfrm>
          <a:prstGeom prst="rect">
            <a:avLst/>
          </a:prstGeom>
          <a:solidFill>
            <a:srgbClr val="FFC000"/>
          </a:solidFill>
          <a:ln>
            <a:noFill/>
          </a:ln>
          <a:scene3d>
            <a:camera prst="orthographicFront"/>
            <a:lightRig rig="morning" dir="t"/>
          </a:scene3d>
          <a:sp3d extrusionH="76200" prstMaterial="dkEdge">
            <a:extrusionClr>
              <a:srgbClr val="FFFFFF"/>
            </a:extrusionClr>
          </a:sp3d>
        </p:spPr>
        <p:txBody>
          <a:bodyPr lIns="91436" tIns="45718" rIns="91436" bIns="45718" anchor="ctr"/>
          <a:lstStyle>
            <a:lvl1pPr algn="ctr" eaLnBrk="0" hangingPunct="0">
              <a:spcBef>
                <a:spcPct val="20000"/>
              </a:spcBef>
              <a:buFont typeface="Arial" panose="020B0604020202020204" pitchFamily="34" charset="0"/>
              <a:buChar char="•"/>
              <a:defRPr sz="3200" b="1">
                <a:solidFill>
                  <a:srgbClr val="FFFFFF"/>
                </a:solidFill>
                <a:latin typeface="微软雅黑" panose="020B0503020204020204" pitchFamily="34" charset="-122"/>
                <a:ea typeface="微软雅黑" panose="020B0503020204020204" pitchFamily="34" charset="-122"/>
              </a:defRPr>
            </a:lvl1pPr>
            <a:lvl2pPr marL="742950" indent="-285750" algn="ctr" eaLnBrk="0" hangingPunct="0">
              <a:spcBef>
                <a:spcPct val="20000"/>
              </a:spcBef>
              <a:buFont typeface="Arial" panose="020B0604020202020204" pitchFamily="34" charset="0"/>
              <a:buChar char="–"/>
              <a:defRPr sz="2800" b="1">
                <a:solidFill>
                  <a:srgbClr val="FFFFFF"/>
                </a:solidFill>
                <a:latin typeface="微软雅黑" panose="020B0503020204020204" pitchFamily="34" charset="-122"/>
                <a:ea typeface="微软雅黑" panose="020B0503020204020204" pitchFamily="34" charset="-122"/>
              </a:defRPr>
            </a:lvl2pPr>
            <a:lvl3pPr marL="1143000" indent="-228600" algn="ctr" eaLnBrk="0" hangingPunct="0">
              <a:spcBef>
                <a:spcPct val="20000"/>
              </a:spcBef>
              <a:buFont typeface="Arial" panose="020B0604020202020204" pitchFamily="34" charset="0"/>
              <a:buChar char="•"/>
              <a:defRPr sz="2400" b="1">
                <a:solidFill>
                  <a:srgbClr val="FFFFFF"/>
                </a:solidFill>
                <a:latin typeface="微软雅黑" panose="020B0503020204020204" pitchFamily="34" charset="-122"/>
                <a:ea typeface="微软雅黑" panose="020B0503020204020204" pitchFamily="34" charset="-122"/>
              </a:defRPr>
            </a:lvl3pPr>
            <a:lvl4pPr marL="16002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4pPr>
            <a:lvl5pPr marL="20574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5pPr>
            <a:lvl6pPr marL="25146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6pPr>
            <a:lvl7pPr marL="29718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7pPr>
            <a:lvl8pPr marL="34290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8pPr>
            <a:lvl9pPr marL="38862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9pPr>
          </a:lstStyle>
          <a:p>
            <a:pPr eaLnBrk="1" hangingPunct="1">
              <a:spcBef>
                <a:spcPts val="2000"/>
              </a:spcBef>
              <a:spcAft>
                <a:spcPts val="2000"/>
              </a:spcAft>
              <a:buFont typeface="Arial" panose="020B0604020202020204" pitchFamily="34" charset="0"/>
              <a:buNone/>
              <a:defRPr/>
            </a:pPr>
            <a:r>
              <a:rPr lang="zh-CN" altLang="en-US" sz="2400">
                <a:sym typeface="Calibri" panose="020F0502020204030204" pitchFamily="34" charset="0"/>
              </a:rPr>
              <a:t>整合庞大纸质馆藏，实现</a:t>
            </a:r>
            <a:r>
              <a:rPr lang="en-US" altLang="zh-CN" sz="2400">
                <a:sym typeface="Calibri" panose="020F0502020204030204" pitchFamily="34" charset="0"/>
              </a:rPr>
              <a:t>OPAC</a:t>
            </a:r>
            <a:r>
              <a:rPr lang="zh-CN" altLang="en-US" sz="2400">
                <a:sym typeface="Calibri" panose="020F0502020204030204" pitchFamily="34" charset="0"/>
              </a:rPr>
              <a:t>的移动查询借阅</a:t>
            </a:r>
            <a:endParaRPr lang="zh-CN" altLang="en-US" sz="2400">
              <a:sym typeface="Calibri" panose="020F0502020204030204" pitchFamily="34" charset="0"/>
            </a:endParaRPr>
          </a:p>
        </p:txBody>
      </p:sp>
      <p:sp>
        <p:nvSpPr>
          <p:cNvPr id="7172" name="文本框 7"/>
          <p:cNvSpPr txBox="1">
            <a:spLocks noChangeArrowheads="1"/>
          </p:cNvSpPr>
          <p:nvPr/>
        </p:nvSpPr>
        <p:spPr bwMode="auto">
          <a:xfrm>
            <a:off x="2462854" y="3666575"/>
            <a:ext cx="7812087" cy="957263"/>
          </a:xfrm>
          <a:prstGeom prst="rect">
            <a:avLst/>
          </a:prstGeom>
          <a:solidFill>
            <a:srgbClr val="92D050"/>
          </a:solidFill>
          <a:ln>
            <a:noFill/>
          </a:ln>
          <a:scene3d>
            <a:camera prst="orthographicFront"/>
            <a:lightRig rig="morning" dir="t"/>
          </a:scene3d>
          <a:sp3d extrusionH="76200" prstMaterial="dkEdge">
            <a:extrusionClr>
              <a:srgbClr val="FFFFFF"/>
            </a:extrusionClr>
          </a:sp3d>
        </p:spPr>
        <p:txBody>
          <a:bodyPr lIns="91436" tIns="45718" rIns="91436" bIns="45718" anchor="ctr"/>
          <a:lstStyle>
            <a:lvl1pPr algn="ctr" eaLnBrk="0" hangingPunct="0">
              <a:spcBef>
                <a:spcPct val="20000"/>
              </a:spcBef>
              <a:buFont typeface="Arial" panose="020B0604020202020204" pitchFamily="34" charset="0"/>
              <a:buChar char="•"/>
              <a:defRPr sz="3200" b="1">
                <a:solidFill>
                  <a:srgbClr val="FFFFFF"/>
                </a:solidFill>
                <a:latin typeface="微软雅黑" panose="020B0503020204020204" pitchFamily="34" charset="-122"/>
                <a:ea typeface="微软雅黑" panose="020B0503020204020204" pitchFamily="34" charset="-122"/>
              </a:defRPr>
            </a:lvl1pPr>
            <a:lvl2pPr marL="742950" indent="-285750" algn="ctr" eaLnBrk="0" hangingPunct="0">
              <a:spcBef>
                <a:spcPct val="20000"/>
              </a:spcBef>
              <a:buFont typeface="Arial" panose="020B0604020202020204" pitchFamily="34" charset="0"/>
              <a:buChar char="–"/>
              <a:defRPr sz="2800" b="1">
                <a:solidFill>
                  <a:srgbClr val="FFFFFF"/>
                </a:solidFill>
                <a:latin typeface="微软雅黑" panose="020B0503020204020204" pitchFamily="34" charset="-122"/>
                <a:ea typeface="微软雅黑" panose="020B0503020204020204" pitchFamily="34" charset="-122"/>
              </a:defRPr>
            </a:lvl2pPr>
            <a:lvl3pPr marL="1143000" indent="-228600" algn="ctr" eaLnBrk="0" hangingPunct="0">
              <a:spcBef>
                <a:spcPct val="20000"/>
              </a:spcBef>
              <a:buFont typeface="Arial" panose="020B0604020202020204" pitchFamily="34" charset="0"/>
              <a:buChar char="•"/>
              <a:defRPr sz="2400" b="1">
                <a:solidFill>
                  <a:srgbClr val="FFFFFF"/>
                </a:solidFill>
                <a:latin typeface="微软雅黑" panose="020B0503020204020204" pitchFamily="34" charset="-122"/>
                <a:ea typeface="微软雅黑" panose="020B0503020204020204" pitchFamily="34" charset="-122"/>
              </a:defRPr>
            </a:lvl3pPr>
            <a:lvl4pPr marL="16002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4pPr>
            <a:lvl5pPr marL="20574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5pPr>
            <a:lvl6pPr marL="25146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6pPr>
            <a:lvl7pPr marL="29718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7pPr>
            <a:lvl8pPr marL="34290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8pPr>
            <a:lvl9pPr marL="38862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9pPr>
          </a:lstStyle>
          <a:p>
            <a:pPr eaLnBrk="1" hangingPunct="1">
              <a:spcBef>
                <a:spcPts val="2000"/>
              </a:spcBef>
              <a:spcAft>
                <a:spcPts val="2000"/>
              </a:spcAft>
              <a:buFont typeface="Arial" panose="020B0604020202020204" pitchFamily="34" charset="0"/>
              <a:buNone/>
              <a:defRPr/>
            </a:pPr>
            <a:r>
              <a:rPr lang="zh-CN" altLang="en-US" sz="2400">
                <a:sym typeface="Calibri" panose="020F0502020204030204" pitchFamily="34" charset="0"/>
              </a:rPr>
              <a:t>整合海量电子资源，实现数字资源移动搜索阅读</a:t>
            </a:r>
            <a:endParaRPr lang="zh-CN" altLang="en-US" sz="2400">
              <a:sym typeface="Calibri" panose="020F0502020204030204" pitchFamily="34" charset="0"/>
            </a:endParaRPr>
          </a:p>
        </p:txBody>
      </p:sp>
      <p:sp>
        <p:nvSpPr>
          <p:cNvPr id="7173" name="文本框 8"/>
          <p:cNvSpPr txBox="1">
            <a:spLocks noChangeArrowheads="1"/>
          </p:cNvSpPr>
          <p:nvPr/>
        </p:nvSpPr>
        <p:spPr bwMode="auto">
          <a:xfrm>
            <a:off x="2462854" y="4673842"/>
            <a:ext cx="7812087" cy="957263"/>
          </a:xfrm>
          <a:prstGeom prst="rect">
            <a:avLst/>
          </a:prstGeom>
          <a:solidFill>
            <a:srgbClr val="00B0F0"/>
          </a:solidFill>
          <a:ln>
            <a:noFill/>
          </a:ln>
          <a:scene3d>
            <a:camera prst="orthographicFront"/>
            <a:lightRig rig="morning" dir="t"/>
          </a:scene3d>
          <a:sp3d extrusionH="76200" prstMaterial="dkEdge">
            <a:extrusionClr>
              <a:srgbClr val="FFFFFF"/>
            </a:extrusionClr>
          </a:sp3d>
        </p:spPr>
        <p:txBody>
          <a:bodyPr lIns="91436" tIns="45718" rIns="91436" bIns="45718" anchor="ctr"/>
          <a:lstStyle>
            <a:lvl1pPr algn="ctr" eaLnBrk="0" hangingPunct="0">
              <a:spcBef>
                <a:spcPct val="20000"/>
              </a:spcBef>
              <a:buFont typeface="Arial" panose="020B0604020202020204" pitchFamily="34" charset="0"/>
              <a:buChar char="•"/>
              <a:defRPr sz="3200" b="1">
                <a:solidFill>
                  <a:srgbClr val="FFFFFF"/>
                </a:solidFill>
                <a:latin typeface="微软雅黑" panose="020B0503020204020204" pitchFamily="34" charset="-122"/>
                <a:ea typeface="微软雅黑" panose="020B0503020204020204" pitchFamily="34" charset="-122"/>
              </a:defRPr>
            </a:lvl1pPr>
            <a:lvl2pPr marL="742950" indent="-285750" algn="ctr" eaLnBrk="0" hangingPunct="0">
              <a:spcBef>
                <a:spcPct val="20000"/>
              </a:spcBef>
              <a:buFont typeface="Arial" panose="020B0604020202020204" pitchFamily="34" charset="0"/>
              <a:buChar char="–"/>
              <a:defRPr sz="2800" b="1">
                <a:solidFill>
                  <a:srgbClr val="FFFFFF"/>
                </a:solidFill>
                <a:latin typeface="微软雅黑" panose="020B0503020204020204" pitchFamily="34" charset="-122"/>
                <a:ea typeface="微软雅黑" panose="020B0503020204020204" pitchFamily="34" charset="-122"/>
              </a:defRPr>
            </a:lvl2pPr>
            <a:lvl3pPr marL="1143000" indent="-228600" algn="ctr" eaLnBrk="0" hangingPunct="0">
              <a:spcBef>
                <a:spcPct val="20000"/>
              </a:spcBef>
              <a:buFont typeface="Arial" panose="020B0604020202020204" pitchFamily="34" charset="0"/>
              <a:buChar char="•"/>
              <a:defRPr sz="2400" b="1">
                <a:solidFill>
                  <a:srgbClr val="FFFFFF"/>
                </a:solidFill>
                <a:latin typeface="微软雅黑" panose="020B0503020204020204" pitchFamily="34" charset="-122"/>
                <a:ea typeface="微软雅黑" panose="020B0503020204020204" pitchFamily="34" charset="-122"/>
              </a:defRPr>
            </a:lvl3pPr>
            <a:lvl4pPr marL="16002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4pPr>
            <a:lvl5pPr marL="2057400" indent="-228600" algn="ctr" eaLnBrk="0" hangingPunct="0">
              <a:spcBef>
                <a:spcPct val="20000"/>
              </a:spcBef>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5pPr>
            <a:lvl6pPr marL="25146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6pPr>
            <a:lvl7pPr marL="29718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7pPr>
            <a:lvl8pPr marL="34290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8pPr>
            <a:lvl9pPr marL="3886200" indent="-228600" algn="ctr" eaLnBrk="0" fontAlgn="base" hangingPunct="0">
              <a:spcBef>
                <a:spcPct val="20000"/>
              </a:spcBef>
              <a:spcAft>
                <a:spcPct val="0"/>
              </a:spcAft>
              <a:buFont typeface="Arial" panose="020B0604020202020204" pitchFamily="34" charset="0"/>
              <a:buChar char="»"/>
              <a:defRPr sz="2000" b="1">
                <a:solidFill>
                  <a:srgbClr val="FFFFFF"/>
                </a:solidFill>
                <a:latin typeface="微软雅黑" panose="020B0503020204020204" pitchFamily="34" charset="-122"/>
                <a:ea typeface="微软雅黑" panose="020B0503020204020204" pitchFamily="34" charset="-122"/>
              </a:defRPr>
            </a:lvl9pPr>
          </a:lstStyle>
          <a:p>
            <a:pPr eaLnBrk="1" hangingPunct="1">
              <a:spcBef>
                <a:spcPts val="2000"/>
              </a:spcBef>
              <a:spcAft>
                <a:spcPts val="2000"/>
              </a:spcAft>
              <a:buFont typeface="Arial" panose="020B0604020202020204" pitchFamily="34" charset="0"/>
              <a:buNone/>
              <a:defRPr/>
            </a:pPr>
            <a:r>
              <a:rPr lang="zh-CN" altLang="en-US" sz="2400">
                <a:sym typeface="Calibri" panose="020F0502020204030204" pitchFamily="34" charset="0"/>
              </a:rPr>
              <a:t>整合浩瀚网络资源，实现庞大共享资源定位阅读</a:t>
            </a:r>
            <a:endParaRPr lang="zh-CN" altLang="en-US" sz="2400">
              <a:sym typeface="Calibri" panose="020F0502020204030204" pitchFamily="34" charset="0"/>
            </a:endParaRPr>
          </a:p>
        </p:txBody>
      </p:sp>
      <p:pic>
        <p:nvPicPr>
          <p:cNvPr id="7174" name="Picture 6" descr="_0000_图层-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80173" y="3666173"/>
            <a:ext cx="8667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_0001_图层-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073" y="2750185"/>
            <a:ext cx="9048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_0002_图层-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210" y="4666298"/>
            <a:ext cx="82073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a:spLocks noChangeArrowheads="1"/>
          </p:cNvSpPr>
          <p:nvPr/>
        </p:nvSpPr>
        <p:spPr bwMode="auto">
          <a:xfrm>
            <a:off x="1324610" y="1434148"/>
            <a:ext cx="905033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algn="ctr" eaLnBrk="1" hangingPunct="1">
              <a:lnSpc>
                <a:spcPct val="110000"/>
              </a:lnSpc>
              <a:spcBef>
                <a:spcPct val="0"/>
              </a:spcBef>
              <a:spcAft>
                <a:spcPct val="0"/>
              </a:spcAft>
              <a:buClrTx/>
              <a:buFontTx/>
              <a:buNone/>
            </a:pPr>
            <a:r>
              <a:rPr lang="zh-CN" altLang="en-US" sz="3200">
                <a:solidFill>
                  <a:srgbClr val="FF0000"/>
                </a:solidFill>
                <a:latin typeface="黑体" panose="02010609060101010101" charset="-122"/>
                <a:ea typeface="黑体" panose="02010609060101010101" charset="-122"/>
                <a:cs typeface="黑体" panose="02010609060101010101" charset="-122"/>
              </a:rPr>
              <a:t>移动图书馆就如一部浓缩掌中的超大“天书”</a:t>
            </a:r>
            <a:endParaRPr lang="zh-CN" altLang="en-US" sz="3200">
              <a:solidFill>
                <a:srgbClr val="FF0000"/>
              </a:solidFill>
              <a:latin typeface="黑体" panose="02010609060101010101" charset="-122"/>
              <a:ea typeface="黑体" panose="02010609060101010101" charset="-122"/>
              <a:cs typeface="黑体" panose="02010609060101010101" charset="-122"/>
            </a:endParaRPr>
          </a:p>
        </p:txBody>
      </p:sp>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 calcmode="lin" valueType="num">
                                      <p:cBhvr additive="base">
                                        <p:cTn id="7" dur="250" fill="hold"/>
                                        <p:tgtEl>
                                          <p:spTgt spid="7175"/>
                                        </p:tgtEl>
                                        <p:attrNameLst>
                                          <p:attrName>ppt_x</p:attrName>
                                        </p:attrNameLst>
                                      </p:cBhvr>
                                      <p:tavLst>
                                        <p:tav tm="0">
                                          <p:val>
                                            <p:strVal val="0-#ppt_w/2"/>
                                          </p:val>
                                        </p:tav>
                                        <p:tav tm="100000">
                                          <p:val>
                                            <p:strVal val="#ppt_x"/>
                                          </p:val>
                                        </p:tav>
                                      </p:tavLst>
                                    </p:anim>
                                    <p:anim calcmode="lin" valueType="num">
                                      <p:cBhvr additive="base">
                                        <p:cTn id="8" dur="250" fill="hold"/>
                                        <p:tgtEl>
                                          <p:spTgt spid="717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71"/>
                                        </p:tgtEl>
                                        <p:attrNameLst>
                                          <p:attrName>style.visibility</p:attrName>
                                        </p:attrNameLst>
                                      </p:cBhvr>
                                      <p:to>
                                        <p:strVal val="visible"/>
                                      </p:to>
                                    </p:set>
                                    <p:anim calcmode="lin" valueType="num">
                                      <p:cBhvr additive="base">
                                        <p:cTn id="11" dur="500" fill="hold"/>
                                        <p:tgtEl>
                                          <p:spTgt spid="7171"/>
                                        </p:tgtEl>
                                        <p:attrNameLst>
                                          <p:attrName>ppt_x</p:attrName>
                                        </p:attrNameLst>
                                      </p:cBhvr>
                                      <p:tavLst>
                                        <p:tav tm="0">
                                          <p:val>
                                            <p:strVal val="0-#ppt_w/2"/>
                                          </p:val>
                                        </p:tav>
                                        <p:tav tm="100000">
                                          <p:val>
                                            <p:strVal val="#ppt_x"/>
                                          </p:val>
                                        </p:tav>
                                      </p:tavLst>
                                    </p:anim>
                                    <p:anim calcmode="lin" valueType="num">
                                      <p:cBhvr additive="base">
                                        <p:cTn id="12" dur="500" fill="hold"/>
                                        <p:tgtEl>
                                          <p:spTgt spid="717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 calcmode="lin" valueType="num">
                                      <p:cBhvr additive="base">
                                        <p:cTn id="17" dur="250" fill="hold"/>
                                        <p:tgtEl>
                                          <p:spTgt spid="7174"/>
                                        </p:tgtEl>
                                        <p:attrNameLst>
                                          <p:attrName>ppt_x</p:attrName>
                                        </p:attrNameLst>
                                      </p:cBhvr>
                                      <p:tavLst>
                                        <p:tav tm="0">
                                          <p:val>
                                            <p:strVal val="0-#ppt_w/2"/>
                                          </p:val>
                                        </p:tav>
                                        <p:tav tm="100000">
                                          <p:val>
                                            <p:strVal val="#ppt_x"/>
                                          </p:val>
                                        </p:tav>
                                      </p:tavLst>
                                    </p:anim>
                                    <p:anim calcmode="lin" valueType="num">
                                      <p:cBhvr additive="base">
                                        <p:cTn id="18" dur="250" fill="hold"/>
                                        <p:tgtEl>
                                          <p:spTgt spid="717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7172"/>
                                        </p:tgtEl>
                                        <p:attrNameLst>
                                          <p:attrName>style.visibility</p:attrName>
                                        </p:attrNameLst>
                                      </p:cBhvr>
                                      <p:to>
                                        <p:strVal val="visible"/>
                                      </p:to>
                                    </p:set>
                                    <p:anim calcmode="lin" valueType="num">
                                      <p:cBhvr additive="base">
                                        <p:cTn id="21" dur="500" fill="hold"/>
                                        <p:tgtEl>
                                          <p:spTgt spid="7172"/>
                                        </p:tgtEl>
                                        <p:attrNameLst>
                                          <p:attrName>ppt_x</p:attrName>
                                        </p:attrNameLst>
                                      </p:cBhvr>
                                      <p:tavLst>
                                        <p:tav tm="0">
                                          <p:val>
                                            <p:strVal val="0-#ppt_w/2"/>
                                          </p:val>
                                        </p:tav>
                                        <p:tav tm="100000">
                                          <p:val>
                                            <p:strVal val="#ppt_x"/>
                                          </p:val>
                                        </p:tav>
                                      </p:tavLst>
                                    </p:anim>
                                    <p:anim calcmode="lin" valueType="num">
                                      <p:cBhvr additive="base">
                                        <p:cTn id="22" dur="500" fill="hold"/>
                                        <p:tgtEl>
                                          <p:spTgt spid="717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176"/>
                                        </p:tgtEl>
                                        <p:attrNameLst>
                                          <p:attrName>style.visibility</p:attrName>
                                        </p:attrNameLst>
                                      </p:cBhvr>
                                      <p:to>
                                        <p:strVal val="visible"/>
                                      </p:to>
                                    </p:set>
                                    <p:anim calcmode="lin" valueType="num">
                                      <p:cBhvr additive="base">
                                        <p:cTn id="27" dur="250" fill="hold"/>
                                        <p:tgtEl>
                                          <p:spTgt spid="7176"/>
                                        </p:tgtEl>
                                        <p:attrNameLst>
                                          <p:attrName>ppt_x</p:attrName>
                                        </p:attrNameLst>
                                      </p:cBhvr>
                                      <p:tavLst>
                                        <p:tav tm="0">
                                          <p:val>
                                            <p:strVal val="0-#ppt_w/2"/>
                                          </p:val>
                                        </p:tav>
                                        <p:tav tm="100000">
                                          <p:val>
                                            <p:strVal val="#ppt_x"/>
                                          </p:val>
                                        </p:tav>
                                      </p:tavLst>
                                    </p:anim>
                                    <p:anim calcmode="lin" valueType="num">
                                      <p:cBhvr additive="base">
                                        <p:cTn id="28" dur="250" fill="hold"/>
                                        <p:tgtEl>
                                          <p:spTgt spid="717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7173"/>
                                        </p:tgtEl>
                                        <p:attrNameLst>
                                          <p:attrName>style.visibility</p:attrName>
                                        </p:attrNameLst>
                                      </p:cBhvr>
                                      <p:to>
                                        <p:strVal val="visible"/>
                                      </p:to>
                                    </p:set>
                                    <p:anim calcmode="lin" valueType="num">
                                      <p:cBhvr additive="base">
                                        <p:cTn id="31" dur="500" fill="hold"/>
                                        <p:tgtEl>
                                          <p:spTgt spid="7173"/>
                                        </p:tgtEl>
                                        <p:attrNameLst>
                                          <p:attrName>ppt_x</p:attrName>
                                        </p:attrNameLst>
                                      </p:cBhvr>
                                      <p:tavLst>
                                        <p:tav tm="0">
                                          <p:val>
                                            <p:strVal val="0-#ppt_w/2"/>
                                          </p:val>
                                        </p:tav>
                                        <p:tav tm="100000">
                                          <p:val>
                                            <p:strVal val="#ppt_x"/>
                                          </p:val>
                                        </p:tav>
                                      </p:tavLst>
                                    </p:anim>
                                    <p:anim calcmode="lin" valueType="num">
                                      <p:cBhvr additive="base">
                                        <p:cTn id="32" dur="500" fill="hold"/>
                                        <p:tgtEl>
                                          <p:spTgt spid="7173"/>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969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19115" y="2177098"/>
            <a:ext cx="2438400" cy="36576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96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078" y="2577148"/>
            <a:ext cx="2381250" cy="35448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703" y="2770823"/>
            <a:ext cx="2303462" cy="34544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1749" name="文本框 18"/>
          <p:cNvSpPr txBox="1">
            <a:spLocks noChangeArrowheads="1"/>
          </p:cNvSpPr>
          <p:nvPr/>
        </p:nvSpPr>
        <p:spPr bwMode="auto">
          <a:xfrm>
            <a:off x="1586866" y="2770823"/>
            <a:ext cx="3816350" cy="1733808"/>
          </a:xfrm>
          <a:prstGeom prst="rect">
            <a:avLst/>
          </a:prstGeom>
        </p:spPr>
        <p:txBody>
          <a:bodyPr wrap="square" lIns="34289" rIns="34289" anchor="ctr">
            <a:spAutoFit/>
          </a:bodyPr>
          <a:lstStyle>
            <a:defPPr>
              <a:defRPr lang="zh-CN"/>
            </a:defPPr>
            <a:lvl1pPr algn="ctr">
              <a:lnSpc>
                <a:spcPct val="90000"/>
              </a:lnSpc>
              <a:spcBef>
                <a:spcPts val="1000"/>
              </a:spcBef>
              <a:defRPr sz="3300" b="1">
                <a:solidFill>
                  <a:schemeClr val="accent4"/>
                </a:solidFill>
                <a:latin typeface="Arial" panose="020B0604020202020204" pitchFamily="34" charset="0"/>
                <a:ea typeface="微软雅黑" panose="020B0503020204020204" pitchFamily="34" charset="-122"/>
                <a:cs typeface="微软雅黑" panose="020B0503020204020204" pitchFamily="34" charset="-122"/>
              </a:defRPr>
            </a:lvl1pPr>
          </a:lstStyle>
          <a:p>
            <a:r>
              <a:rPr lang="zh-CN" altLang="en-US" sz="2000"/>
              <a:t>与图书馆</a:t>
            </a:r>
            <a:r>
              <a:rPr lang="en-US" altLang="zh-CN" sz="2000"/>
              <a:t>OPAC</a:t>
            </a:r>
            <a:r>
              <a:rPr lang="zh-CN" altLang="en-US" sz="2000"/>
              <a:t>系统的完美对接，支持手机查询</a:t>
            </a:r>
            <a:r>
              <a:rPr lang="en-US" altLang="zh-CN" sz="2000"/>
              <a:t>,</a:t>
            </a:r>
            <a:r>
              <a:rPr lang="zh-CN" altLang="en-US" sz="2000"/>
              <a:t>预约</a:t>
            </a:r>
            <a:r>
              <a:rPr lang="en-US" altLang="zh-CN" sz="2000"/>
              <a:t>,</a:t>
            </a:r>
            <a:r>
              <a:rPr lang="zh-CN" altLang="en-US" sz="2000"/>
              <a:t>续借</a:t>
            </a:r>
            <a:r>
              <a:rPr lang="en-US" altLang="zh-CN" sz="2000"/>
              <a:t>……</a:t>
            </a:r>
            <a:endParaRPr lang="en-US" altLang="zh-CN" sz="2000"/>
          </a:p>
          <a:p>
            <a:endParaRPr lang="en-US" altLang="zh-CN" sz="2000"/>
          </a:p>
          <a:p>
            <a:r>
              <a:rPr lang="zh-CN" altLang="en-US" sz="2000"/>
              <a:t>通过短信，客户端可进行高效的到期提醒及信息推送。</a:t>
            </a:r>
            <a:endParaRPr lang="zh-CN" altLang="en-US" sz="2000"/>
          </a:p>
        </p:txBody>
      </p:sp>
      <p:pic>
        <p:nvPicPr>
          <p:cNvPr id="46086" name="Picture 6" descr="x_馆藏查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528" y="1415098"/>
            <a:ext cx="577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46087" name="矩形 1"/>
          <p:cNvSpPr>
            <a:spLocks noChangeArrowheads="1"/>
          </p:cNvSpPr>
          <p:nvPr/>
        </p:nvSpPr>
        <p:spPr bwMode="auto">
          <a:xfrm>
            <a:off x="2135421" y="1457879"/>
            <a:ext cx="4319587" cy="549381"/>
          </a:xfrm>
          <a:prstGeom prst="rect">
            <a:avLst/>
          </a:prstGeom>
        </p:spPr>
        <p:txBody>
          <a:bodyPr wrap="square" lIns="34289" rIns="34289" anchor="ctr">
            <a:spAutoFit/>
          </a:bodyPr>
          <a:lstStyle/>
          <a:p>
            <a:pPr algn="ctr">
              <a:lnSpc>
                <a:spcPct val="90000"/>
              </a:lnSpc>
              <a:spcBef>
                <a:spcPts val="1000"/>
              </a:spcBef>
            </a:pPr>
            <a:r>
              <a:rPr lang="zh-CN" altLang="zh-CN" sz="3300" b="1">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馆藏查询</a:t>
            </a:r>
            <a:r>
              <a:rPr lang="en-US" altLang="zh-CN"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a:t>
            </a:r>
            <a:r>
              <a:rPr lang="zh-CN" altLang="en-US"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移动查书</a:t>
            </a:r>
            <a:endParaRPr lang="zh-CN" altLang="zh-CN"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ipe(up)">
                                      <p:cBhvr>
                                        <p:cTn id="7" dur="250"/>
                                        <p:tgtEl>
                                          <p:spTgt spid="3174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249"/>
                                          </p:stCondLst>
                                        </p:cTn>
                                        <p:tgtEl>
                                          <p:spTgt spid="29698"/>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249"/>
                                          </p:stCondLst>
                                        </p:cTn>
                                        <p:tgtEl>
                                          <p:spTgt spid="29699"/>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499"/>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TextBox 23"/>
          <p:cNvSpPr txBox="1"/>
          <p:nvPr/>
        </p:nvSpPr>
        <p:spPr>
          <a:xfrm>
            <a:off x="1244283" y="1267778"/>
            <a:ext cx="8137525" cy="1134670"/>
          </a:xfrm>
          <a:prstGeom prst="rect">
            <a:avLst/>
          </a:prstGeom>
        </p:spPr>
        <p:txBody>
          <a:bodyPr wrap="square" lIns="34289" rIns="34289" anchor="ctr">
            <a:spAutoFit/>
          </a:bodyPr>
          <a:lstStyle>
            <a:defPPr>
              <a:defRPr lang="zh-CN"/>
            </a:defPPr>
            <a:lvl1pPr algn="just">
              <a:lnSpc>
                <a:spcPct val="90000"/>
              </a:lnSpc>
              <a:spcBef>
                <a:spcPts val="1000"/>
              </a:spcBef>
              <a:defRPr sz="3300" b="1">
                <a:solidFill>
                  <a:schemeClr val="accent4"/>
                </a:solidFill>
                <a:latin typeface="Arial" panose="020B0604020202020204" pitchFamily="34" charset="0"/>
                <a:ea typeface="微软雅黑" panose="020B0503020204020204" pitchFamily="34" charset="-122"/>
                <a:cs typeface="微软雅黑" panose="020B0503020204020204" pitchFamily="34" charset="-122"/>
              </a:defRPr>
            </a:lvl1pPr>
          </a:lstStyle>
          <a:p>
            <a:r>
              <a:rPr lang="zh-CN" altLang="en-US" dirty="0"/>
              <a:t>   随时随地，即想即得</a:t>
            </a:r>
            <a:endParaRPr lang="en-US" altLang="zh-CN" dirty="0"/>
          </a:p>
          <a:p>
            <a:r>
              <a:rPr lang="en-US" altLang="zh-CN" dirty="0"/>
              <a:t>            ——</a:t>
            </a:r>
            <a:r>
              <a:rPr lang="zh-CN" altLang="en-US" dirty="0"/>
              <a:t>个人贴身的数字图书馆</a:t>
            </a:r>
            <a:endParaRPr lang="en-US" altLang="zh-CN" dirty="0"/>
          </a:p>
        </p:txBody>
      </p:sp>
      <p:pic>
        <p:nvPicPr>
          <p:cNvPr id="47107" name="Picture 5" descr="C:\Users\NONO\Desktop\mf700-0317909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4895" y="2552065"/>
            <a:ext cx="91440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文本框 18"/>
          <p:cNvSpPr txBox="1">
            <a:spLocks noChangeArrowheads="1"/>
          </p:cNvSpPr>
          <p:nvPr/>
        </p:nvSpPr>
        <p:spPr bwMode="auto">
          <a:xfrm>
            <a:off x="1156812" y="2765058"/>
            <a:ext cx="3744912" cy="2343206"/>
          </a:xfrm>
          <a:prstGeom prst="rect">
            <a:avLst/>
          </a:prstGeom>
        </p:spPr>
        <p:txBody>
          <a:bodyPr wrap="square" lIns="34289" rIns="34289" anchor="ctr">
            <a:spAutoFit/>
          </a:bodyPr>
          <a:lstStyle>
            <a:defPPr>
              <a:defRPr lang="zh-CN"/>
            </a:defPPr>
            <a:lvl1pPr algn="ctr">
              <a:lnSpc>
                <a:spcPct val="90000"/>
              </a:lnSpc>
              <a:spcBef>
                <a:spcPts val="1000"/>
              </a:spcBef>
              <a:defRPr sz="3300" b="1">
                <a:solidFill>
                  <a:schemeClr val="accent4"/>
                </a:solidFill>
                <a:latin typeface="Arial" panose="020B0604020202020204" pitchFamily="34" charset="0"/>
                <a:ea typeface="微软雅黑" panose="020B0503020204020204" pitchFamily="34" charset="-122"/>
                <a:cs typeface="微软雅黑" panose="020B0503020204020204" pitchFamily="34" charset="-122"/>
              </a:defRPr>
            </a:lvl1pPr>
          </a:lstStyle>
          <a:p>
            <a:r>
              <a:rPr lang="zh-CN" altLang="en-US" sz="2400"/>
              <a:t>整合图书馆电子资源，通过手机可进行一站式检索及阅读，支持下载，批注。</a:t>
            </a:r>
            <a:endParaRPr lang="zh-CN" altLang="en-US" sz="2400"/>
          </a:p>
          <a:p>
            <a:endParaRPr lang="en-US" altLang="zh-CN" sz="2400" dirty="0"/>
          </a:p>
          <a:p>
            <a:r>
              <a:rPr lang="zh-CN" altLang="en-US" sz="2400" dirty="0"/>
              <a:t>实时进行文献传递，资源导航，在线问答等服务。</a:t>
            </a:r>
            <a:endParaRPr lang="zh-CN" altLang="en-US" sz="2400" dirty="0"/>
          </a:p>
        </p:txBody>
      </p:sp>
      <p:pic>
        <p:nvPicPr>
          <p:cNvPr id="3072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34280" y="2196783"/>
            <a:ext cx="2641600" cy="412115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380" y="2196783"/>
            <a:ext cx="2760663" cy="414178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543" y="2195195"/>
            <a:ext cx="2759075" cy="41433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6118" y="2188845"/>
            <a:ext cx="2767012" cy="41497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630" y="2190433"/>
            <a:ext cx="2767013" cy="4148137"/>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430" y="2188845"/>
            <a:ext cx="2767013" cy="41497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0729" name="图片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9280" y="2190433"/>
            <a:ext cx="2454275"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图片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9080" y="2168208"/>
            <a:ext cx="2392363"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6418" y="2196783"/>
            <a:ext cx="2781300" cy="416877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49164" name="矩形 1"/>
          <p:cNvSpPr>
            <a:spLocks noChangeArrowheads="1"/>
          </p:cNvSpPr>
          <p:nvPr/>
        </p:nvSpPr>
        <p:spPr bwMode="auto">
          <a:xfrm>
            <a:off x="1776706" y="1566063"/>
            <a:ext cx="6545262" cy="549381"/>
          </a:xfrm>
          <a:prstGeom prst="rect">
            <a:avLst/>
          </a:prstGeom>
        </p:spPr>
        <p:txBody>
          <a:bodyPr wrap="square" lIns="34289" rIns="34289" anchor="ctr">
            <a:spAutoFit/>
          </a:bodyPr>
          <a:lstStyle/>
          <a:p>
            <a:pPr algn="ctr">
              <a:lnSpc>
                <a:spcPct val="90000"/>
              </a:lnSpc>
              <a:spcBef>
                <a:spcPts val="1000"/>
              </a:spcBef>
            </a:pPr>
            <a:r>
              <a:rPr lang="zh-CN" altLang="zh-CN" sz="3300" b="1">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学术资源</a:t>
            </a:r>
            <a:r>
              <a:rPr lang="en-US" altLang="zh-CN"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a:t>
            </a:r>
            <a:r>
              <a:rPr lang="zh-CN" altLang="en-US"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微软雅黑" panose="020B0503020204020204" pitchFamily="34" charset="-122"/>
              </a:rPr>
              <a:t>知识之舟，思想之源</a:t>
            </a:r>
            <a:endParaRPr lang="zh-CN" altLang="zh-CN" sz="3300" b="1" dirty="0">
              <a:solidFill>
                <a:schemeClr val="accent4"/>
              </a:solidFill>
              <a:latin typeface="Arial" panose="020B0604020202020204" pitchFamily="34" charset="0"/>
              <a:ea typeface="微软雅黑" panose="020B0503020204020204" pitchFamily="34" charset="-122"/>
              <a:cs typeface="微软雅黑" panose="020B0503020204020204" pitchFamily="34" charset="-122"/>
              <a:sym typeface="Calibri" panose="020F0502020204030204" pitchFamily="34" charset="0"/>
            </a:endParaRPr>
          </a:p>
        </p:txBody>
      </p:sp>
      <p:pic>
        <p:nvPicPr>
          <p:cNvPr id="49165" name="Picture 13" descr="x_学术资源"/>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793" y="1388745"/>
            <a:ext cx="10048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wipe(up)">
                                      <p:cBhvr>
                                        <p:cTn id="7" dur="500"/>
                                        <p:tgtEl>
                                          <p:spTgt spid="327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23"/>
                                        </p:tgtEl>
                                        <p:attrNameLst>
                                          <p:attrName>style.visibility</p:attrName>
                                        </p:attrNameLst>
                                      </p:cBhvr>
                                      <p:to>
                                        <p:strVal val="visible"/>
                                      </p:to>
                                    </p:set>
                                    <p:animEffect transition="in" filter="fade">
                                      <p:cBhvr>
                                        <p:cTn id="11" dur="350"/>
                                        <p:tgtEl>
                                          <p:spTgt spid="307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349"/>
                                          </p:stCondLst>
                                        </p:cTn>
                                        <p:tgtEl>
                                          <p:spTgt spid="307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349"/>
                                          </p:stCondLst>
                                        </p:cTn>
                                        <p:tgtEl>
                                          <p:spTgt spid="307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349"/>
                                          </p:stCondLst>
                                        </p:cTn>
                                        <p:tgtEl>
                                          <p:spTgt spid="307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349"/>
                                          </p:stCondLst>
                                        </p:cTn>
                                        <p:tgtEl>
                                          <p:spTgt spid="307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349"/>
                                          </p:stCondLst>
                                        </p:cTn>
                                        <p:tgtEl>
                                          <p:spTgt spid="3072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349"/>
                                          </p:stCondLst>
                                        </p:cTn>
                                        <p:tgtEl>
                                          <p:spTgt spid="30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349"/>
                                          </p:stCondLst>
                                        </p:cTn>
                                        <p:tgtEl>
                                          <p:spTgt spid="307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349"/>
                                          </p:stCondLst>
                                        </p:cTn>
                                        <p:tgtEl>
                                          <p:spTgt spid="30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p:sp>
        <p:nvSpPr>
          <p:cNvPr id="49154" name="文本框 79"/>
          <p:cNvSpPr txBox="1"/>
          <p:nvPr/>
        </p:nvSpPr>
        <p:spPr>
          <a:xfrm>
            <a:off x="1284288" y="155575"/>
            <a:ext cx="2339975" cy="461963"/>
          </a:xfrm>
          <a:prstGeom prst="rect">
            <a:avLst/>
          </a:prstGeom>
          <a:noFill/>
          <a:ln w="9525">
            <a:noFill/>
          </a:ln>
        </p:spPr>
        <p:txBody>
          <a:bodyPr wrap="none" lIns="91418" tIns="45710" rIns="91418" bIns="45710">
            <a:spAutoFit/>
          </a:bodyPr>
          <a:p>
            <a:r>
              <a:rPr lang="zh-CN" altLang="en-US" sz="2400" dirty="0">
                <a:solidFill>
                  <a:srgbClr val="FFFFFF"/>
                </a:solidFill>
                <a:latin typeface="Calibri" panose="020F0502020204030204" pitchFamily="34" charset="0"/>
                <a:ea typeface="微软雅黑" panose="020B0503020204020204" pitchFamily="34" charset="-122"/>
              </a:rPr>
              <a:t>图书馆功能介绍</a:t>
            </a:r>
            <a:endParaRPr lang="zh-CN" altLang="en-US" sz="2400" dirty="0">
              <a:solidFill>
                <a:srgbClr val="FFFFFF"/>
              </a:solidFill>
              <a:latin typeface="Calibri" panose="020F0502020204030204" pitchFamily="34" charset="0"/>
              <a:ea typeface="微软雅黑" panose="020B0503020204020204" pitchFamily="34" charset="-122"/>
            </a:endParaRPr>
          </a:p>
        </p:txBody>
      </p:sp>
      <p:sp>
        <p:nvSpPr>
          <p:cNvPr id="49155" name="Freeform 60"/>
          <p:cNvSpPr/>
          <p:nvPr/>
        </p:nvSpPr>
        <p:spPr>
          <a:xfrm>
            <a:off x="292418" y="1370013"/>
            <a:ext cx="554037" cy="595312"/>
          </a:xfrm>
          <a:custGeom>
            <a:avLst/>
            <a:gdLst/>
            <a:ahLst/>
            <a:cxnLst>
              <a:cxn ang="0">
                <a:pos x="526799" y="461661"/>
              </a:cxn>
              <a:cxn ang="0">
                <a:pos x="492526" y="424881"/>
              </a:cxn>
              <a:cxn ang="0">
                <a:pos x="389705" y="369075"/>
              </a:cxn>
              <a:cxn ang="0">
                <a:pos x="346545" y="325953"/>
              </a:cxn>
              <a:cxn ang="0">
                <a:pos x="332582" y="304392"/>
              </a:cxn>
              <a:cxn ang="0">
                <a:pos x="365586" y="252392"/>
              </a:cxn>
              <a:cxn ang="0">
                <a:pos x="373202" y="234636"/>
              </a:cxn>
              <a:cxn ang="0">
                <a:pos x="378280" y="186440"/>
              </a:cxn>
              <a:cxn ang="0">
                <a:pos x="361778" y="72293"/>
              </a:cxn>
              <a:cxn ang="0">
                <a:pos x="355431" y="65952"/>
              </a:cxn>
              <a:cxn ang="0">
                <a:pos x="332582" y="46927"/>
              </a:cxn>
              <a:cxn ang="0">
                <a:pos x="196756" y="63415"/>
              </a:cxn>
              <a:cxn ang="0">
                <a:pos x="177715" y="177562"/>
              </a:cxn>
              <a:cxn ang="0">
                <a:pos x="180254" y="227026"/>
              </a:cxn>
              <a:cxn ang="0">
                <a:pos x="190409" y="247319"/>
              </a:cxn>
              <a:cxn ang="0">
                <a:pos x="194218" y="256197"/>
              </a:cxn>
              <a:cxn ang="0">
                <a:pos x="196756" y="254928"/>
              </a:cxn>
              <a:cxn ang="0">
                <a:pos x="225952" y="303124"/>
              </a:cxn>
              <a:cxn ang="0">
                <a:pos x="201834" y="324685"/>
              </a:cxn>
              <a:cxn ang="0">
                <a:pos x="163752" y="369075"/>
              </a:cxn>
              <a:cxn ang="0">
                <a:pos x="60931" y="424881"/>
              </a:cxn>
              <a:cxn ang="0">
                <a:pos x="26657" y="461661"/>
              </a:cxn>
              <a:cxn ang="0">
                <a:pos x="0" y="572003"/>
              </a:cxn>
              <a:cxn ang="0">
                <a:pos x="0" y="596101"/>
              </a:cxn>
              <a:cxn ang="0">
                <a:pos x="554726" y="596101"/>
              </a:cxn>
              <a:cxn ang="0">
                <a:pos x="554726" y="572003"/>
              </a:cxn>
              <a:cxn ang="0">
                <a:pos x="526799" y="461661"/>
              </a:cxn>
            </a:cxnLst>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3B4449">
              <a:alpha val="100000"/>
            </a:srgbClr>
          </a:solidFill>
          <a:ln w="9525">
            <a:noFill/>
          </a:ln>
        </p:spPr>
        <p:txBody>
          <a:bodyPr/>
          <a:p>
            <a:endParaRPr lang="zh-CN" altLang="en-US"/>
          </a:p>
        </p:txBody>
      </p:sp>
      <p:sp>
        <p:nvSpPr>
          <p:cNvPr id="49156" name="文本框 99"/>
          <p:cNvSpPr txBox="1"/>
          <p:nvPr/>
        </p:nvSpPr>
        <p:spPr>
          <a:xfrm>
            <a:off x="166370" y="1965325"/>
            <a:ext cx="5854700" cy="3875405"/>
          </a:xfrm>
          <a:prstGeom prst="rect">
            <a:avLst/>
          </a:prstGeom>
          <a:noFill/>
          <a:ln w="9525">
            <a:noFill/>
          </a:ln>
        </p:spPr>
        <p:txBody>
          <a:bodyPr wrap="square" lIns="91418" tIns="45710" rIns="91418" bIns="45710">
            <a:spAutoFit/>
          </a:bodyPr>
          <a:p>
            <a:pPr marL="284480" indent="-284480">
              <a:lnSpc>
                <a:spcPct val="150000"/>
              </a:lnSpc>
              <a:buFont typeface="Wingdings" panose="05000000000000000000" pitchFamily="2" charset="2"/>
              <a:buChar char="n"/>
            </a:pPr>
            <a:r>
              <a:rPr lang="zh-CN" altLang="en-US" sz="2000" dirty="0">
                <a:solidFill>
                  <a:srgbClr val="595959"/>
                </a:solidFill>
                <a:latin typeface="微软雅黑" panose="020B0503020204020204" pitchFamily="34" charset="-122"/>
                <a:ea typeface="微软雅黑" panose="020B0503020204020204" pitchFamily="34" charset="-122"/>
              </a:rPr>
              <a:t>新图书馆占地</a:t>
            </a:r>
            <a:r>
              <a:rPr lang="en-US" altLang="zh-CN" sz="2400" b="1" dirty="0">
                <a:solidFill>
                  <a:srgbClr val="595959"/>
                </a:solidFill>
                <a:latin typeface="微软雅黑" panose="020B0503020204020204" pitchFamily="34" charset="-122"/>
                <a:ea typeface="微软雅黑" panose="020B0503020204020204" pitchFamily="34" charset="-122"/>
              </a:rPr>
              <a:t>2.5</a:t>
            </a:r>
            <a:r>
              <a:rPr lang="zh-CN" altLang="en-US" sz="2400" b="1" dirty="0">
                <a:solidFill>
                  <a:srgbClr val="595959"/>
                </a:solidFill>
                <a:latin typeface="微软雅黑" panose="020B0503020204020204" pitchFamily="34" charset="-122"/>
                <a:ea typeface="微软雅黑" panose="020B0503020204020204" pitchFamily="34" charset="-122"/>
              </a:rPr>
              <a:t>万</a:t>
            </a:r>
            <a:r>
              <a:rPr lang="zh-CN" altLang="en-US" sz="2000" dirty="0">
                <a:solidFill>
                  <a:srgbClr val="595959"/>
                </a:solidFill>
                <a:latin typeface="微软雅黑" panose="020B0503020204020204" pitchFamily="34" charset="-122"/>
                <a:ea typeface="微软雅黑" panose="020B0503020204020204" pitchFamily="34" charset="-122"/>
              </a:rPr>
              <a:t>平方米，共</a:t>
            </a:r>
            <a:r>
              <a:rPr lang="en-US" altLang="zh-CN" sz="2000" dirty="0">
                <a:solidFill>
                  <a:srgbClr val="595959"/>
                </a:solidFill>
                <a:latin typeface="微软雅黑" panose="020B0503020204020204" pitchFamily="34" charset="-122"/>
                <a:ea typeface="微软雅黑" panose="020B0503020204020204" pitchFamily="34" charset="-122"/>
              </a:rPr>
              <a:t>8</a:t>
            </a:r>
            <a:r>
              <a:rPr lang="zh-CN" altLang="en-US" sz="2000" dirty="0">
                <a:solidFill>
                  <a:srgbClr val="595959"/>
                </a:solidFill>
                <a:latin typeface="微软雅黑" panose="020B0503020204020204" pitchFamily="34" charset="-122"/>
                <a:ea typeface="微软雅黑" panose="020B0503020204020204" pitchFamily="34" charset="-122"/>
              </a:rPr>
              <a:t>层</a:t>
            </a:r>
            <a:endParaRPr lang="en-US" altLang="zh-CN" sz="2000" dirty="0">
              <a:solidFill>
                <a:srgbClr val="595959"/>
              </a:solidFill>
              <a:latin typeface="微软雅黑" panose="020B0503020204020204" pitchFamily="34" charset="-122"/>
              <a:ea typeface="微软雅黑" panose="020B0503020204020204" pitchFamily="34" charset="-122"/>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rPr>
              <a:t>2</a:t>
            </a:r>
            <a:r>
              <a:rPr lang="zh-CN" altLang="en-US" sz="2000" dirty="0">
                <a:solidFill>
                  <a:srgbClr val="595959"/>
                </a:solidFill>
                <a:latin typeface="微软雅黑" panose="020B0503020204020204" pitchFamily="34" charset="-122"/>
                <a:ea typeface="微软雅黑" panose="020B0503020204020204" pitchFamily="34" charset="-122"/>
              </a:rPr>
              <a:t>楼设移动图书馆</a:t>
            </a:r>
            <a:r>
              <a:rPr lang="zh-CN" altLang="en-US" sz="2000" dirty="0">
                <a:solidFill>
                  <a:srgbClr val="595959"/>
                </a:solidFill>
                <a:latin typeface="微软雅黑" panose="020B0503020204020204" pitchFamily="34" charset="-122"/>
                <a:ea typeface="微软雅黑" panose="020B0503020204020204" pitchFamily="34" charset="-122"/>
              </a:rPr>
              <a:t>、资源检索台，文史哲图书阅览借阅区</a:t>
            </a:r>
            <a:endParaRPr lang="zh-CN" altLang="en-US" sz="2000" dirty="0">
              <a:solidFill>
                <a:srgbClr val="595959"/>
              </a:solidFill>
              <a:latin typeface="微软雅黑" panose="020B0503020204020204" pitchFamily="34" charset="-122"/>
              <a:ea typeface="微软雅黑" panose="020B0503020204020204" pitchFamily="34" charset="-122"/>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sym typeface="+mn-ea"/>
              </a:rPr>
              <a:t>3</a:t>
            </a:r>
            <a:r>
              <a:rPr lang="zh-CN" altLang="en-US" sz="2000" dirty="0">
                <a:solidFill>
                  <a:srgbClr val="595959"/>
                </a:solidFill>
                <a:latin typeface="微软雅黑" panose="020B0503020204020204" pitchFamily="34" charset="-122"/>
                <a:ea typeface="微软雅黑" panose="020B0503020204020204" pitchFamily="34" charset="-122"/>
                <a:sym typeface="+mn-ea"/>
              </a:rPr>
              <a:t>楼电子阅览室和办公区</a:t>
            </a:r>
            <a:endParaRPr lang="zh-CN" altLang="en-US" sz="2000" dirty="0">
              <a:solidFill>
                <a:srgbClr val="595959"/>
              </a:solidFill>
              <a:latin typeface="微软雅黑" panose="020B0503020204020204" pitchFamily="34" charset="-122"/>
              <a:ea typeface="微软雅黑" panose="020B0503020204020204" pitchFamily="34" charset="-122"/>
              <a:sym typeface="+mn-ea"/>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rPr>
              <a:t>4</a:t>
            </a:r>
            <a:r>
              <a:rPr lang="zh-CN" altLang="en-US" sz="2000" dirty="0">
                <a:solidFill>
                  <a:srgbClr val="595959"/>
                </a:solidFill>
                <a:latin typeface="微软雅黑" panose="020B0503020204020204" pitchFamily="34" charset="-122"/>
                <a:ea typeface="微软雅黑" panose="020B0503020204020204" pitchFamily="34" charset="-122"/>
              </a:rPr>
              <a:t>楼为自然科学图书</a:t>
            </a:r>
            <a:r>
              <a:rPr lang="zh-CN" altLang="en-US" sz="2000" dirty="0">
                <a:solidFill>
                  <a:srgbClr val="595959"/>
                </a:solidFill>
                <a:latin typeface="微软雅黑" panose="020B0503020204020204" pitchFamily="34" charset="-122"/>
                <a:ea typeface="微软雅黑" panose="020B0503020204020204" pitchFamily="34" charset="-122"/>
                <a:sym typeface="+mn-ea"/>
              </a:rPr>
              <a:t>阅览借阅区</a:t>
            </a:r>
            <a:endParaRPr lang="en-US" altLang="zh-CN" sz="2000" u="sng" dirty="0">
              <a:solidFill>
                <a:srgbClr val="595959"/>
              </a:solidFill>
              <a:latin typeface="微软雅黑" panose="020B0503020204020204" pitchFamily="34" charset="-122"/>
              <a:ea typeface="微软雅黑" panose="020B0503020204020204" pitchFamily="34" charset="-122"/>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rPr>
              <a:t>5</a:t>
            </a:r>
            <a:r>
              <a:rPr lang="zh-CN" altLang="en-US" sz="2000" dirty="0">
                <a:solidFill>
                  <a:srgbClr val="595959"/>
                </a:solidFill>
                <a:latin typeface="微软雅黑" panose="020B0503020204020204" pitchFamily="34" charset="-122"/>
                <a:ea typeface="微软雅黑" panose="020B0503020204020204" pitchFamily="34" charset="-122"/>
              </a:rPr>
              <a:t>楼为</a:t>
            </a:r>
            <a:r>
              <a:rPr lang="zh-CN" altLang="en-US" sz="2000" dirty="0">
                <a:solidFill>
                  <a:srgbClr val="595959"/>
                </a:solidFill>
                <a:latin typeface="微软雅黑" panose="020B0503020204020204" pitchFamily="34" charset="-122"/>
                <a:ea typeface="微软雅黑" panose="020B0503020204020204" pitchFamily="34" charset="-122"/>
                <a:sym typeface="+mn-ea"/>
              </a:rPr>
              <a:t>工具书库、报刊阅览区</a:t>
            </a:r>
            <a:endParaRPr lang="zh-CN" altLang="en-US" sz="2000" dirty="0">
              <a:solidFill>
                <a:srgbClr val="595959"/>
              </a:solidFill>
              <a:latin typeface="微软雅黑" panose="020B0503020204020204" pitchFamily="34" charset="-122"/>
              <a:ea typeface="微软雅黑" panose="020B0503020204020204" pitchFamily="34" charset="-122"/>
              <a:sym typeface="+mn-ea"/>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sym typeface="+mn-ea"/>
              </a:rPr>
              <a:t>6</a:t>
            </a:r>
            <a:r>
              <a:rPr lang="zh-CN" altLang="en-US" sz="2000" dirty="0">
                <a:solidFill>
                  <a:srgbClr val="595959"/>
                </a:solidFill>
                <a:latin typeface="微软雅黑" panose="020B0503020204020204" pitchFamily="34" charset="-122"/>
                <a:ea typeface="微软雅黑" panose="020B0503020204020204" pitchFamily="34" charset="-122"/>
                <a:sym typeface="+mn-ea"/>
              </a:rPr>
              <a:t>楼为社会科学</a:t>
            </a:r>
            <a:r>
              <a:rPr lang="zh-CN" altLang="en-US" sz="2000" dirty="0">
                <a:solidFill>
                  <a:srgbClr val="595959"/>
                </a:solidFill>
                <a:latin typeface="微软雅黑" panose="020B0503020204020204" pitchFamily="34" charset="-122"/>
                <a:ea typeface="微软雅黑" panose="020B0503020204020204" pitchFamily="34" charset="-122"/>
                <a:sym typeface="+mn-ea"/>
              </a:rPr>
              <a:t>图书</a:t>
            </a:r>
            <a:r>
              <a:rPr lang="zh-CN" altLang="en-US" sz="2000" dirty="0">
                <a:solidFill>
                  <a:srgbClr val="595959"/>
                </a:solidFill>
                <a:latin typeface="微软雅黑" panose="020B0503020204020204" pitchFamily="34" charset="-122"/>
                <a:ea typeface="微软雅黑" panose="020B0503020204020204" pitchFamily="34" charset="-122"/>
                <a:sym typeface="+mn-ea"/>
              </a:rPr>
              <a:t>阅览借阅区</a:t>
            </a:r>
            <a:endParaRPr lang="en-US" altLang="zh-CN" sz="2000" u="sng" dirty="0">
              <a:solidFill>
                <a:srgbClr val="595959"/>
              </a:solidFill>
              <a:latin typeface="微软雅黑" panose="020B0503020204020204" pitchFamily="34" charset="-122"/>
              <a:ea typeface="微软雅黑" panose="020B0503020204020204" pitchFamily="34" charset="-122"/>
            </a:endParaRPr>
          </a:p>
          <a:p>
            <a:pPr marL="284480" indent="-284480">
              <a:lnSpc>
                <a:spcPct val="150000"/>
              </a:lnSpc>
              <a:buFont typeface="Wingdings" panose="05000000000000000000" pitchFamily="2" charset="2"/>
              <a:buChar char="n"/>
            </a:pPr>
            <a:r>
              <a:rPr lang="en-US" altLang="zh-CN" sz="2000" dirty="0">
                <a:solidFill>
                  <a:srgbClr val="595959"/>
                </a:solidFill>
                <a:latin typeface="微软雅黑" panose="020B0503020204020204" pitchFamily="34" charset="-122"/>
                <a:ea typeface="微软雅黑" panose="020B0503020204020204" pitchFamily="34" charset="-122"/>
              </a:rPr>
              <a:t>1</a:t>
            </a:r>
            <a:r>
              <a:rPr lang="zh-CN" altLang="en-US" sz="2000" dirty="0">
                <a:solidFill>
                  <a:srgbClr val="595959"/>
                </a:solidFill>
                <a:latin typeface="微软雅黑" panose="020B0503020204020204" pitchFamily="34" charset="-122"/>
                <a:ea typeface="微软雅黑" panose="020B0503020204020204" pitchFamily="34" charset="-122"/>
              </a:rPr>
              <a:t>楼密集书库。</a:t>
            </a:r>
            <a:r>
              <a:rPr lang="zh-CN" altLang="en-US" sz="2000" dirty="0">
                <a:solidFill>
                  <a:srgbClr val="595959"/>
                </a:solidFill>
                <a:latin typeface="微软雅黑" panose="020B0503020204020204" pitchFamily="34" charset="-122"/>
                <a:ea typeface="微软雅黑" panose="020B0503020204020204" pitchFamily="34" charset="-122"/>
              </a:rPr>
              <a:t>运动休闲中心、书店筹建中</a:t>
            </a:r>
            <a:endParaRPr lang="en-US" altLang="zh-CN" sz="2000" dirty="0">
              <a:solidFill>
                <a:srgbClr val="595959"/>
              </a:solidFill>
              <a:latin typeface="微软雅黑" panose="020B0503020204020204" pitchFamily="34" charset="-122"/>
              <a:ea typeface="微软雅黑" panose="020B0503020204020204" pitchFamily="34" charset="-122"/>
            </a:endParaRPr>
          </a:p>
        </p:txBody>
      </p:sp>
      <p:sp>
        <p:nvSpPr>
          <p:cNvPr id="101" name="圆角矩形 100"/>
          <p:cNvSpPr/>
          <p:nvPr/>
        </p:nvSpPr>
        <p:spPr>
          <a:xfrm>
            <a:off x="846138" y="1528128"/>
            <a:ext cx="1201738" cy="436563"/>
          </a:xfrm>
          <a:prstGeom prst="roundRect">
            <a:avLst>
              <a:gd name="adj" fmla="val 9938"/>
            </a:avLst>
          </a:prstGeom>
          <a:solidFill>
            <a:srgbClr val="ED413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00" b="0" i="0" u="none" strike="noStrike" kern="1200" cap="none" spc="0" normalizeH="0" baseline="0" noProof="0" dirty="0" smtClean="0">
                <a:ln>
                  <a:noFill/>
                </a:ln>
                <a:solidFill>
                  <a:prstClr val="white"/>
                </a:solidFill>
                <a:effectLst/>
                <a:uLnTx/>
                <a:uFillTx/>
                <a:latin typeface="微软雅黑" panose="020B0503020204020204" pitchFamily="34" charset="-122"/>
                <a:ea typeface="+mn-ea"/>
                <a:cs typeface="Arial Unicode MS" pitchFamily="34" charset="-122"/>
              </a:rPr>
              <a:t>功能布局</a:t>
            </a:r>
            <a:endParaRPr kumimoji="0" lang="zh-CN" altLang="en-US" sz="1900" b="0" i="0" u="none" strike="noStrike" kern="1200" cap="none" spc="0" normalizeH="0" baseline="0" noProof="0" dirty="0">
              <a:ln>
                <a:noFill/>
              </a:ln>
              <a:solidFill>
                <a:prstClr val="white"/>
              </a:solidFill>
              <a:effectLst/>
              <a:uLnTx/>
              <a:uFillTx/>
              <a:latin typeface="微软雅黑" panose="020B0503020204020204" pitchFamily="34" charset="-122"/>
              <a:ea typeface="+mn-ea"/>
              <a:cs typeface="Arial Unicode MS" pitchFamily="34" charset="-122"/>
            </a:endParaRPr>
          </a:p>
        </p:txBody>
      </p:sp>
      <p:sp>
        <p:nvSpPr>
          <p:cNvPr id="49159" name="Freeform 5"/>
          <p:cNvSpPr/>
          <p:nvPr/>
        </p:nvSpPr>
        <p:spPr>
          <a:xfrm>
            <a:off x="5845175" y="-128587"/>
            <a:ext cx="5708650" cy="6989762"/>
          </a:xfrm>
          <a:custGeom>
            <a:avLst/>
            <a:gdLst/>
            <a:ahLst/>
            <a:cxnLst>
              <a:cxn ang="0">
                <a:pos x="4897902" y="5806880"/>
              </a:cxn>
              <a:cxn ang="0">
                <a:pos x="4759151" y="4034290"/>
              </a:cxn>
              <a:cxn ang="0">
                <a:pos x="4991559" y="3729030"/>
              </a:cxn>
              <a:cxn ang="0">
                <a:pos x="5328029" y="2802843"/>
              </a:cxn>
              <a:cxn ang="0">
                <a:pos x="4325555" y="541143"/>
              </a:cxn>
              <a:cxn ang="0">
                <a:pos x="1710103" y="346887"/>
              </a:cxn>
              <a:cxn ang="0">
                <a:pos x="1380570" y="544612"/>
              </a:cxn>
              <a:cxn ang="0">
                <a:pos x="565409" y="1817685"/>
              </a:cxn>
              <a:cxn ang="0">
                <a:pos x="437065" y="2140290"/>
              </a:cxn>
              <a:cxn ang="0">
                <a:pos x="464815" y="2365766"/>
              </a:cxn>
              <a:cxn ang="0">
                <a:pos x="461346" y="2598180"/>
              </a:cxn>
              <a:cxn ang="0">
                <a:pos x="69375" y="3389081"/>
              </a:cxn>
              <a:cxn ang="0">
                <a:pos x="3469" y="3545180"/>
              </a:cxn>
              <a:cxn ang="0">
                <a:pos x="121407" y="3742905"/>
              </a:cxn>
              <a:cxn ang="0">
                <a:pos x="308720" y="3788001"/>
              </a:cxn>
              <a:cxn ang="0">
                <a:pos x="357283" y="4086323"/>
              </a:cxn>
              <a:cxn ang="0">
                <a:pos x="305252" y="4190389"/>
              </a:cxn>
              <a:cxn ang="0">
                <a:pos x="391971" y="4336081"/>
              </a:cxn>
              <a:cxn ang="0">
                <a:pos x="489096" y="4370770"/>
              </a:cxn>
              <a:cxn ang="0">
                <a:pos x="409315" y="4433209"/>
              </a:cxn>
              <a:cxn ang="0">
                <a:pos x="471753" y="4644810"/>
              </a:cxn>
              <a:cxn ang="0">
                <a:pos x="523784" y="4762752"/>
              </a:cxn>
              <a:cxn ang="0">
                <a:pos x="482159" y="4967415"/>
              </a:cxn>
              <a:cxn ang="0">
                <a:pos x="745785" y="5342052"/>
              </a:cxn>
              <a:cxn ang="0">
                <a:pos x="1512383" y="5362865"/>
              </a:cxn>
              <a:cxn ang="0">
                <a:pos x="1876604" y="5609155"/>
              </a:cxn>
              <a:cxn ang="0">
                <a:pos x="1942511" y="5841569"/>
              </a:cxn>
              <a:cxn ang="0">
                <a:pos x="2233887" y="6517997"/>
              </a:cxn>
              <a:cxn ang="0">
                <a:pos x="2105543" y="6989763"/>
              </a:cxn>
              <a:cxn ang="0">
                <a:pos x="5709594" y="6989763"/>
              </a:cxn>
              <a:cxn ang="0">
                <a:pos x="4897902" y="5806880"/>
              </a:cxn>
            </a:cxnLst>
            <a:pathLst>
              <a:path w="1646" h="2015">
                <a:moveTo>
                  <a:pt x="1412" y="1674"/>
                </a:moveTo>
                <a:cubicBezTo>
                  <a:pt x="1287" y="1534"/>
                  <a:pt x="1265" y="1326"/>
                  <a:pt x="1372" y="1163"/>
                </a:cubicBezTo>
                <a:cubicBezTo>
                  <a:pt x="1391" y="1135"/>
                  <a:pt x="1413" y="1106"/>
                  <a:pt x="1439" y="1075"/>
                </a:cubicBezTo>
                <a:cubicBezTo>
                  <a:pt x="1499" y="1000"/>
                  <a:pt x="1530" y="907"/>
                  <a:pt x="1536" y="808"/>
                </a:cubicBezTo>
                <a:cubicBezTo>
                  <a:pt x="1551" y="579"/>
                  <a:pt x="1439" y="291"/>
                  <a:pt x="1247" y="156"/>
                </a:cubicBezTo>
                <a:cubicBezTo>
                  <a:pt x="1032" y="18"/>
                  <a:pt x="744" y="0"/>
                  <a:pt x="493" y="100"/>
                </a:cubicBezTo>
                <a:cubicBezTo>
                  <a:pt x="460" y="116"/>
                  <a:pt x="429" y="135"/>
                  <a:pt x="398" y="157"/>
                </a:cubicBezTo>
                <a:cubicBezTo>
                  <a:pt x="258" y="258"/>
                  <a:pt x="224" y="369"/>
                  <a:pt x="163" y="524"/>
                </a:cubicBezTo>
                <a:cubicBezTo>
                  <a:pt x="151" y="554"/>
                  <a:pt x="133" y="585"/>
                  <a:pt x="126" y="617"/>
                </a:cubicBezTo>
                <a:cubicBezTo>
                  <a:pt x="119" y="652"/>
                  <a:pt x="127" y="664"/>
                  <a:pt x="134" y="682"/>
                </a:cubicBezTo>
                <a:cubicBezTo>
                  <a:pt x="145" y="707"/>
                  <a:pt x="144" y="723"/>
                  <a:pt x="133" y="749"/>
                </a:cubicBezTo>
                <a:cubicBezTo>
                  <a:pt x="97" y="826"/>
                  <a:pt x="65" y="904"/>
                  <a:pt x="20" y="977"/>
                </a:cubicBezTo>
                <a:cubicBezTo>
                  <a:pt x="12" y="989"/>
                  <a:pt x="2" y="1005"/>
                  <a:pt x="1" y="1022"/>
                </a:cubicBezTo>
                <a:cubicBezTo>
                  <a:pt x="0" y="1046"/>
                  <a:pt x="11" y="1070"/>
                  <a:pt x="35" y="1079"/>
                </a:cubicBezTo>
                <a:cubicBezTo>
                  <a:pt x="52" y="1085"/>
                  <a:pt x="71" y="1083"/>
                  <a:pt x="89" y="1092"/>
                </a:cubicBezTo>
                <a:cubicBezTo>
                  <a:pt x="130" y="1112"/>
                  <a:pt x="124" y="1148"/>
                  <a:pt x="103" y="1178"/>
                </a:cubicBezTo>
                <a:cubicBezTo>
                  <a:pt x="96" y="1189"/>
                  <a:pt x="89" y="1199"/>
                  <a:pt x="88" y="1208"/>
                </a:cubicBezTo>
                <a:cubicBezTo>
                  <a:pt x="85" y="1225"/>
                  <a:pt x="90" y="1240"/>
                  <a:pt x="113" y="1250"/>
                </a:cubicBezTo>
                <a:cubicBezTo>
                  <a:pt x="120" y="1254"/>
                  <a:pt x="130" y="1257"/>
                  <a:pt x="141" y="1260"/>
                </a:cubicBezTo>
                <a:cubicBezTo>
                  <a:pt x="131" y="1266"/>
                  <a:pt x="123" y="1272"/>
                  <a:pt x="118" y="1278"/>
                </a:cubicBezTo>
                <a:cubicBezTo>
                  <a:pt x="94" y="1302"/>
                  <a:pt x="114" y="1325"/>
                  <a:pt x="136" y="1339"/>
                </a:cubicBezTo>
                <a:cubicBezTo>
                  <a:pt x="150" y="1348"/>
                  <a:pt x="159" y="1356"/>
                  <a:pt x="151" y="1373"/>
                </a:cubicBezTo>
                <a:cubicBezTo>
                  <a:pt x="142" y="1393"/>
                  <a:pt x="139" y="1413"/>
                  <a:pt x="139" y="1432"/>
                </a:cubicBezTo>
                <a:cubicBezTo>
                  <a:pt x="140" y="1481"/>
                  <a:pt x="166" y="1527"/>
                  <a:pt x="215" y="1540"/>
                </a:cubicBezTo>
                <a:cubicBezTo>
                  <a:pt x="277" y="1556"/>
                  <a:pt x="371" y="1542"/>
                  <a:pt x="436" y="1546"/>
                </a:cubicBezTo>
                <a:cubicBezTo>
                  <a:pt x="483" y="1550"/>
                  <a:pt x="520" y="1567"/>
                  <a:pt x="541" y="1617"/>
                </a:cubicBezTo>
                <a:cubicBezTo>
                  <a:pt x="550" y="1639"/>
                  <a:pt x="555" y="1661"/>
                  <a:pt x="560" y="1684"/>
                </a:cubicBezTo>
                <a:cubicBezTo>
                  <a:pt x="577" y="1767"/>
                  <a:pt x="616" y="1806"/>
                  <a:pt x="644" y="1879"/>
                </a:cubicBezTo>
                <a:cubicBezTo>
                  <a:pt x="660" y="1920"/>
                  <a:pt x="660" y="1966"/>
                  <a:pt x="607" y="2015"/>
                </a:cubicBezTo>
                <a:cubicBezTo>
                  <a:pt x="1646" y="2015"/>
                  <a:pt x="1646" y="2015"/>
                  <a:pt x="1646" y="2015"/>
                </a:cubicBezTo>
                <a:cubicBezTo>
                  <a:pt x="1600" y="1886"/>
                  <a:pt x="1527" y="1803"/>
                  <a:pt x="1412" y="1674"/>
                </a:cubicBezTo>
                <a:close/>
              </a:path>
            </a:pathLst>
          </a:custGeom>
          <a:solidFill>
            <a:srgbClr val="A23C82">
              <a:alpha val="100000"/>
            </a:srgbClr>
          </a:solidFill>
          <a:ln w="9525">
            <a:noFill/>
          </a:ln>
        </p:spPr>
        <p:txBody>
          <a:bodyPr/>
          <a:p>
            <a:endParaRPr lang="zh-CN" altLang="en-US"/>
          </a:p>
        </p:txBody>
      </p:sp>
      <p:sp>
        <p:nvSpPr>
          <p:cNvPr id="49160" name="Freeform 6"/>
          <p:cNvSpPr/>
          <p:nvPr/>
        </p:nvSpPr>
        <p:spPr>
          <a:xfrm>
            <a:off x="5845175" y="0"/>
            <a:ext cx="2816225" cy="6861175"/>
          </a:xfrm>
          <a:custGeom>
            <a:avLst/>
            <a:gdLst/>
            <a:ahLst/>
            <a:cxnLst>
              <a:cxn ang="0">
                <a:pos x="2816711" y="0"/>
              </a:cxn>
              <a:cxn ang="0">
                <a:pos x="1710146" y="218531"/>
              </a:cxn>
              <a:cxn ang="0">
                <a:pos x="1380605" y="416249"/>
              </a:cxn>
              <a:cxn ang="0">
                <a:pos x="565424" y="1689278"/>
              </a:cxn>
              <a:cxn ang="0">
                <a:pos x="437076" y="2011871"/>
              </a:cxn>
              <a:cxn ang="0">
                <a:pos x="464827" y="2237340"/>
              </a:cxn>
              <a:cxn ang="0">
                <a:pos x="461358" y="2469746"/>
              </a:cxn>
              <a:cxn ang="0">
                <a:pos x="69377" y="3260619"/>
              </a:cxn>
              <a:cxn ang="0">
                <a:pos x="3469" y="3416713"/>
              </a:cxn>
              <a:cxn ang="0">
                <a:pos x="121410" y="3614431"/>
              </a:cxn>
              <a:cxn ang="0">
                <a:pos x="308728" y="3659525"/>
              </a:cxn>
              <a:cxn ang="0">
                <a:pos x="357292" y="3957837"/>
              </a:cxn>
              <a:cxn ang="0">
                <a:pos x="305259" y="4061899"/>
              </a:cxn>
              <a:cxn ang="0">
                <a:pos x="391981" y="4207586"/>
              </a:cxn>
              <a:cxn ang="0">
                <a:pos x="489109" y="4242274"/>
              </a:cxn>
              <a:cxn ang="0">
                <a:pos x="409325" y="4304711"/>
              </a:cxn>
              <a:cxn ang="0">
                <a:pos x="471764" y="4516304"/>
              </a:cxn>
              <a:cxn ang="0">
                <a:pos x="523797" y="4634242"/>
              </a:cxn>
              <a:cxn ang="0">
                <a:pos x="482171" y="4838897"/>
              </a:cxn>
              <a:cxn ang="0">
                <a:pos x="745804" y="5213522"/>
              </a:cxn>
              <a:cxn ang="0">
                <a:pos x="1512421" y="5234334"/>
              </a:cxn>
              <a:cxn ang="0">
                <a:pos x="1876651" y="5480615"/>
              </a:cxn>
              <a:cxn ang="0">
                <a:pos x="1942559" y="5713021"/>
              </a:cxn>
              <a:cxn ang="0">
                <a:pos x="2233943" y="6389426"/>
              </a:cxn>
              <a:cxn ang="0">
                <a:pos x="2105596" y="6861175"/>
              </a:cxn>
              <a:cxn ang="0">
                <a:pos x="2816711" y="6861175"/>
              </a:cxn>
              <a:cxn ang="0">
                <a:pos x="2816711" y="0"/>
              </a:cxn>
            </a:cxnLst>
            <a:pathLst>
              <a:path w="812" h="1978">
                <a:moveTo>
                  <a:pt x="812" y="0"/>
                </a:moveTo>
                <a:cubicBezTo>
                  <a:pt x="704" y="1"/>
                  <a:pt x="596" y="22"/>
                  <a:pt x="493" y="63"/>
                </a:cubicBezTo>
                <a:cubicBezTo>
                  <a:pt x="460" y="79"/>
                  <a:pt x="429" y="98"/>
                  <a:pt x="398" y="120"/>
                </a:cubicBezTo>
                <a:cubicBezTo>
                  <a:pt x="258" y="221"/>
                  <a:pt x="224" y="332"/>
                  <a:pt x="163" y="487"/>
                </a:cubicBezTo>
                <a:cubicBezTo>
                  <a:pt x="151" y="517"/>
                  <a:pt x="133" y="548"/>
                  <a:pt x="126" y="580"/>
                </a:cubicBezTo>
                <a:cubicBezTo>
                  <a:pt x="119" y="615"/>
                  <a:pt x="127" y="627"/>
                  <a:pt x="134" y="645"/>
                </a:cubicBezTo>
                <a:cubicBezTo>
                  <a:pt x="145" y="670"/>
                  <a:pt x="144" y="686"/>
                  <a:pt x="133" y="712"/>
                </a:cubicBezTo>
                <a:cubicBezTo>
                  <a:pt x="97" y="789"/>
                  <a:pt x="65" y="867"/>
                  <a:pt x="20" y="940"/>
                </a:cubicBezTo>
                <a:cubicBezTo>
                  <a:pt x="12" y="952"/>
                  <a:pt x="2" y="968"/>
                  <a:pt x="1" y="985"/>
                </a:cubicBezTo>
                <a:cubicBezTo>
                  <a:pt x="0" y="1009"/>
                  <a:pt x="11" y="1033"/>
                  <a:pt x="35" y="1042"/>
                </a:cubicBezTo>
                <a:cubicBezTo>
                  <a:pt x="52" y="1048"/>
                  <a:pt x="71" y="1046"/>
                  <a:pt x="89" y="1055"/>
                </a:cubicBezTo>
                <a:cubicBezTo>
                  <a:pt x="130" y="1075"/>
                  <a:pt x="124" y="1111"/>
                  <a:pt x="103" y="1141"/>
                </a:cubicBezTo>
                <a:cubicBezTo>
                  <a:pt x="96" y="1152"/>
                  <a:pt x="89" y="1162"/>
                  <a:pt x="88" y="1171"/>
                </a:cubicBezTo>
                <a:cubicBezTo>
                  <a:pt x="85" y="1188"/>
                  <a:pt x="90" y="1203"/>
                  <a:pt x="113" y="1213"/>
                </a:cubicBezTo>
                <a:cubicBezTo>
                  <a:pt x="120" y="1217"/>
                  <a:pt x="130" y="1220"/>
                  <a:pt x="141" y="1223"/>
                </a:cubicBezTo>
                <a:cubicBezTo>
                  <a:pt x="131" y="1229"/>
                  <a:pt x="123" y="1235"/>
                  <a:pt x="118" y="1241"/>
                </a:cubicBezTo>
                <a:cubicBezTo>
                  <a:pt x="94" y="1265"/>
                  <a:pt x="114" y="1288"/>
                  <a:pt x="136" y="1302"/>
                </a:cubicBezTo>
                <a:cubicBezTo>
                  <a:pt x="150" y="1311"/>
                  <a:pt x="159" y="1319"/>
                  <a:pt x="151" y="1336"/>
                </a:cubicBezTo>
                <a:cubicBezTo>
                  <a:pt x="142" y="1356"/>
                  <a:pt x="139" y="1376"/>
                  <a:pt x="139" y="1395"/>
                </a:cubicBezTo>
                <a:cubicBezTo>
                  <a:pt x="140" y="1444"/>
                  <a:pt x="166" y="1490"/>
                  <a:pt x="215" y="1503"/>
                </a:cubicBezTo>
                <a:cubicBezTo>
                  <a:pt x="277" y="1519"/>
                  <a:pt x="371" y="1505"/>
                  <a:pt x="436" y="1509"/>
                </a:cubicBezTo>
                <a:cubicBezTo>
                  <a:pt x="483" y="1513"/>
                  <a:pt x="520" y="1530"/>
                  <a:pt x="541" y="1580"/>
                </a:cubicBezTo>
                <a:cubicBezTo>
                  <a:pt x="550" y="1602"/>
                  <a:pt x="555" y="1624"/>
                  <a:pt x="560" y="1647"/>
                </a:cubicBezTo>
                <a:cubicBezTo>
                  <a:pt x="577" y="1730"/>
                  <a:pt x="616" y="1769"/>
                  <a:pt x="644" y="1842"/>
                </a:cubicBezTo>
                <a:cubicBezTo>
                  <a:pt x="660" y="1883"/>
                  <a:pt x="660" y="1929"/>
                  <a:pt x="607" y="1978"/>
                </a:cubicBezTo>
                <a:cubicBezTo>
                  <a:pt x="812" y="1978"/>
                  <a:pt x="812" y="1978"/>
                  <a:pt x="812" y="1978"/>
                </a:cubicBezTo>
                <a:cubicBezTo>
                  <a:pt x="812" y="0"/>
                  <a:pt x="812" y="0"/>
                  <a:pt x="812" y="0"/>
                </a:cubicBezTo>
                <a:close/>
              </a:path>
            </a:pathLst>
          </a:custGeom>
          <a:solidFill>
            <a:srgbClr val="F39E02">
              <a:alpha val="100000"/>
            </a:srgbClr>
          </a:solidFill>
          <a:ln w="9525">
            <a:noFill/>
          </a:ln>
        </p:spPr>
        <p:txBody>
          <a:bodyPr/>
          <a:p>
            <a:endParaRPr lang="zh-CN" altLang="en-US"/>
          </a:p>
        </p:txBody>
      </p:sp>
      <p:sp>
        <p:nvSpPr>
          <p:cNvPr id="49161" name="Freeform 7"/>
          <p:cNvSpPr/>
          <p:nvPr/>
        </p:nvSpPr>
        <p:spPr>
          <a:xfrm>
            <a:off x="6021388" y="-128587"/>
            <a:ext cx="5202237" cy="3198812"/>
          </a:xfrm>
          <a:custGeom>
            <a:avLst/>
            <a:gdLst/>
            <a:ahLst/>
            <a:cxnLst>
              <a:cxn ang="0">
                <a:pos x="5085437" y="3198813"/>
              </a:cxn>
              <a:cxn ang="0">
                <a:pos x="5151346" y="2803298"/>
              </a:cxn>
              <a:cxn ang="0">
                <a:pos x="4148828" y="541231"/>
              </a:cxn>
              <a:cxn ang="0">
                <a:pos x="1533263" y="346943"/>
              </a:cxn>
              <a:cxn ang="0">
                <a:pos x="1203715" y="544700"/>
              </a:cxn>
              <a:cxn ang="0">
                <a:pos x="388519" y="1817980"/>
              </a:cxn>
              <a:cxn ang="0">
                <a:pos x="260169" y="2140637"/>
              </a:cxn>
              <a:cxn ang="0">
                <a:pos x="287920" y="2366150"/>
              </a:cxn>
              <a:cxn ang="0">
                <a:pos x="284451" y="2598602"/>
              </a:cxn>
              <a:cxn ang="0">
                <a:pos x="0" y="3198813"/>
              </a:cxn>
              <a:cxn ang="0">
                <a:pos x="5085437" y="3198813"/>
              </a:cxn>
            </a:cxnLst>
            <a:pathLst>
              <a:path w="1500" h="922">
                <a:moveTo>
                  <a:pt x="1466" y="922"/>
                </a:moveTo>
                <a:cubicBezTo>
                  <a:pt x="1476" y="885"/>
                  <a:pt x="1483" y="847"/>
                  <a:pt x="1485" y="808"/>
                </a:cubicBezTo>
                <a:cubicBezTo>
                  <a:pt x="1500" y="579"/>
                  <a:pt x="1388" y="291"/>
                  <a:pt x="1196" y="156"/>
                </a:cubicBezTo>
                <a:cubicBezTo>
                  <a:pt x="981" y="18"/>
                  <a:pt x="693" y="0"/>
                  <a:pt x="442" y="100"/>
                </a:cubicBezTo>
                <a:cubicBezTo>
                  <a:pt x="409" y="116"/>
                  <a:pt x="378" y="135"/>
                  <a:pt x="347" y="157"/>
                </a:cubicBezTo>
                <a:cubicBezTo>
                  <a:pt x="207" y="258"/>
                  <a:pt x="173" y="369"/>
                  <a:pt x="112" y="524"/>
                </a:cubicBezTo>
                <a:cubicBezTo>
                  <a:pt x="100" y="554"/>
                  <a:pt x="82" y="585"/>
                  <a:pt x="75" y="617"/>
                </a:cubicBezTo>
                <a:cubicBezTo>
                  <a:pt x="68" y="652"/>
                  <a:pt x="76" y="664"/>
                  <a:pt x="83" y="682"/>
                </a:cubicBezTo>
                <a:cubicBezTo>
                  <a:pt x="94" y="707"/>
                  <a:pt x="93" y="723"/>
                  <a:pt x="82" y="749"/>
                </a:cubicBezTo>
                <a:cubicBezTo>
                  <a:pt x="55" y="807"/>
                  <a:pt x="30" y="866"/>
                  <a:pt x="0" y="922"/>
                </a:cubicBezTo>
                <a:cubicBezTo>
                  <a:pt x="1466" y="922"/>
                  <a:pt x="1466" y="922"/>
                  <a:pt x="1466" y="922"/>
                </a:cubicBezTo>
                <a:close/>
              </a:path>
            </a:pathLst>
          </a:custGeom>
          <a:solidFill>
            <a:srgbClr val="E72918">
              <a:alpha val="100000"/>
            </a:srgbClr>
          </a:solidFill>
          <a:ln w="9525">
            <a:noFill/>
          </a:ln>
        </p:spPr>
        <p:txBody>
          <a:bodyPr/>
          <a:p>
            <a:endParaRPr lang="zh-CN" altLang="en-US"/>
          </a:p>
        </p:txBody>
      </p:sp>
      <p:sp>
        <p:nvSpPr>
          <p:cNvPr id="49162" name="Freeform 8"/>
          <p:cNvSpPr/>
          <p:nvPr/>
        </p:nvSpPr>
        <p:spPr>
          <a:xfrm>
            <a:off x="6021388" y="0"/>
            <a:ext cx="2640012" cy="3070225"/>
          </a:xfrm>
          <a:custGeom>
            <a:avLst/>
            <a:gdLst/>
            <a:ahLst/>
            <a:cxnLst>
              <a:cxn ang="0">
                <a:pos x="2640568" y="0"/>
              </a:cxn>
              <a:cxn ang="0">
                <a:pos x="1533681" y="218558"/>
              </a:cxn>
              <a:cxn ang="0">
                <a:pos x="1204043" y="416302"/>
              </a:cxn>
              <a:cxn ang="0">
                <a:pos x="388625" y="1689491"/>
              </a:cxn>
              <a:cxn ang="0">
                <a:pos x="260240" y="2012125"/>
              </a:cxn>
              <a:cxn ang="0">
                <a:pos x="287999" y="2237622"/>
              </a:cxn>
              <a:cxn ang="0">
                <a:pos x="284529" y="2470057"/>
              </a:cxn>
              <a:cxn ang="0">
                <a:pos x="0" y="3070225"/>
              </a:cxn>
              <a:cxn ang="0">
                <a:pos x="2640568" y="3070225"/>
              </a:cxn>
              <a:cxn ang="0">
                <a:pos x="2640568" y="0"/>
              </a:cxn>
            </a:cxnLst>
            <a:pathLst>
              <a:path w="761" h="885">
                <a:moveTo>
                  <a:pt x="761" y="0"/>
                </a:moveTo>
                <a:cubicBezTo>
                  <a:pt x="653" y="1"/>
                  <a:pt x="545" y="22"/>
                  <a:pt x="442" y="63"/>
                </a:cubicBezTo>
                <a:cubicBezTo>
                  <a:pt x="409" y="79"/>
                  <a:pt x="378" y="98"/>
                  <a:pt x="347" y="120"/>
                </a:cubicBezTo>
                <a:cubicBezTo>
                  <a:pt x="207" y="221"/>
                  <a:pt x="173" y="332"/>
                  <a:pt x="112" y="487"/>
                </a:cubicBezTo>
                <a:cubicBezTo>
                  <a:pt x="100" y="517"/>
                  <a:pt x="82" y="548"/>
                  <a:pt x="75" y="580"/>
                </a:cubicBezTo>
                <a:cubicBezTo>
                  <a:pt x="68" y="615"/>
                  <a:pt x="76" y="627"/>
                  <a:pt x="83" y="645"/>
                </a:cubicBezTo>
                <a:cubicBezTo>
                  <a:pt x="94" y="670"/>
                  <a:pt x="93" y="686"/>
                  <a:pt x="82" y="712"/>
                </a:cubicBezTo>
                <a:cubicBezTo>
                  <a:pt x="55" y="770"/>
                  <a:pt x="30" y="829"/>
                  <a:pt x="0" y="885"/>
                </a:cubicBezTo>
                <a:cubicBezTo>
                  <a:pt x="761" y="885"/>
                  <a:pt x="761" y="885"/>
                  <a:pt x="761" y="885"/>
                </a:cubicBezTo>
                <a:cubicBezTo>
                  <a:pt x="761" y="0"/>
                  <a:pt x="761" y="0"/>
                  <a:pt x="761" y="0"/>
                </a:cubicBezTo>
                <a:close/>
              </a:path>
            </a:pathLst>
          </a:custGeom>
          <a:solidFill>
            <a:srgbClr val="009E9F">
              <a:alpha val="100000"/>
            </a:srgbClr>
          </a:solidFill>
          <a:ln w="9525">
            <a:noFill/>
          </a:ln>
        </p:spPr>
        <p:txBody>
          <a:bodyPr/>
          <a:p>
            <a:endParaRPr lang="zh-CN" altLang="en-US"/>
          </a:p>
        </p:txBody>
      </p:sp>
      <p:sp>
        <p:nvSpPr>
          <p:cNvPr id="49163" name="Freeform 9"/>
          <p:cNvSpPr/>
          <p:nvPr/>
        </p:nvSpPr>
        <p:spPr>
          <a:xfrm>
            <a:off x="8085138" y="2008188"/>
            <a:ext cx="260350" cy="863600"/>
          </a:xfrm>
          <a:custGeom>
            <a:avLst/>
            <a:gdLst/>
            <a:ahLst/>
            <a:cxnLst>
              <a:cxn ang="0">
                <a:pos x="260248" y="0"/>
              </a:cxn>
              <a:cxn ang="0">
                <a:pos x="260248" y="863600"/>
              </a:cxn>
              <a:cxn ang="0">
                <a:pos x="114255" y="863600"/>
              </a:cxn>
              <a:cxn ang="0">
                <a:pos x="114255" y="119063"/>
              </a:cxn>
              <a:cxn ang="0">
                <a:pos x="65062" y="212725"/>
              </a:cxn>
              <a:cxn ang="0">
                <a:pos x="0" y="174625"/>
              </a:cxn>
              <a:cxn ang="0">
                <a:pos x="99973" y="0"/>
              </a:cxn>
              <a:cxn ang="0">
                <a:pos x="260248" y="0"/>
              </a:cxn>
              <a:cxn ang="0">
                <a:pos x="260248" y="0"/>
              </a:cxn>
            </a:cxnLst>
            <a:pathLst>
              <a:path w="164" h="544">
                <a:moveTo>
                  <a:pt x="164" y="0"/>
                </a:moveTo>
                <a:lnTo>
                  <a:pt x="164" y="544"/>
                </a:lnTo>
                <a:lnTo>
                  <a:pt x="72" y="544"/>
                </a:lnTo>
                <a:lnTo>
                  <a:pt x="72" y="75"/>
                </a:lnTo>
                <a:lnTo>
                  <a:pt x="41" y="134"/>
                </a:lnTo>
                <a:lnTo>
                  <a:pt x="0" y="110"/>
                </a:lnTo>
                <a:lnTo>
                  <a:pt x="63" y="0"/>
                </a:lnTo>
                <a:lnTo>
                  <a:pt x="164" y="0"/>
                </a:lnTo>
                <a:lnTo>
                  <a:pt x="164" y="0"/>
                </a:lnTo>
                <a:close/>
              </a:path>
            </a:pathLst>
          </a:custGeom>
          <a:solidFill>
            <a:srgbClr val="FFFFFF">
              <a:alpha val="100000"/>
            </a:srgbClr>
          </a:solidFill>
          <a:ln w="9525">
            <a:noFill/>
          </a:ln>
        </p:spPr>
        <p:txBody>
          <a:bodyPr/>
          <a:p>
            <a:endParaRPr lang="zh-CN" altLang="en-US"/>
          </a:p>
        </p:txBody>
      </p:sp>
      <p:sp>
        <p:nvSpPr>
          <p:cNvPr id="49164" name="Freeform 10"/>
          <p:cNvSpPr/>
          <p:nvPr/>
        </p:nvSpPr>
        <p:spPr>
          <a:xfrm>
            <a:off x="8858250" y="2008188"/>
            <a:ext cx="382588" cy="863600"/>
          </a:xfrm>
          <a:custGeom>
            <a:avLst/>
            <a:gdLst/>
            <a:ahLst/>
            <a:cxnLst>
              <a:cxn ang="0">
                <a:pos x="365055" y="339891"/>
              </a:cxn>
              <a:cxn ang="0">
                <a:pos x="382439" y="273994"/>
              </a:cxn>
              <a:cxn ang="0">
                <a:pos x="382439" y="131794"/>
              </a:cxn>
              <a:cxn ang="0">
                <a:pos x="344195" y="38151"/>
              </a:cxn>
              <a:cxn ang="0">
                <a:pos x="250324" y="0"/>
              </a:cxn>
              <a:cxn ang="0">
                <a:pos x="132115" y="0"/>
              </a:cxn>
              <a:cxn ang="0">
                <a:pos x="38244" y="38151"/>
              </a:cxn>
              <a:cxn ang="0">
                <a:pos x="0" y="131794"/>
              </a:cxn>
              <a:cxn ang="0">
                <a:pos x="0" y="242779"/>
              </a:cxn>
              <a:cxn ang="0">
                <a:pos x="142545" y="242779"/>
              </a:cxn>
              <a:cxn ang="0">
                <a:pos x="142545" y="121390"/>
              </a:cxn>
              <a:cxn ang="0">
                <a:pos x="239894" y="121390"/>
              </a:cxn>
              <a:cxn ang="0">
                <a:pos x="239894" y="315613"/>
              </a:cxn>
              <a:cxn ang="0">
                <a:pos x="0" y="745679"/>
              </a:cxn>
              <a:cxn ang="0">
                <a:pos x="0" y="863600"/>
              </a:cxn>
              <a:cxn ang="0">
                <a:pos x="382439" y="863600"/>
              </a:cxn>
              <a:cxn ang="0">
                <a:pos x="382439" y="745679"/>
              </a:cxn>
              <a:cxn ang="0">
                <a:pos x="139069" y="745679"/>
              </a:cxn>
              <a:cxn ang="0">
                <a:pos x="365055" y="339891"/>
              </a:cxn>
            </a:cxnLst>
            <a:pathLst>
              <a:path w="110" h="249">
                <a:moveTo>
                  <a:pt x="105" y="98"/>
                </a:moveTo>
                <a:cubicBezTo>
                  <a:pt x="109" y="92"/>
                  <a:pt x="110" y="86"/>
                  <a:pt x="110" y="79"/>
                </a:cubicBezTo>
                <a:cubicBezTo>
                  <a:pt x="110" y="38"/>
                  <a:pt x="110" y="38"/>
                  <a:pt x="110" y="38"/>
                </a:cubicBezTo>
                <a:cubicBezTo>
                  <a:pt x="110" y="28"/>
                  <a:pt x="107" y="19"/>
                  <a:pt x="99" y="11"/>
                </a:cubicBezTo>
                <a:cubicBezTo>
                  <a:pt x="92" y="4"/>
                  <a:pt x="83" y="0"/>
                  <a:pt x="72" y="0"/>
                </a:cubicBezTo>
                <a:cubicBezTo>
                  <a:pt x="38" y="0"/>
                  <a:pt x="38" y="0"/>
                  <a:pt x="38" y="0"/>
                </a:cubicBezTo>
                <a:cubicBezTo>
                  <a:pt x="28" y="0"/>
                  <a:pt x="19" y="4"/>
                  <a:pt x="11" y="11"/>
                </a:cubicBezTo>
                <a:cubicBezTo>
                  <a:pt x="4" y="19"/>
                  <a:pt x="0" y="28"/>
                  <a:pt x="0" y="38"/>
                </a:cubicBezTo>
                <a:cubicBezTo>
                  <a:pt x="0" y="70"/>
                  <a:pt x="0" y="70"/>
                  <a:pt x="0" y="70"/>
                </a:cubicBezTo>
                <a:cubicBezTo>
                  <a:pt x="41" y="70"/>
                  <a:pt x="41" y="70"/>
                  <a:pt x="41" y="70"/>
                </a:cubicBezTo>
                <a:cubicBezTo>
                  <a:pt x="41" y="35"/>
                  <a:pt x="41" y="35"/>
                  <a:pt x="41" y="35"/>
                </a:cubicBezTo>
                <a:cubicBezTo>
                  <a:pt x="69" y="35"/>
                  <a:pt x="69" y="35"/>
                  <a:pt x="69" y="35"/>
                </a:cubicBezTo>
                <a:cubicBezTo>
                  <a:pt x="69" y="91"/>
                  <a:pt x="69" y="91"/>
                  <a:pt x="69" y="91"/>
                </a:cubicBezTo>
                <a:cubicBezTo>
                  <a:pt x="0" y="215"/>
                  <a:pt x="0" y="215"/>
                  <a:pt x="0" y="215"/>
                </a:cubicBezTo>
                <a:cubicBezTo>
                  <a:pt x="0" y="249"/>
                  <a:pt x="0" y="249"/>
                  <a:pt x="0" y="249"/>
                </a:cubicBezTo>
                <a:cubicBezTo>
                  <a:pt x="110" y="249"/>
                  <a:pt x="110" y="249"/>
                  <a:pt x="110" y="249"/>
                </a:cubicBezTo>
                <a:cubicBezTo>
                  <a:pt x="110" y="215"/>
                  <a:pt x="110" y="215"/>
                  <a:pt x="110" y="215"/>
                </a:cubicBezTo>
                <a:cubicBezTo>
                  <a:pt x="40" y="215"/>
                  <a:pt x="40" y="215"/>
                  <a:pt x="40" y="215"/>
                </a:cubicBezTo>
                <a:cubicBezTo>
                  <a:pt x="105" y="98"/>
                  <a:pt x="105" y="98"/>
                  <a:pt x="105" y="98"/>
                </a:cubicBezTo>
                <a:close/>
              </a:path>
            </a:pathLst>
          </a:custGeom>
          <a:solidFill>
            <a:srgbClr val="FFFFFF">
              <a:alpha val="100000"/>
            </a:srgbClr>
          </a:solidFill>
          <a:ln w="9525">
            <a:noFill/>
          </a:ln>
        </p:spPr>
        <p:txBody>
          <a:bodyPr/>
          <a:p>
            <a:endParaRPr lang="zh-CN" altLang="en-US"/>
          </a:p>
        </p:txBody>
      </p:sp>
      <p:sp>
        <p:nvSpPr>
          <p:cNvPr id="49165" name="Freeform 11"/>
          <p:cNvSpPr/>
          <p:nvPr/>
        </p:nvSpPr>
        <p:spPr>
          <a:xfrm>
            <a:off x="8077200" y="3267075"/>
            <a:ext cx="385763" cy="868363"/>
          </a:xfrm>
          <a:custGeom>
            <a:avLst/>
            <a:gdLst/>
            <a:ahLst/>
            <a:cxnLst>
              <a:cxn ang="0">
                <a:pos x="253601" y="0"/>
              </a:cxn>
              <a:cxn ang="0">
                <a:pos x="347398" y="38208"/>
              </a:cxn>
              <a:cxn ang="0">
                <a:pos x="385612" y="131991"/>
              </a:cxn>
              <a:cxn ang="0">
                <a:pos x="385612" y="316084"/>
              </a:cxn>
              <a:cxn ang="0">
                <a:pos x="364768" y="385553"/>
              </a:cxn>
              <a:cxn ang="0">
                <a:pos x="312658" y="434182"/>
              </a:cxn>
              <a:cxn ang="0">
                <a:pos x="364768" y="482810"/>
              </a:cxn>
              <a:cxn ang="0">
                <a:pos x="385612" y="552279"/>
              </a:cxn>
              <a:cxn ang="0">
                <a:pos x="385612" y="732898"/>
              </a:cxn>
              <a:cxn ang="0">
                <a:pos x="347398" y="826682"/>
              </a:cxn>
              <a:cxn ang="0">
                <a:pos x="253601" y="868363"/>
              </a:cxn>
              <a:cxn ang="0">
                <a:pos x="132011" y="868363"/>
              </a:cxn>
              <a:cxn ang="0">
                <a:pos x="41688" y="826682"/>
              </a:cxn>
              <a:cxn ang="0">
                <a:pos x="0" y="732898"/>
              </a:cxn>
              <a:cxn ang="0">
                <a:pos x="0" y="625221"/>
              </a:cxn>
              <a:cxn ang="0">
                <a:pos x="142433" y="625221"/>
              </a:cxn>
              <a:cxn ang="0">
                <a:pos x="142433" y="746792"/>
              </a:cxn>
              <a:cxn ang="0">
                <a:pos x="243179" y="746792"/>
              </a:cxn>
              <a:cxn ang="0">
                <a:pos x="243179" y="493230"/>
              </a:cxn>
              <a:cxn ang="0">
                <a:pos x="142433" y="493230"/>
              </a:cxn>
              <a:cxn ang="0">
                <a:pos x="142433" y="371659"/>
              </a:cxn>
              <a:cxn ang="0">
                <a:pos x="243179" y="371659"/>
              </a:cxn>
              <a:cxn ang="0">
                <a:pos x="243179" y="121571"/>
              </a:cxn>
              <a:cxn ang="0">
                <a:pos x="142433" y="121571"/>
              </a:cxn>
              <a:cxn ang="0">
                <a:pos x="142433" y="243142"/>
              </a:cxn>
              <a:cxn ang="0">
                <a:pos x="0" y="243142"/>
              </a:cxn>
              <a:cxn ang="0">
                <a:pos x="0" y="131991"/>
              </a:cxn>
              <a:cxn ang="0">
                <a:pos x="41688" y="38208"/>
              </a:cxn>
              <a:cxn ang="0">
                <a:pos x="132011" y="0"/>
              </a:cxn>
              <a:cxn ang="0">
                <a:pos x="253601" y="0"/>
              </a:cxn>
            </a:cxnLst>
            <a:pathLst>
              <a:path w="111" h="250">
                <a:moveTo>
                  <a:pt x="73" y="0"/>
                </a:moveTo>
                <a:cubicBezTo>
                  <a:pt x="83" y="0"/>
                  <a:pt x="92" y="4"/>
                  <a:pt x="100" y="11"/>
                </a:cubicBezTo>
                <a:cubicBezTo>
                  <a:pt x="107" y="19"/>
                  <a:pt x="111" y="28"/>
                  <a:pt x="111" y="38"/>
                </a:cubicBezTo>
                <a:cubicBezTo>
                  <a:pt x="111" y="91"/>
                  <a:pt x="111" y="91"/>
                  <a:pt x="111" y="91"/>
                </a:cubicBezTo>
                <a:cubicBezTo>
                  <a:pt x="111" y="98"/>
                  <a:pt x="109" y="105"/>
                  <a:pt x="105" y="111"/>
                </a:cubicBezTo>
                <a:cubicBezTo>
                  <a:pt x="101" y="117"/>
                  <a:pt x="96" y="122"/>
                  <a:pt x="90" y="125"/>
                </a:cubicBezTo>
                <a:cubicBezTo>
                  <a:pt x="96" y="128"/>
                  <a:pt x="101" y="133"/>
                  <a:pt x="105" y="139"/>
                </a:cubicBezTo>
                <a:cubicBezTo>
                  <a:pt x="109" y="145"/>
                  <a:pt x="111" y="152"/>
                  <a:pt x="111" y="159"/>
                </a:cubicBezTo>
                <a:cubicBezTo>
                  <a:pt x="111" y="211"/>
                  <a:pt x="111" y="211"/>
                  <a:pt x="111" y="211"/>
                </a:cubicBezTo>
                <a:cubicBezTo>
                  <a:pt x="111" y="222"/>
                  <a:pt x="107" y="231"/>
                  <a:pt x="100" y="238"/>
                </a:cubicBezTo>
                <a:cubicBezTo>
                  <a:pt x="92" y="246"/>
                  <a:pt x="83" y="250"/>
                  <a:pt x="73" y="250"/>
                </a:cubicBezTo>
                <a:cubicBezTo>
                  <a:pt x="38" y="250"/>
                  <a:pt x="38" y="250"/>
                  <a:pt x="38" y="250"/>
                </a:cubicBezTo>
                <a:cubicBezTo>
                  <a:pt x="28" y="250"/>
                  <a:pt x="19" y="246"/>
                  <a:pt x="12" y="238"/>
                </a:cubicBezTo>
                <a:cubicBezTo>
                  <a:pt x="4" y="231"/>
                  <a:pt x="0" y="222"/>
                  <a:pt x="0" y="211"/>
                </a:cubicBezTo>
                <a:cubicBezTo>
                  <a:pt x="0" y="180"/>
                  <a:pt x="0" y="180"/>
                  <a:pt x="0" y="180"/>
                </a:cubicBezTo>
                <a:cubicBezTo>
                  <a:pt x="41" y="180"/>
                  <a:pt x="41" y="180"/>
                  <a:pt x="41" y="180"/>
                </a:cubicBezTo>
                <a:cubicBezTo>
                  <a:pt x="41" y="215"/>
                  <a:pt x="41" y="215"/>
                  <a:pt x="41" y="215"/>
                </a:cubicBezTo>
                <a:cubicBezTo>
                  <a:pt x="70" y="215"/>
                  <a:pt x="70" y="215"/>
                  <a:pt x="70" y="215"/>
                </a:cubicBezTo>
                <a:cubicBezTo>
                  <a:pt x="70" y="142"/>
                  <a:pt x="70" y="142"/>
                  <a:pt x="70" y="142"/>
                </a:cubicBezTo>
                <a:cubicBezTo>
                  <a:pt x="41" y="142"/>
                  <a:pt x="41" y="142"/>
                  <a:pt x="41" y="142"/>
                </a:cubicBezTo>
                <a:cubicBezTo>
                  <a:pt x="41" y="107"/>
                  <a:pt x="41" y="107"/>
                  <a:pt x="41" y="107"/>
                </a:cubicBezTo>
                <a:cubicBezTo>
                  <a:pt x="70" y="107"/>
                  <a:pt x="70" y="107"/>
                  <a:pt x="70" y="107"/>
                </a:cubicBezTo>
                <a:cubicBezTo>
                  <a:pt x="70" y="35"/>
                  <a:pt x="70" y="35"/>
                  <a:pt x="70" y="35"/>
                </a:cubicBezTo>
                <a:cubicBezTo>
                  <a:pt x="41" y="35"/>
                  <a:pt x="41" y="35"/>
                  <a:pt x="41" y="35"/>
                </a:cubicBezTo>
                <a:cubicBezTo>
                  <a:pt x="41" y="70"/>
                  <a:pt x="41" y="70"/>
                  <a:pt x="41" y="70"/>
                </a:cubicBezTo>
                <a:cubicBezTo>
                  <a:pt x="0" y="70"/>
                  <a:pt x="0" y="70"/>
                  <a:pt x="0" y="70"/>
                </a:cubicBezTo>
                <a:cubicBezTo>
                  <a:pt x="0" y="38"/>
                  <a:pt x="0" y="38"/>
                  <a:pt x="0" y="38"/>
                </a:cubicBezTo>
                <a:cubicBezTo>
                  <a:pt x="0" y="28"/>
                  <a:pt x="4" y="19"/>
                  <a:pt x="12" y="11"/>
                </a:cubicBezTo>
                <a:cubicBezTo>
                  <a:pt x="19" y="4"/>
                  <a:pt x="28" y="0"/>
                  <a:pt x="38" y="0"/>
                </a:cubicBezTo>
                <a:cubicBezTo>
                  <a:pt x="73" y="0"/>
                  <a:pt x="73" y="0"/>
                  <a:pt x="73" y="0"/>
                </a:cubicBezTo>
                <a:close/>
              </a:path>
            </a:pathLst>
          </a:custGeom>
          <a:solidFill>
            <a:srgbClr val="FFFFFF">
              <a:alpha val="100000"/>
            </a:srgbClr>
          </a:solidFill>
          <a:ln w="9525">
            <a:noFill/>
          </a:ln>
        </p:spPr>
        <p:txBody>
          <a:bodyPr/>
          <a:p>
            <a:endParaRPr lang="zh-CN" altLang="en-US"/>
          </a:p>
        </p:txBody>
      </p:sp>
      <p:sp>
        <p:nvSpPr>
          <p:cNvPr id="49166" name="Freeform 12"/>
          <p:cNvSpPr>
            <a:spLocks noEditPoints="1"/>
          </p:cNvSpPr>
          <p:nvPr/>
        </p:nvSpPr>
        <p:spPr>
          <a:xfrm>
            <a:off x="8858250" y="3267075"/>
            <a:ext cx="441325" cy="865188"/>
          </a:xfrm>
          <a:custGeom>
            <a:avLst/>
            <a:gdLst/>
            <a:ahLst/>
            <a:cxnLst>
              <a:cxn ang="0">
                <a:pos x="382438" y="0"/>
              </a:cxn>
              <a:cxn ang="0">
                <a:pos x="382438" y="503238"/>
              </a:cxn>
              <a:cxn ang="0">
                <a:pos x="441153" y="503238"/>
              </a:cxn>
              <a:cxn ang="0">
                <a:pos x="441153" y="625475"/>
              </a:cxn>
              <a:cxn ang="0">
                <a:pos x="382438" y="625475"/>
              </a:cxn>
              <a:cxn ang="0">
                <a:pos x="382438" y="865188"/>
              </a:cxn>
              <a:cxn ang="0">
                <a:pos x="239619" y="865188"/>
              </a:cxn>
              <a:cxn ang="0">
                <a:pos x="239619" y="625475"/>
              </a:cxn>
              <a:cxn ang="0">
                <a:pos x="0" y="625475"/>
              </a:cxn>
              <a:cxn ang="0">
                <a:pos x="0" y="503238"/>
              </a:cxn>
              <a:cxn ang="0">
                <a:pos x="153927" y="0"/>
              </a:cxn>
              <a:cxn ang="0">
                <a:pos x="382438" y="0"/>
              </a:cxn>
              <a:cxn ang="0">
                <a:pos x="382438" y="0"/>
              </a:cxn>
              <a:cxn ang="0">
                <a:pos x="239619" y="503238"/>
              </a:cxn>
              <a:cxn ang="0">
                <a:pos x="239619" y="107950"/>
              </a:cxn>
              <a:cxn ang="0">
                <a:pos x="125364" y="503238"/>
              </a:cxn>
              <a:cxn ang="0">
                <a:pos x="239619" y="503238"/>
              </a:cxn>
              <a:cxn ang="0">
                <a:pos x="239619" y="503238"/>
              </a:cxn>
            </a:cxnLst>
            <a:pathLst>
              <a:path w="278" h="545">
                <a:moveTo>
                  <a:pt x="241" y="0"/>
                </a:moveTo>
                <a:lnTo>
                  <a:pt x="241" y="317"/>
                </a:lnTo>
                <a:lnTo>
                  <a:pt x="278" y="317"/>
                </a:lnTo>
                <a:lnTo>
                  <a:pt x="278" y="394"/>
                </a:lnTo>
                <a:lnTo>
                  <a:pt x="241" y="394"/>
                </a:lnTo>
                <a:lnTo>
                  <a:pt x="241" y="545"/>
                </a:lnTo>
                <a:lnTo>
                  <a:pt x="151" y="545"/>
                </a:lnTo>
                <a:lnTo>
                  <a:pt x="151" y="394"/>
                </a:lnTo>
                <a:lnTo>
                  <a:pt x="0" y="394"/>
                </a:lnTo>
                <a:lnTo>
                  <a:pt x="0" y="317"/>
                </a:lnTo>
                <a:lnTo>
                  <a:pt x="97" y="0"/>
                </a:lnTo>
                <a:lnTo>
                  <a:pt x="241" y="0"/>
                </a:lnTo>
                <a:lnTo>
                  <a:pt x="241" y="0"/>
                </a:lnTo>
                <a:close/>
                <a:moveTo>
                  <a:pt x="151" y="317"/>
                </a:moveTo>
                <a:lnTo>
                  <a:pt x="151" y="68"/>
                </a:lnTo>
                <a:lnTo>
                  <a:pt x="79" y="317"/>
                </a:lnTo>
                <a:lnTo>
                  <a:pt x="151" y="317"/>
                </a:lnTo>
                <a:lnTo>
                  <a:pt x="151" y="317"/>
                </a:lnTo>
                <a:close/>
              </a:path>
            </a:pathLst>
          </a:custGeom>
          <a:solidFill>
            <a:srgbClr val="FFFFFF">
              <a:alpha val="100000"/>
            </a:srgbClr>
          </a:solidFill>
          <a:ln w="9525">
            <a:noFill/>
          </a:ln>
        </p:spPr>
        <p:txBody>
          <a:bodyPr/>
          <a:p>
            <a:endParaRPr lang="zh-CN" altLang="en-US"/>
          </a:p>
        </p:txBody>
      </p:sp>
      <p:sp>
        <p:nvSpPr>
          <p:cNvPr id="49167" name="Freeform 14"/>
          <p:cNvSpPr>
            <a:spLocks noEditPoints="1"/>
          </p:cNvSpPr>
          <p:nvPr/>
        </p:nvSpPr>
        <p:spPr>
          <a:xfrm>
            <a:off x="8043863" y="1266825"/>
            <a:ext cx="454025" cy="523875"/>
          </a:xfrm>
          <a:custGeom>
            <a:avLst/>
            <a:gdLst/>
            <a:ahLst/>
            <a:cxnLst>
              <a:cxn ang="0">
                <a:pos x="287553" y="451018"/>
              </a:cxn>
              <a:cxn ang="0">
                <a:pos x="297946" y="471834"/>
              </a:cxn>
              <a:cxn ang="0">
                <a:pos x="166295" y="478773"/>
              </a:cxn>
              <a:cxn ang="0">
                <a:pos x="155902" y="457957"/>
              </a:cxn>
              <a:cxn ang="0">
                <a:pos x="166295" y="451018"/>
              </a:cxn>
              <a:cxn ang="0">
                <a:pos x="270230" y="509998"/>
              </a:cxn>
              <a:cxn ang="0">
                <a:pos x="197476" y="523875"/>
              </a:cxn>
              <a:cxn ang="0">
                <a:pos x="180153" y="496120"/>
              </a:cxn>
              <a:cxn ang="0">
                <a:pos x="225192" y="117959"/>
              </a:cxn>
              <a:cxn ang="0">
                <a:pos x="284088" y="433671"/>
              </a:cxn>
              <a:cxn ang="0">
                <a:pos x="107399" y="235917"/>
              </a:cxn>
              <a:cxn ang="0">
                <a:pos x="225192" y="117959"/>
              </a:cxn>
              <a:cxn ang="0">
                <a:pos x="249443" y="142244"/>
              </a:cxn>
              <a:cxn ang="0">
                <a:pos x="273695" y="156122"/>
              </a:cxn>
              <a:cxn ang="0">
                <a:pos x="245979" y="149183"/>
              </a:cxn>
              <a:cxn ang="0">
                <a:pos x="173224" y="183877"/>
              </a:cxn>
              <a:cxn ang="0">
                <a:pos x="145509" y="235917"/>
              </a:cxn>
              <a:cxn ang="0">
                <a:pos x="138580" y="281019"/>
              </a:cxn>
              <a:cxn ang="0">
                <a:pos x="131651" y="256733"/>
              </a:cxn>
              <a:cxn ang="0">
                <a:pos x="131651" y="208162"/>
              </a:cxn>
              <a:cxn ang="0">
                <a:pos x="162831" y="163060"/>
              </a:cxn>
              <a:cxn ang="0">
                <a:pos x="225192" y="138775"/>
              </a:cxn>
              <a:cxn ang="0">
                <a:pos x="242514" y="138775"/>
              </a:cxn>
              <a:cxn ang="0">
                <a:pos x="242514" y="0"/>
              </a:cxn>
              <a:cxn ang="0">
                <a:pos x="228656" y="79796"/>
              </a:cxn>
              <a:cxn ang="0">
                <a:pos x="214798" y="0"/>
              </a:cxn>
              <a:cxn ang="0">
                <a:pos x="398416" y="76326"/>
              </a:cxn>
              <a:cxn ang="0">
                <a:pos x="322197" y="111020"/>
              </a:cxn>
              <a:cxn ang="0">
                <a:pos x="117793" y="353876"/>
              </a:cxn>
              <a:cxn ang="0">
                <a:pos x="58896" y="374692"/>
              </a:cxn>
              <a:cxn ang="0">
                <a:pos x="117793" y="353876"/>
              </a:cxn>
              <a:cxn ang="0">
                <a:pos x="76219" y="55510"/>
              </a:cxn>
              <a:cxn ang="0">
                <a:pos x="110864" y="128367"/>
              </a:cxn>
              <a:cxn ang="0">
                <a:pos x="76219" y="55510"/>
              </a:cxn>
              <a:cxn ang="0">
                <a:pos x="377629" y="395508"/>
              </a:cxn>
              <a:cxn ang="0">
                <a:pos x="353378" y="333060"/>
              </a:cxn>
              <a:cxn ang="0">
                <a:pos x="336055" y="353876"/>
              </a:cxn>
              <a:cxn ang="0">
                <a:pos x="453848" y="239387"/>
              </a:cxn>
              <a:cxn ang="0">
                <a:pos x="388023" y="235917"/>
              </a:cxn>
              <a:cxn ang="0">
                <a:pos x="453848" y="211632"/>
              </a:cxn>
              <a:cxn ang="0">
                <a:pos x="0" y="239387"/>
              </a:cxn>
              <a:cxn ang="0">
                <a:pos x="69290" y="211632"/>
              </a:cxn>
              <a:cxn ang="0">
                <a:pos x="69290" y="239387"/>
              </a:cxn>
            </a:cxnLst>
            <a:pathLst>
              <a:path w="131" h="151">
                <a:moveTo>
                  <a:pt x="48" y="130"/>
                </a:moveTo>
                <a:cubicBezTo>
                  <a:pt x="83" y="130"/>
                  <a:pt x="83" y="130"/>
                  <a:pt x="83" y="130"/>
                </a:cubicBezTo>
                <a:cubicBezTo>
                  <a:pt x="84" y="130"/>
                  <a:pt x="86" y="131"/>
                  <a:pt x="86" y="132"/>
                </a:cubicBezTo>
                <a:cubicBezTo>
                  <a:pt x="86" y="136"/>
                  <a:pt x="86" y="136"/>
                  <a:pt x="86" y="136"/>
                </a:cubicBezTo>
                <a:cubicBezTo>
                  <a:pt x="86" y="137"/>
                  <a:pt x="84" y="138"/>
                  <a:pt x="83" y="138"/>
                </a:cubicBezTo>
                <a:cubicBezTo>
                  <a:pt x="48" y="138"/>
                  <a:pt x="48" y="138"/>
                  <a:pt x="48" y="138"/>
                </a:cubicBezTo>
                <a:cubicBezTo>
                  <a:pt x="46" y="138"/>
                  <a:pt x="45" y="137"/>
                  <a:pt x="45" y="136"/>
                </a:cubicBezTo>
                <a:cubicBezTo>
                  <a:pt x="45" y="132"/>
                  <a:pt x="45" y="132"/>
                  <a:pt x="45" y="132"/>
                </a:cubicBezTo>
                <a:cubicBezTo>
                  <a:pt x="45" y="131"/>
                  <a:pt x="46" y="130"/>
                  <a:pt x="48" y="130"/>
                </a:cubicBezTo>
                <a:cubicBezTo>
                  <a:pt x="48" y="130"/>
                  <a:pt x="48" y="130"/>
                  <a:pt x="48" y="130"/>
                </a:cubicBezTo>
                <a:close/>
                <a:moveTo>
                  <a:pt x="78" y="143"/>
                </a:moveTo>
                <a:cubicBezTo>
                  <a:pt x="78" y="147"/>
                  <a:pt x="78" y="147"/>
                  <a:pt x="78" y="147"/>
                </a:cubicBezTo>
                <a:cubicBezTo>
                  <a:pt x="78" y="149"/>
                  <a:pt x="76" y="151"/>
                  <a:pt x="74" y="151"/>
                </a:cubicBezTo>
                <a:cubicBezTo>
                  <a:pt x="57" y="151"/>
                  <a:pt x="57" y="151"/>
                  <a:pt x="57" y="151"/>
                </a:cubicBezTo>
                <a:cubicBezTo>
                  <a:pt x="54" y="151"/>
                  <a:pt x="52" y="149"/>
                  <a:pt x="52" y="147"/>
                </a:cubicBezTo>
                <a:cubicBezTo>
                  <a:pt x="52" y="143"/>
                  <a:pt x="52" y="143"/>
                  <a:pt x="52" y="143"/>
                </a:cubicBezTo>
                <a:cubicBezTo>
                  <a:pt x="78" y="143"/>
                  <a:pt x="78" y="143"/>
                  <a:pt x="78" y="143"/>
                </a:cubicBezTo>
                <a:close/>
                <a:moveTo>
                  <a:pt x="65" y="34"/>
                </a:moveTo>
                <a:cubicBezTo>
                  <a:pt x="84" y="34"/>
                  <a:pt x="99" y="49"/>
                  <a:pt x="99" y="68"/>
                </a:cubicBezTo>
                <a:cubicBezTo>
                  <a:pt x="99" y="89"/>
                  <a:pt x="82" y="94"/>
                  <a:pt x="82" y="125"/>
                </a:cubicBezTo>
                <a:cubicBezTo>
                  <a:pt x="49" y="125"/>
                  <a:pt x="49" y="125"/>
                  <a:pt x="49" y="125"/>
                </a:cubicBezTo>
                <a:cubicBezTo>
                  <a:pt x="49" y="94"/>
                  <a:pt x="31" y="89"/>
                  <a:pt x="31" y="68"/>
                </a:cubicBezTo>
                <a:cubicBezTo>
                  <a:pt x="31" y="49"/>
                  <a:pt x="47" y="34"/>
                  <a:pt x="65" y="34"/>
                </a:cubicBezTo>
                <a:cubicBezTo>
                  <a:pt x="65" y="34"/>
                  <a:pt x="65" y="34"/>
                  <a:pt x="65" y="34"/>
                </a:cubicBezTo>
                <a:close/>
                <a:moveTo>
                  <a:pt x="70" y="40"/>
                </a:moveTo>
                <a:cubicBezTo>
                  <a:pt x="72" y="41"/>
                  <a:pt x="72" y="41"/>
                  <a:pt x="72" y="41"/>
                </a:cubicBezTo>
                <a:cubicBezTo>
                  <a:pt x="76" y="42"/>
                  <a:pt x="80" y="44"/>
                  <a:pt x="83" y="46"/>
                </a:cubicBezTo>
                <a:cubicBezTo>
                  <a:pt x="82" y="46"/>
                  <a:pt x="80" y="45"/>
                  <a:pt x="79" y="45"/>
                </a:cubicBezTo>
                <a:cubicBezTo>
                  <a:pt x="76" y="44"/>
                  <a:pt x="76" y="44"/>
                  <a:pt x="76" y="44"/>
                </a:cubicBezTo>
                <a:cubicBezTo>
                  <a:pt x="74" y="44"/>
                  <a:pt x="73" y="44"/>
                  <a:pt x="71" y="43"/>
                </a:cubicBezTo>
                <a:cubicBezTo>
                  <a:pt x="69" y="44"/>
                  <a:pt x="66" y="44"/>
                  <a:pt x="64" y="45"/>
                </a:cubicBezTo>
                <a:cubicBezTo>
                  <a:pt x="59" y="46"/>
                  <a:pt x="54" y="49"/>
                  <a:pt x="50" y="53"/>
                </a:cubicBezTo>
                <a:cubicBezTo>
                  <a:pt x="49" y="55"/>
                  <a:pt x="49" y="55"/>
                  <a:pt x="49" y="55"/>
                </a:cubicBezTo>
                <a:cubicBezTo>
                  <a:pt x="45" y="59"/>
                  <a:pt x="43" y="63"/>
                  <a:pt x="42" y="68"/>
                </a:cubicBezTo>
                <a:cubicBezTo>
                  <a:pt x="41" y="72"/>
                  <a:pt x="41" y="72"/>
                  <a:pt x="41" y="72"/>
                </a:cubicBezTo>
                <a:cubicBezTo>
                  <a:pt x="40" y="75"/>
                  <a:pt x="40" y="78"/>
                  <a:pt x="40" y="81"/>
                </a:cubicBezTo>
                <a:cubicBezTo>
                  <a:pt x="40" y="80"/>
                  <a:pt x="39" y="78"/>
                  <a:pt x="38" y="77"/>
                </a:cubicBezTo>
                <a:cubicBezTo>
                  <a:pt x="38" y="74"/>
                  <a:pt x="38" y="74"/>
                  <a:pt x="38" y="74"/>
                </a:cubicBezTo>
                <a:cubicBezTo>
                  <a:pt x="37" y="70"/>
                  <a:pt x="37" y="66"/>
                  <a:pt x="38" y="62"/>
                </a:cubicBezTo>
                <a:cubicBezTo>
                  <a:pt x="38" y="60"/>
                  <a:pt x="38" y="60"/>
                  <a:pt x="38" y="60"/>
                </a:cubicBezTo>
                <a:cubicBezTo>
                  <a:pt x="40" y="56"/>
                  <a:pt x="42" y="53"/>
                  <a:pt x="45" y="49"/>
                </a:cubicBezTo>
                <a:cubicBezTo>
                  <a:pt x="47" y="47"/>
                  <a:pt x="47" y="47"/>
                  <a:pt x="47" y="47"/>
                </a:cubicBezTo>
                <a:cubicBezTo>
                  <a:pt x="50" y="44"/>
                  <a:pt x="54" y="42"/>
                  <a:pt x="58" y="41"/>
                </a:cubicBezTo>
                <a:cubicBezTo>
                  <a:pt x="61" y="40"/>
                  <a:pt x="63" y="40"/>
                  <a:pt x="65" y="40"/>
                </a:cubicBezTo>
                <a:cubicBezTo>
                  <a:pt x="67" y="40"/>
                  <a:pt x="68" y="40"/>
                  <a:pt x="70" y="40"/>
                </a:cubicBezTo>
                <a:cubicBezTo>
                  <a:pt x="70" y="40"/>
                  <a:pt x="70" y="40"/>
                  <a:pt x="70" y="40"/>
                </a:cubicBezTo>
                <a:close/>
                <a:moveTo>
                  <a:pt x="62" y="0"/>
                </a:moveTo>
                <a:cubicBezTo>
                  <a:pt x="70" y="0"/>
                  <a:pt x="70" y="0"/>
                  <a:pt x="70" y="0"/>
                </a:cubicBezTo>
                <a:cubicBezTo>
                  <a:pt x="70" y="23"/>
                  <a:pt x="70" y="23"/>
                  <a:pt x="70" y="23"/>
                </a:cubicBezTo>
                <a:cubicBezTo>
                  <a:pt x="68" y="23"/>
                  <a:pt x="67" y="23"/>
                  <a:pt x="66" y="23"/>
                </a:cubicBezTo>
                <a:cubicBezTo>
                  <a:pt x="64" y="23"/>
                  <a:pt x="63" y="23"/>
                  <a:pt x="62" y="23"/>
                </a:cubicBezTo>
                <a:cubicBezTo>
                  <a:pt x="62" y="0"/>
                  <a:pt x="62" y="0"/>
                  <a:pt x="62" y="0"/>
                </a:cubicBezTo>
                <a:close/>
                <a:moveTo>
                  <a:pt x="109" y="16"/>
                </a:moveTo>
                <a:cubicBezTo>
                  <a:pt x="115" y="22"/>
                  <a:pt x="115" y="22"/>
                  <a:pt x="115" y="22"/>
                </a:cubicBezTo>
                <a:cubicBezTo>
                  <a:pt x="99" y="37"/>
                  <a:pt x="99" y="37"/>
                  <a:pt x="99" y="37"/>
                </a:cubicBezTo>
                <a:cubicBezTo>
                  <a:pt x="97" y="35"/>
                  <a:pt x="95" y="33"/>
                  <a:pt x="93" y="32"/>
                </a:cubicBezTo>
                <a:cubicBezTo>
                  <a:pt x="109" y="16"/>
                  <a:pt x="109" y="16"/>
                  <a:pt x="109" y="16"/>
                </a:cubicBezTo>
                <a:close/>
                <a:moveTo>
                  <a:pt x="34" y="102"/>
                </a:moveTo>
                <a:cubicBezTo>
                  <a:pt x="22" y="114"/>
                  <a:pt x="22" y="114"/>
                  <a:pt x="22" y="114"/>
                </a:cubicBezTo>
                <a:cubicBezTo>
                  <a:pt x="17" y="108"/>
                  <a:pt x="17" y="108"/>
                  <a:pt x="17" y="108"/>
                </a:cubicBezTo>
                <a:cubicBezTo>
                  <a:pt x="29" y="96"/>
                  <a:pt x="29" y="96"/>
                  <a:pt x="29" y="96"/>
                </a:cubicBezTo>
                <a:cubicBezTo>
                  <a:pt x="31" y="98"/>
                  <a:pt x="32" y="100"/>
                  <a:pt x="34" y="102"/>
                </a:cubicBezTo>
                <a:cubicBezTo>
                  <a:pt x="34" y="102"/>
                  <a:pt x="34" y="102"/>
                  <a:pt x="34" y="102"/>
                </a:cubicBezTo>
                <a:close/>
                <a:moveTo>
                  <a:pt x="22" y="16"/>
                </a:moveTo>
                <a:cubicBezTo>
                  <a:pt x="17" y="22"/>
                  <a:pt x="17" y="22"/>
                  <a:pt x="17" y="22"/>
                </a:cubicBezTo>
                <a:cubicBezTo>
                  <a:pt x="32" y="37"/>
                  <a:pt x="32" y="37"/>
                  <a:pt x="32" y="37"/>
                </a:cubicBezTo>
                <a:cubicBezTo>
                  <a:pt x="34" y="35"/>
                  <a:pt x="36" y="33"/>
                  <a:pt x="38" y="32"/>
                </a:cubicBezTo>
                <a:cubicBezTo>
                  <a:pt x="22" y="16"/>
                  <a:pt x="22" y="16"/>
                  <a:pt x="22" y="16"/>
                </a:cubicBezTo>
                <a:close/>
                <a:moveTo>
                  <a:pt x="97" y="102"/>
                </a:moveTo>
                <a:cubicBezTo>
                  <a:pt x="109" y="114"/>
                  <a:pt x="109" y="114"/>
                  <a:pt x="109" y="114"/>
                </a:cubicBezTo>
                <a:cubicBezTo>
                  <a:pt x="115" y="108"/>
                  <a:pt x="115" y="108"/>
                  <a:pt x="115" y="108"/>
                </a:cubicBezTo>
                <a:cubicBezTo>
                  <a:pt x="102" y="96"/>
                  <a:pt x="102" y="96"/>
                  <a:pt x="102" y="96"/>
                </a:cubicBezTo>
                <a:cubicBezTo>
                  <a:pt x="101" y="98"/>
                  <a:pt x="99" y="100"/>
                  <a:pt x="97" y="102"/>
                </a:cubicBezTo>
                <a:cubicBezTo>
                  <a:pt x="97" y="102"/>
                  <a:pt x="97" y="102"/>
                  <a:pt x="97" y="102"/>
                </a:cubicBezTo>
                <a:close/>
                <a:moveTo>
                  <a:pt x="131" y="61"/>
                </a:moveTo>
                <a:cubicBezTo>
                  <a:pt x="131" y="69"/>
                  <a:pt x="131" y="69"/>
                  <a:pt x="131" y="69"/>
                </a:cubicBezTo>
                <a:cubicBezTo>
                  <a:pt x="112" y="69"/>
                  <a:pt x="112" y="69"/>
                  <a:pt x="112" y="69"/>
                </a:cubicBezTo>
                <a:cubicBezTo>
                  <a:pt x="112" y="69"/>
                  <a:pt x="112" y="68"/>
                  <a:pt x="112" y="68"/>
                </a:cubicBezTo>
                <a:cubicBezTo>
                  <a:pt x="112" y="66"/>
                  <a:pt x="111" y="63"/>
                  <a:pt x="111" y="61"/>
                </a:cubicBezTo>
                <a:cubicBezTo>
                  <a:pt x="131" y="61"/>
                  <a:pt x="131" y="61"/>
                  <a:pt x="131" y="61"/>
                </a:cubicBezTo>
                <a:close/>
                <a:moveTo>
                  <a:pt x="20" y="69"/>
                </a:moveTo>
                <a:cubicBezTo>
                  <a:pt x="0" y="69"/>
                  <a:pt x="0" y="69"/>
                  <a:pt x="0" y="69"/>
                </a:cubicBezTo>
                <a:cubicBezTo>
                  <a:pt x="0" y="61"/>
                  <a:pt x="0" y="61"/>
                  <a:pt x="0" y="61"/>
                </a:cubicBezTo>
                <a:cubicBezTo>
                  <a:pt x="20" y="61"/>
                  <a:pt x="20" y="61"/>
                  <a:pt x="20" y="61"/>
                </a:cubicBezTo>
                <a:cubicBezTo>
                  <a:pt x="20" y="63"/>
                  <a:pt x="20" y="66"/>
                  <a:pt x="20" y="68"/>
                </a:cubicBezTo>
                <a:cubicBezTo>
                  <a:pt x="20" y="68"/>
                  <a:pt x="20" y="69"/>
                  <a:pt x="20" y="69"/>
                </a:cubicBezTo>
                <a:cubicBezTo>
                  <a:pt x="20" y="69"/>
                  <a:pt x="20" y="69"/>
                  <a:pt x="20" y="69"/>
                </a:cubicBezTo>
                <a:close/>
              </a:path>
            </a:pathLst>
          </a:custGeom>
          <a:solidFill>
            <a:srgbClr val="FFFFFF">
              <a:alpha val="100000"/>
            </a:srgbClr>
          </a:solidFill>
          <a:ln w="9525">
            <a:noFill/>
          </a:ln>
        </p:spPr>
        <p:txBody>
          <a:bodyPr/>
          <a:p>
            <a:endParaRPr lang="zh-CN" altLang="en-US"/>
          </a:p>
        </p:txBody>
      </p:sp>
      <p:sp>
        <p:nvSpPr>
          <p:cNvPr id="49168" name="Freeform 15"/>
          <p:cNvSpPr>
            <a:spLocks noEditPoints="1"/>
          </p:cNvSpPr>
          <p:nvPr/>
        </p:nvSpPr>
        <p:spPr>
          <a:xfrm>
            <a:off x="8834438" y="1370013"/>
            <a:ext cx="433387" cy="339725"/>
          </a:xfrm>
          <a:custGeom>
            <a:avLst/>
            <a:gdLst/>
            <a:ahLst/>
            <a:cxnLst>
              <a:cxn ang="0">
                <a:pos x="433219" y="187195"/>
              </a:cxn>
              <a:cxn ang="0">
                <a:pos x="433219" y="315459"/>
              </a:cxn>
              <a:cxn ang="0">
                <a:pos x="408959" y="339725"/>
              </a:cxn>
              <a:cxn ang="0">
                <a:pos x="20795" y="339725"/>
              </a:cxn>
              <a:cxn ang="0">
                <a:pos x="0" y="315459"/>
              </a:cxn>
              <a:cxn ang="0">
                <a:pos x="0" y="187195"/>
              </a:cxn>
              <a:cxn ang="0">
                <a:pos x="190616" y="187195"/>
              </a:cxn>
              <a:cxn ang="0">
                <a:pos x="190616" y="214928"/>
              </a:cxn>
              <a:cxn ang="0">
                <a:pos x="204479" y="228794"/>
              </a:cxn>
              <a:cxn ang="0">
                <a:pos x="228740" y="228794"/>
              </a:cxn>
              <a:cxn ang="0">
                <a:pos x="239137" y="214928"/>
              </a:cxn>
              <a:cxn ang="0">
                <a:pos x="239137" y="187195"/>
              </a:cxn>
              <a:cxn ang="0">
                <a:pos x="433219" y="187195"/>
              </a:cxn>
              <a:cxn ang="0">
                <a:pos x="173288" y="65865"/>
              </a:cxn>
              <a:cxn ang="0">
                <a:pos x="259931" y="65865"/>
              </a:cxn>
              <a:cxn ang="0">
                <a:pos x="259931" y="38132"/>
              </a:cxn>
              <a:cxn ang="0">
                <a:pos x="249534" y="27733"/>
              </a:cxn>
              <a:cxn ang="0">
                <a:pos x="183685" y="27733"/>
              </a:cxn>
              <a:cxn ang="0">
                <a:pos x="173288" y="38132"/>
              </a:cxn>
              <a:cxn ang="0">
                <a:pos x="173288" y="65865"/>
              </a:cxn>
              <a:cxn ang="0">
                <a:pos x="20795" y="65865"/>
              </a:cxn>
              <a:cxn ang="0">
                <a:pos x="149027" y="65865"/>
              </a:cxn>
              <a:cxn ang="0">
                <a:pos x="149027" y="38132"/>
              </a:cxn>
              <a:cxn ang="0">
                <a:pos x="183685" y="0"/>
              </a:cxn>
              <a:cxn ang="0">
                <a:pos x="249534" y="0"/>
              </a:cxn>
              <a:cxn ang="0">
                <a:pos x="284192" y="38132"/>
              </a:cxn>
              <a:cxn ang="0">
                <a:pos x="284192" y="65865"/>
              </a:cxn>
              <a:cxn ang="0">
                <a:pos x="408959" y="65865"/>
              </a:cxn>
              <a:cxn ang="0">
                <a:pos x="433219" y="90131"/>
              </a:cxn>
              <a:cxn ang="0">
                <a:pos x="433219" y="162929"/>
              </a:cxn>
              <a:cxn ang="0">
                <a:pos x="0" y="162929"/>
              </a:cxn>
              <a:cxn ang="0">
                <a:pos x="0" y="90131"/>
              </a:cxn>
              <a:cxn ang="0">
                <a:pos x="20795" y="65865"/>
              </a:cxn>
              <a:cxn ang="0">
                <a:pos x="20795" y="65865"/>
              </a:cxn>
            </a:cxnLst>
            <a:pathLst>
              <a:path w="125" h="98">
                <a:moveTo>
                  <a:pt x="125" y="54"/>
                </a:moveTo>
                <a:cubicBezTo>
                  <a:pt x="125" y="91"/>
                  <a:pt x="125" y="91"/>
                  <a:pt x="125" y="91"/>
                </a:cubicBezTo>
                <a:cubicBezTo>
                  <a:pt x="125" y="95"/>
                  <a:pt x="122" y="98"/>
                  <a:pt x="118" y="98"/>
                </a:cubicBezTo>
                <a:cubicBezTo>
                  <a:pt x="6" y="98"/>
                  <a:pt x="6" y="98"/>
                  <a:pt x="6" y="98"/>
                </a:cubicBezTo>
                <a:cubicBezTo>
                  <a:pt x="3" y="98"/>
                  <a:pt x="0" y="95"/>
                  <a:pt x="0" y="91"/>
                </a:cubicBezTo>
                <a:cubicBezTo>
                  <a:pt x="0" y="54"/>
                  <a:pt x="0" y="54"/>
                  <a:pt x="0" y="54"/>
                </a:cubicBezTo>
                <a:cubicBezTo>
                  <a:pt x="55" y="54"/>
                  <a:pt x="55" y="54"/>
                  <a:pt x="55" y="54"/>
                </a:cubicBezTo>
                <a:cubicBezTo>
                  <a:pt x="55" y="62"/>
                  <a:pt x="55" y="62"/>
                  <a:pt x="55" y="62"/>
                </a:cubicBezTo>
                <a:cubicBezTo>
                  <a:pt x="55" y="64"/>
                  <a:pt x="57" y="66"/>
                  <a:pt x="59" y="66"/>
                </a:cubicBezTo>
                <a:cubicBezTo>
                  <a:pt x="66" y="66"/>
                  <a:pt x="66" y="66"/>
                  <a:pt x="66" y="66"/>
                </a:cubicBezTo>
                <a:cubicBezTo>
                  <a:pt x="68" y="66"/>
                  <a:pt x="69" y="64"/>
                  <a:pt x="69" y="62"/>
                </a:cubicBezTo>
                <a:cubicBezTo>
                  <a:pt x="69" y="54"/>
                  <a:pt x="69" y="54"/>
                  <a:pt x="69" y="54"/>
                </a:cubicBezTo>
                <a:cubicBezTo>
                  <a:pt x="125" y="54"/>
                  <a:pt x="125" y="54"/>
                  <a:pt x="125" y="54"/>
                </a:cubicBezTo>
                <a:close/>
                <a:moveTo>
                  <a:pt x="50" y="19"/>
                </a:moveTo>
                <a:cubicBezTo>
                  <a:pt x="75" y="19"/>
                  <a:pt x="75" y="19"/>
                  <a:pt x="75" y="19"/>
                </a:cubicBezTo>
                <a:cubicBezTo>
                  <a:pt x="75" y="11"/>
                  <a:pt x="75" y="11"/>
                  <a:pt x="75" y="11"/>
                </a:cubicBezTo>
                <a:cubicBezTo>
                  <a:pt x="75" y="9"/>
                  <a:pt x="73" y="8"/>
                  <a:pt x="72" y="8"/>
                </a:cubicBezTo>
                <a:cubicBezTo>
                  <a:pt x="53" y="8"/>
                  <a:pt x="53" y="8"/>
                  <a:pt x="53" y="8"/>
                </a:cubicBezTo>
                <a:cubicBezTo>
                  <a:pt x="51" y="8"/>
                  <a:pt x="50" y="9"/>
                  <a:pt x="50" y="11"/>
                </a:cubicBezTo>
                <a:cubicBezTo>
                  <a:pt x="50" y="19"/>
                  <a:pt x="50" y="19"/>
                  <a:pt x="50" y="19"/>
                </a:cubicBezTo>
                <a:close/>
                <a:moveTo>
                  <a:pt x="6" y="19"/>
                </a:moveTo>
                <a:cubicBezTo>
                  <a:pt x="43" y="19"/>
                  <a:pt x="43" y="19"/>
                  <a:pt x="43" y="19"/>
                </a:cubicBezTo>
                <a:cubicBezTo>
                  <a:pt x="43" y="11"/>
                  <a:pt x="43" y="11"/>
                  <a:pt x="43" y="11"/>
                </a:cubicBezTo>
                <a:cubicBezTo>
                  <a:pt x="43" y="5"/>
                  <a:pt x="47" y="0"/>
                  <a:pt x="53" y="0"/>
                </a:cubicBezTo>
                <a:cubicBezTo>
                  <a:pt x="72" y="0"/>
                  <a:pt x="72" y="0"/>
                  <a:pt x="72" y="0"/>
                </a:cubicBezTo>
                <a:cubicBezTo>
                  <a:pt x="77" y="0"/>
                  <a:pt x="82" y="5"/>
                  <a:pt x="82" y="11"/>
                </a:cubicBezTo>
                <a:cubicBezTo>
                  <a:pt x="82" y="19"/>
                  <a:pt x="82" y="19"/>
                  <a:pt x="82" y="19"/>
                </a:cubicBezTo>
                <a:cubicBezTo>
                  <a:pt x="118" y="19"/>
                  <a:pt x="118" y="19"/>
                  <a:pt x="118" y="19"/>
                </a:cubicBezTo>
                <a:cubicBezTo>
                  <a:pt x="122" y="19"/>
                  <a:pt x="125" y="22"/>
                  <a:pt x="125" y="26"/>
                </a:cubicBezTo>
                <a:cubicBezTo>
                  <a:pt x="125" y="47"/>
                  <a:pt x="125" y="47"/>
                  <a:pt x="125" y="47"/>
                </a:cubicBezTo>
                <a:cubicBezTo>
                  <a:pt x="0" y="47"/>
                  <a:pt x="0" y="47"/>
                  <a:pt x="0" y="47"/>
                </a:cubicBezTo>
                <a:cubicBezTo>
                  <a:pt x="0" y="26"/>
                  <a:pt x="0" y="26"/>
                  <a:pt x="0" y="26"/>
                </a:cubicBezTo>
                <a:cubicBezTo>
                  <a:pt x="0" y="22"/>
                  <a:pt x="3" y="19"/>
                  <a:pt x="6" y="19"/>
                </a:cubicBezTo>
                <a:cubicBezTo>
                  <a:pt x="6" y="19"/>
                  <a:pt x="6" y="19"/>
                  <a:pt x="6" y="19"/>
                </a:cubicBezTo>
                <a:close/>
              </a:path>
            </a:pathLst>
          </a:custGeom>
          <a:solidFill>
            <a:srgbClr val="FFFFFF">
              <a:alpha val="100000"/>
            </a:srgbClr>
          </a:solidFill>
          <a:ln w="9525">
            <a:noFill/>
          </a:ln>
        </p:spPr>
        <p:txBody>
          <a:bodyPr/>
          <a:p>
            <a:endParaRPr lang="zh-CN" altLang="en-US"/>
          </a:p>
        </p:txBody>
      </p:sp>
      <p:sp>
        <p:nvSpPr>
          <p:cNvPr id="49169" name="Freeform 16"/>
          <p:cNvSpPr>
            <a:spLocks noEditPoints="1"/>
          </p:cNvSpPr>
          <p:nvPr/>
        </p:nvSpPr>
        <p:spPr>
          <a:xfrm>
            <a:off x="7966075" y="4383088"/>
            <a:ext cx="496888" cy="500062"/>
          </a:xfrm>
          <a:custGeom>
            <a:avLst/>
            <a:gdLst/>
            <a:ahLst/>
            <a:cxnLst>
              <a:cxn ang="0">
                <a:pos x="291764" y="156270"/>
              </a:cxn>
              <a:cxn ang="0">
                <a:pos x="243137" y="163215"/>
              </a:cxn>
              <a:cxn ang="0">
                <a:pos x="260504" y="222250"/>
              </a:cxn>
              <a:cxn ang="0">
                <a:pos x="364705" y="62508"/>
              </a:cxn>
              <a:cxn ang="0">
                <a:pos x="434173" y="65981"/>
              </a:cxn>
              <a:cxn ang="0">
                <a:pos x="434173" y="135434"/>
              </a:cxn>
              <a:cxn ang="0">
                <a:pos x="277871" y="236141"/>
              </a:cxn>
              <a:cxn ang="0">
                <a:pos x="333445" y="256977"/>
              </a:cxn>
              <a:cxn ang="0">
                <a:pos x="343865" y="204887"/>
              </a:cxn>
              <a:cxn ang="0">
                <a:pos x="406386" y="256977"/>
              </a:cxn>
              <a:cxn ang="0">
                <a:pos x="395966" y="152797"/>
              </a:cxn>
              <a:cxn ang="0">
                <a:pos x="430700" y="256977"/>
              </a:cxn>
              <a:cxn ang="0">
                <a:pos x="461960" y="281285"/>
              </a:cxn>
              <a:cxn ang="0">
                <a:pos x="243137" y="468809"/>
              </a:cxn>
              <a:cxn ang="0">
                <a:pos x="218823" y="500063"/>
              </a:cxn>
              <a:cxn ang="0">
                <a:pos x="31260" y="281285"/>
              </a:cxn>
              <a:cxn ang="0">
                <a:pos x="0" y="256977"/>
              </a:cxn>
              <a:cxn ang="0">
                <a:pos x="218823" y="69453"/>
              </a:cxn>
              <a:cxn ang="0">
                <a:pos x="243137" y="34727"/>
              </a:cxn>
              <a:cxn ang="0">
                <a:pos x="343865" y="104180"/>
              </a:cxn>
              <a:cxn ang="0">
                <a:pos x="326498" y="121543"/>
              </a:cxn>
              <a:cxn ang="0">
                <a:pos x="243137" y="138906"/>
              </a:cxn>
              <a:cxn ang="0">
                <a:pos x="243137" y="322957"/>
              </a:cxn>
              <a:cxn ang="0">
                <a:pos x="333445" y="281285"/>
              </a:cxn>
              <a:cxn ang="0">
                <a:pos x="218823" y="322957"/>
              </a:cxn>
              <a:cxn ang="0">
                <a:pos x="128515" y="281285"/>
              </a:cxn>
              <a:cxn ang="0">
                <a:pos x="218823" y="322957"/>
              </a:cxn>
              <a:cxn ang="0">
                <a:pos x="218823" y="211832"/>
              </a:cxn>
              <a:cxn ang="0">
                <a:pos x="128515" y="256977"/>
              </a:cxn>
              <a:cxn ang="0">
                <a:pos x="218823" y="93762"/>
              </a:cxn>
              <a:cxn ang="0">
                <a:pos x="104202" y="256977"/>
              </a:cxn>
              <a:cxn ang="0">
                <a:pos x="218823" y="93762"/>
              </a:cxn>
              <a:cxn ang="0">
                <a:pos x="218823" y="395883"/>
              </a:cxn>
              <a:cxn ang="0">
                <a:pos x="55574" y="281285"/>
              </a:cxn>
              <a:cxn ang="0">
                <a:pos x="243137" y="395883"/>
              </a:cxn>
              <a:cxn ang="0">
                <a:pos x="406386" y="281285"/>
              </a:cxn>
              <a:cxn ang="0">
                <a:pos x="243137" y="395883"/>
              </a:cxn>
            </a:cxnLst>
            <a:pathLst>
              <a:path w="143" h="144">
                <a:moveTo>
                  <a:pt x="70" y="40"/>
                </a:moveTo>
                <a:cubicBezTo>
                  <a:pt x="75" y="41"/>
                  <a:pt x="80" y="42"/>
                  <a:pt x="84" y="45"/>
                </a:cubicBezTo>
                <a:cubicBezTo>
                  <a:pt x="79" y="50"/>
                  <a:pt x="79" y="50"/>
                  <a:pt x="79" y="50"/>
                </a:cubicBezTo>
                <a:cubicBezTo>
                  <a:pt x="76" y="49"/>
                  <a:pt x="73" y="48"/>
                  <a:pt x="70" y="47"/>
                </a:cubicBezTo>
                <a:cubicBezTo>
                  <a:pt x="70" y="61"/>
                  <a:pt x="70" y="61"/>
                  <a:pt x="70" y="61"/>
                </a:cubicBezTo>
                <a:cubicBezTo>
                  <a:pt x="72" y="62"/>
                  <a:pt x="74" y="63"/>
                  <a:pt x="75" y="64"/>
                </a:cubicBezTo>
                <a:cubicBezTo>
                  <a:pt x="106" y="32"/>
                  <a:pt x="106" y="32"/>
                  <a:pt x="106" y="32"/>
                </a:cubicBezTo>
                <a:cubicBezTo>
                  <a:pt x="105" y="18"/>
                  <a:pt x="105" y="18"/>
                  <a:pt x="105" y="18"/>
                </a:cubicBezTo>
                <a:cubicBezTo>
                  <a:pt x="123" y="0"/>
                  <a:pt x="123" y="0"/>
                  <a:pt x="123" y="0"/>
                </a:cubicBezTo>
                <a:cubicBezTo>
                  <a:pt x="125" y="19"/>
                  <a:pt x="125" y="19"/>
                  <a:pt x="125" y="19"/>
                </a:cubicBezTo>
                <a:cubicBezTo>
                  <a:pt x="143" y="21"/>
                  <a:pt x="143" y="21"/>
                  <a:pt x="143" y="21"/>
                </a:cubicBezTo>
                <a:cubicBezTo>
                  <a:pt x="125" y="39"/>
                  <a:pt x="125" y="39"/>
                  <a:pt x="125" y="39"/>
                </a:cubicBezTo>
                <a:cubicBezTo>
                  <a:pt x="111" y="37"/>
                  <a:pt x="111" y="37"/>
                  <a:pt x="111" y="37"/>
                </a:cubicBezTo>
                <a:cubicBezTo>
                  <a:pt x="80" y="68"/>
                  <a:pt x="80" y="68"/>
                  <a:pt x="80" y="68"/>
                </a:cubicBezTo>
                <a:cubicBezTo>
                  <a:pt x="81" y="70"/>
                  <a:pt x="82" y="72"/>
                  <a:pt x="82" y="74"/>
                </a:cubicBezTo>
                <a:cubicBezTo>
                  <a:pt x="96" y="74"/>
                  <a:pt x="96" y="74"/>
                  <a:pt x="96" y="74"/>
                </a:cubicBezTo>
                <a:cubicBezTo>
                  <a:pt x="96" y="70"/>
                  <a:pt x="95" y="67"/>
                  <a:pt x="94" y="65"/>
                </a:cubicBezTo>
                <a:cubicBezTo>
                  <a:pt x="99" y="59"/>
                  <a:pt x="99" y="59"/>
                  <a:pt x="99" y="59"/>
                </a:cubicBezTo>
                <a:cubicBezTo>
                  <a:pt x="101" y="64"/>
                  <a:pt x="103" y="69"/>
                  <a:pt x="103" y="74"/>
                </a:cubicBezTo>
                <a:cubicBezTo>
                  <a:pt x="117" y="74"/>
                  <a:pt x="117" y="74"/>
                  <a:pt x="117" y="74"/>
                </a:cubicBezTo>
                <a:cubicBezTo>
                  <a:pt x="116" y="65"/>
                  <a:pt x="114" y="56"/>
                  <a:pt x="109" y="49"/>
                </a:cubicBezTo>
                <a:cubicBezTo>
                  <a:pt x="114" y="44"/>
                  <a:pt x="114" y="44"/>
                  <a:pt x="114" y="44"/>
                </a:cubicBezTo>
                <a:cubicBezTo>
                  <a:pt x="114" y="45"/>
                  <a:pt x="114" y="45"/>
                  <a:pt x="114" y="45"/>
                </a:cubicBezTo>
                <a:cubicBezTo>
                  <a:pt x="120" y="53"/>
                  <a:pt x="123" y="63"/>
                  <a:pt x="124" y="74"/>
                </a:cubicBezTo>
                <a:cubicBezTo>
                  <a:pt x="133" y="74"/>
                  <a:pt x="133" y="74"/>
                  <a:pt x="133" y="74"/>
                </a:cubicBezTo>
                <a:cubicBezTo>
                  <a:pt x="133" y="81"/>
                  <a:pt x="133" y="81"/>
                  <a:pt x="133" y="81"/>
                </a:cubicBezTo>
                <a:cubicBezTo>
                  <a:pt x="124" y="81"/>
                  <a:pt x="124" y="81"/>
                  <a:pt x="124" y="81"/>
                </a:cubicBezTo>
                <a:cubicBezTo>
                  <a:pt x="122" y="110"/>
                  <a:pt x="99" y="133"/>
                  <a:pt x="70" y="135"/>
                </a:cubicBezTo>
                <a:cubicBezTo>
                  <a:pt x="70" y="144"/>
                  <a:pt x="70" y="144"/>
                  <a:pt x="70" y="144"/>
                </a:cubicBezTo>
                <a:cubicBezTo>
                  <a:pt x="63" y="144"/>
                  <a:pt x="63" y="144"/>
                  <a:pt x="63" y="144"/>
                </a:cubicBezTo>
                <a:cubicBezTo>
                  <a:pt x="63" y="135"/>
                  <a:pt x="63" y="135"/>
                  <a:pt x="63" y="135"/>
                </a:cubicBezTo>
                <a:cubicBezTo>
                  <a:pt x="34" y="133"/>
                  <a:pt x="11" y="110"/>
                  <a:pt x="9" y="81"/>
                </a:cubicBezTo>
                <a:cubicBezTo>
                  <a:pt x="0" y="81"/>
                  <a:pt x="0" y="81"/>
                  <a:pt x="0" y="81"/>
                </a:cubicBezTo>
                <a:cubicBezTo>
                  <a:pt x="0" y="74"/>
                  <a:pt x="0" y="74"/>
                  <a:pt x="0" y="74"/>
                </a:cubicBezTo>
                <a:cubicBezTo>
                  <a:pt x="9" y="74"/>
                  <a:pt x="9" y="74"/>
                  <a:pt x="9" y="74"/>
                </a:cubicBezTo>
                <a:cubicBezTo>
                  <a:pt x="11" y="45"/>
                  <a:pt x="34" y="21"/>
                  <a:pt x="63" y="20"/>
                </a:cubicBezTo>
                <a:cubicBezTo>
                  <a:pt x="63" y="10"/>
                  <a:pt x="63" y="10"/>
                  <a:pt x="63" y="10"/>
                </a:cubicBezTo>
                <a:cubicBezTo>
                  <a:pt x="70" y="10"/>
                  <a:pt x="70" y="10"/>
                  <a:pt x="70" y="10"/>
                </a:cubicBezTo>
                <a:cubicBezTo>
                  <a:pt x="70" y="20"/>
                  <a:pt x="70" y="20"/>
                  <a:pt x="70" y="20"/>
                </a:cubicBezTo>
                <a:cubicBezTo>
                  <a:pt x="81" y="20"/>
                  <a:pt x="91" y="24"/>
                  <a:pt x="99" y="30"/>
                </a:cubicBezTo>
                <a:cubicBezTo>
                  <a:pt x="99" y="30"/>
                  <a:pt x="99" y="30"/>
                  <a:pt x="99" y="30"/>
                </a:cubicBezTo>
                <a:cubicBezTo>
                  <a:pt x="94" y="35"/>
                  <a:pt x="94" y="35"/>
                  <a:pt x="94" y="35"/>
                </a:cubicBezTo>
                <a:cubicBezTo>
                  <a:pt x="87" y="30"/>
                  <a:pt x="79" y="27"/>
                  <a:pt x="70" y="27"/>
                </a:cubicBezTo>
                <a:cubicBezTo>
                  <a:pt x="70" y="40"/>
                  <a:pt x="70" y="40"/>
                  <a:pt x="70" y="40"/>
                </a:cubicBezTo>
                <a:close/>
                <a:moveTo>
                  <a:pt x="82" y="81"/>
                </a:moveTo>
                <a:cubicBezTo>
                  <a:pt x="81" y="87"/>
                  <a:pt x="76" y="92"/>
                  <a:pt x="70" y="93"/>
                </a:cubicBezTo>
                <a:cubicBezTo>
                  <a:pt x="70" y="107"/>
                  <a:pt x="70" y="107"/>
                  <a:pt x="70" y="107"/>
                </a:cubicBezTo>
                <a:cubicBezTo>
                  <a:pt x="84" y="105"/>
                  <a:pt x="95" y="94"/>
                  <a:pt x="96" y="81"/>
                </a:cubicBezTo>
                <a:cubicBezTo>
                  <a:pt x="82" y="81"/>
                  <a:pt x="82" y="81"/>
                  <a:pt x="82" y="81"/>
                </a:cubicBezTo>
                <a:close/>
                <a:moveTo>
                  <a:pt x="63" y="93"/>
                </a:moveTo>
                <a:cubicBezTo>
                  <a:pt x="57" y="92"/>
                  <a:pt x="52" y="87"/>
                  <a:pt x="51" y="81"/>
                </a:cubicBezTo>
                <a:cubicBezTo>
                  <a:pt x="37" y="81"/>
                  <a:pt x="37" y="81"/>
                  <a:pt x="37" y="81"/>
                </a:cubicBezTo>
                <a:cubicBezTo>
                  <a:pt x="38" y="94"/>
                  <a:pt x="49" y="105"/>
                  <a:pt x="63" y="107"/>
                </a:cubicBezTo>
                <a:cubicBezTo>
                  <a:pt x="63" y="93"/>
                  <a:pt x="63" y="93"/>
                  <a:pt x="63" y="93"/>
                </a:cubicBezTo>
                <a:close/>
                <a:moveTo>
                  <a:pt x="51" y="74"/>
                </a:moveTo>
                <a:cubicBezTo>
                  <a:pt x="52" y="68"/>
                  <a:pt x="57" y="63"/>
                  <a:pt x="63" y="61"/>
                </a:cubicBezTo>
                <a:cubicBezTo>
                  <a:pt x="63" y="47"/>
                  <a:pt x="63" y="47"/>
                  <a:pt x="63" y="47"/>
                </a:cubicBezTo>
                <a:cubicBezTo>
                  <a:pt x="49" y="49"/>
                  <a:pt x="38" y="60"/>
                  <a:pt x="37" y="74"/>
                </a:cubicBezTo>
                <a:cubicBezTo>
                  <a:pt x="51" y="74"/>
                  <a:pt x="51" y="74"/>
                  <a:pt x="51" y="74"/>
                </a:cubicBezTo>
                <a:close/>
                <a:moveTo>
                  <a:pt x="63" y="27"/>
                </a:moveTo>
                <a:cubicBezTo>
                  <a:pt x="38" y="28"/>
                  <a:pt x="18" y="49"/>
                  <a:pt x="16" y="74"/>
                </a:cubicBezTo>
                <a:cubicBezTo>
                  <a:pt x="30" y="74"/>
                  <a:pt x="30" y="74"/>
                  <a:pt x="30" y="74"/>
                </a:cubicBezTo>
                <a:cubicBezTo>
                  <a:pt x="31" y="56"/>
                  <a:pt x="45" y="42"/>
                  <a:pt x="63" y="40"/>
                </a:cubicBezTo>
                <a:cubicBezTo>
                  <a:pt x="63" y="27"/>
                  <a:pt x="63" y="27"/>
                  <a:pt x="63" y="27"/>
                </a:cubicBezTo>
                <a:close/>
                <a:moveTo>
                  <a:pt x="63" y="128"/>
                </a:moveTo>
                <a:cubicBezTo>
                  <a:pt x="63" y="114"/>
                  <a:pt x="63" y="114"/>
                  <a:pt x="63" y="114"/>
                </a:cubicBezTo>
                <a:cubicBezTo>
                  <a:pt x="45" y="112"/>
                  <a:pt x="31" y="98"/>
                  <a:pt x="30" y="81"/>
                </a:cubicBezTo>
                <a:cubicBezTo>
                  <a:pt x="16" y="81"/>
                  <a:pt x="16" y="81"/>
                  <a:pt x="16" y="81"/>
                </a:cubicBezTo>
                <a:cubicBezTo>
                  <a:pt x="18" y="106"/>
                  <a:pt x="38" y="126"/>
                  <a:pt x="63" y="128"/>
                </a:cubicBezTo>
                <a:close/>
                <a:moveTo>
                  <a:pt x="70" y="114"/>
                </a:moveTo>
                <a:cubicBezTo>
                  <a:pt x="70" y="128"/>
                  <a:pt x="70" y="128"/>
                  <a:pt x="70" y="128"/>
                </a:cubicBezTo>
                <a:cubicBezTo>
                  <a:pt x="95" y="126"/>
                  <a:pt x="115" y="106"/>
                  <a:pt x="117" y="81"/>
                </a:cubicBezTo>
                <a:cubicBezTo>
                  <a:pt x="103" y="81"/>
                  <a:pt x="103" y="81"/>
                  <a:pt x="103" y="81"/>
                </a:cubicBezTo>
                <a:cubicBezTo>
                  <a:pt x="102" y="98"/>
                  <a:pt x="88" y="112"/>
                  <a:pt x="70" y="114"/>
                </a:cubicBezTo>
                <a:close/>
              </a:path>
            </a:pathLst>
          </a:custGeom>
          <a:solidFill>
            <a:srgbClr val="FFFFFF">
              <a:alpha val="100000"/>
            </a:srgbClr>
          </a:solidFill>
          <a:ln w="9525">
            <a:noFill/>
          </a:ln>
        </p:spPr>
        <p:txBody>
          <a:bodyPr/>
          <a:p>
            <a:endParaRPr lang="zh-CN" altLang="en-US"/>
          </a:p>
        </p:txBody>
      </p:sp>
      <p:sp>
        <p:nvSpPr>
          <p:cNvPr id="49170" name="Freeform 17"/>
          <p:cNvSpPr>
            <a:spLocks noEditPoints="1"/>
          </p:cNvSpPr>
          <p:nvPr/>
        </p:nvSpPr>
        <p:spPr>
          <a:xfrm>
            <a:off x="8858250" y="4383088"/>
            <a:ext cx="319088" cy="530225"/>
          </a:xfrm>
          <a:custGeom>
            <a:avLst/>
            <a:gdLst/>
            <a:ahLst/>
            <a:cxnLst>
              <a:cxn ang="0">
                <a:pos x="159482" y="242587"/>
              </a:cxn>
              <a:cxn ang="0">
                <a:pos x="305095" y="384673"/>
              </a:cxn>
              <a:cxn ang="0">
                <a:pos x="159482" y="530225"/>
              </a:cxn>
              <a:cxn ang="0">
                <a:pos x="13868" y="384673"/>
              </a:cxn>
              <a:cxn ang="0">
                <a:pos x="159482" y="242587"/>
              </a:cxn>
              <a:cxn ang="0">
                <a:pos x="159482" y="242587"/>
              </a:cxn>
              <a:cxn ang="0">
                <a:pos x="159482" y="273776"/>
              </a:cxn>
              <a:cxn ang="0">
                <a:pos x="270425" y="384673"/>
              </a:cxn>
              <a:cxn ang="0">
                <a:pos x="159482" y="495570"/>
              </a:cxn>
              <a:cxn ang="0">
                <a:pos x="48538" y="384673"/>
              </a:cxn>
              <a:cxn ang="0">
                <a:pos x="159482" y="273776"/>
              </a:cxn>
              <a:cxn ang="0">
                <a:pos x="159482" y="273776"/>
              </a:cxn>
              <a:cxn ang="0">
                <a:pos x="159482" y="280707"/>
              </a:cxn>
              <a:cxn ang="0">
                <a:pos x="183750" y="353483"/>
              </a:cxn>
              <a:cxn ang="0">
                <a:pos x="260024" y="353483"/>
              </a:cxn>
              <a:cxn ang="0">
                <a:pos x="197618" y="398535"/>
              </a:cxn>
              <a:cxn ang="0">
                <a:pos x="221887" y="471311"/>
              </a:cxn>
              <a:cxn ang="0">
                <a:pos x="159482" y="426259"/>
              </a:cxn>
              <a:cxn ang="0">
                <a:pos x="97076" y="471311"/>
              </a:cxn>
              <a:cxn ang="0">
                <a:pos x="121345" y="398535"/>
              </a:cxn>
              <a:cxn ang="0">
                <a:pos x="58939" y="353483"/>
              </a:cxn>
              <a:cxn ang="0">
                <a:pos x="135213" y="353483"/>
              </a:cxn>
              <a:cxn ang="0">
                <a:pos x="159482" y="280707"/>
              </a:cxn>
              <a:cxn ang="0">
                <a:pos x="0" y="0"/>
              </a:cxn>
              <a:cxn ang="0">
                <a:pos x="52005" y="0"/>
              </a:cxn>
              <a:cxn ang="0">
                <a:pos x="52005" y="155949"/>
              </a:cxn>
              <a:cxn ang="0">
                <a:pos x="0" y="117828"/>
              </a:cxn>
              <a:cxn ang="0">
                <a:pos x="0" y="0"/>
              </a:cxn>
              <a:cxn ang="0">
                <a:pos x="86675" y="0"/>
              </a:cxn>
              <a:cxn ang="0">
                <a:pos x="232288" y="0"/>
              </a:cxn>
              <a:cxn ang="0">
                <a:pos x="232288" y="183673"/>
              </a:cxn>
              <a:cxn ang="0">
                <a:pos x="159482" y="242587"/>
              </a:cxn>
              <a:cxn ang="0">
                <a:pos x="86675" y="183673"/>
              </a:cxn>
              <a:cxn ang="0">
                <a:pos x="86675" y="0"/>
              </a:cxn>
              <a:cxn ang="0">
                <a:pos x="266958" y="0"/>
              </a:cxn>
              <a:cxn ang="0">
                <a:pos x="318963" y="0"/>
              </a:cxn>
              <a:cxn ang="0">
                <a:pos x="318963" y="117828"/>
              </a:cxn>
              <a:cxn ang="0">
                <a:pos x="266958" y="155949"/>
              </a:cxn>
              <a:cxn ang="0">
                <a:pos x="266958" y="0"/>
              </a:cxn>
            </a:cxnLst>
            <a:pathLst>
              <a:path w="92" h="153">
                <a:moveTo>
                  <a:pt x="46" y="70"/>
                </a:moveTo>
                <a:cubicBezTo>
                  <a:pt x="69" y="70"/>
                  <a:pt x="88" y="88"/>
                  <a:pt x="88" y="111"/>
                </a:cubicBezTo>
                <a:cubicBezTo>
                  <a:pt x="88" y="134"/>
                  <a:pt x="69" y="153"/>
                  <a:pt x="46" y="153"/>
                </a:cubicBezTo>
                <a:cubicBezTo>
                  <a:pt x="23" y="153"/>
                  <a:pt x="4" y="134"/>
                  <a:pt x="4" y="111"/>
                </a:cubicBezTo>
                <a:cubicBezTo>
                  <a:pt x="4" y="88"/>
                  <a:pt x="23" y="70"/>
                  <a:pt x="46" y="70"/>
                </a:cubicBezTo>
                <a:cubicBezTo>
                  <a:pt x="46" y="70"/>
                  <a:pt x="46" y="70"/>
                  <a:pt x="46" y="70"/>
                </a:cubicBezTo>
                <a:close/>
                <a:moveTo>
                  <a:pt x="46" y="79"/>
                </a:moveTo>
                <a:cubicBezTo>
                  <a:pt x="64" y="79"/>
                  <a:pt x="78" y="94"/>
                  <a:pt x="78" y="111"/>
                </a:cubicBezTo>
                <a:cubicBezTo>
                  <a:pt x="78" y="129"/>
                  <a:pt x="64" y="143"/>
                  <a:pt x="46" y="143"/>
                </a:cubicBezTo>
                <a:cubicBezTo>
                  <a:pt x="29" y="143"/>
                  <a:pt x="14" y="129"/>
                  <a:pt x="14" y="111"/>
                </a:cubicBezTo>
                <a:cubicBezTo>
                  <a:pt x="14" y="94"/>
                  <a:pt x="29" y="79"/>
                  <a:pt x="46" y="79"/>
                </a:cubicBezTo>
                <a:cubicBezTo>
                  <a:pt x="46" y="79"/>
                  <a:pt x="46" y="79"/>
                  <a:pt x="46" y="79"/>
                </a:cubicBezTo>
                <a:close/>
                <a:moveTo>
                  <a:pt x="46" y="81"/>
                </a:moveTo>
                <a:cubicBezTo>
                  <a:pt x="53" y="102"/>
                  <a:pt x="53" y="102"/>
                  <a:pt x="53" y="102"/>
                </a:cubicBezTo>
                <a:cubicBezTo>
                  <a:pt x="75" y="102"/>
                  <a:pt x="75" y="102"/>
                  <a:pt x="75" y="102"/>
                </a:cubicBezTo>
                <a:cubicBezTo>
                  <a:pt x="57" y="115"/>
                  <a:pt x="57" y="115"/>
                  <a:pt x="57" y="115"/>
                </a:cubicBezTo>
                <a:cubicBezTo>
                  <a:pt x="64" y="136"/>
                  <a:pt x="64" y="136"/>
                  <a:pt x="64" y="136"/>
                </a:cubicBezTo>
                <a:cubicBezTo>
                  <a:pt x="46" y="123"/>
                  <a:pt x="46" y="123"/>
                  <a:pt x="46" y="123"/>
                </a:cubicBezTo>
                <a:cubicBezTo>
                  <a:pt x="28" y="136"/>
                  <a:pt x="28" y="136"/>
                  <a:pt x="28" y="136"/>
                </a:cubicBezTo>
                <a:cubicBezTo>
                  <a:pt x="35" y="115"/>
                  <a:pt x="35" y="115"/>
                  <a:pt x="35" y="115"/>
                </a:cubicBezTo>
                <a:cubicBezTo>
                  <a:pt x="17" y="102"/>
                  <a:pt x="17" y="102"/>
                  <a:pt x="17" y="102"/>
                </a:cubicBezTo>
                <a:cubicBezTo>
                  <a:pt x="39" y="102"/>
                  <a:pt x="39" y="102"/>
                  <a:pt x="39" y="102"/>
                </a:cubicBezTo>
                <a:cubicBezTo>
                  <a:pt x="46" y="81"/>
                  <a:pt x="46" y="81"/>
                  <a:pt x="46" y="81"/>
                </a:cubicBezTo>
                <a:close/>
                <a:moveTo>
                  <a:pt x="0" y="0"/>
                </a:moveTo>
                <a:cubicBezTo>
                  <a:pt x="15" y="0"/>
                  <a:pt x="15" y="0"/>
                  <a:pt x="15" y="0"/>
                </a:cubicBezTo>
                <a:cubicBezTo>
                  <a:pt x="15" y="45"/>
                  <a:pt x="15" y="45"/>
                  <a:pt x="15" y="45"/>
                </a:cubicBezTo>
                <a:cubicBezTo>
                  <a:pt x="0" y="34"/>
                  <a:pt x="0" y="34"/>
                  <a:pt x="0" y="34"/>
                </a:cubicBezTo>
                <a:cubicBezTo>
                  <a:pt x="0" y="0"/>
                  <a:pt x="0" y="0"/>
                  <a:pt x="0" y="0"/>
                </a:cubicBezTo>
                <a:close/>
                <a:moveTo>
                  <a:pt x="25" y="0"/>
                </a:moveTo>
                <a:cubicBezTo>
                  <a:pt x="67" y="0"/>
                  <a:pt x="67" y="0"/>
                  <a:pt x="67" y="0"/>
                </a:cubicBezTo>
                <a:cubicBezTo>
                  <a:pt x="67" y="53"/>
                  <a:pt x="67" y="53"/>
                  <a:pt x="67" y="53"/>
                </a:cubicBezTo>
                <a:cubicBezTo>
                  <a:pt x="46" y="70"/>
                  <a:pt x="46" y="70"/>
                  <a:pt x="46" y="70"/>
                </a:cubicBezTo>
                <a:cubicBezTo>
                  <a:pt x="25" y="53"/>
                  <a:pt x="25" y="53"/>
                  <a:pt x="25" y="53"/>
                </a:cubicBezTo>
                <a:cubicBezTo>
                  <a:pt x="25" y="0"/>
                  <a:pt x="25" y="0"/>
                  <a:pt x="25" y="0"/>
                </a:cubicBezTo>
                <a:close/>
                <a:moveTo>
                  <a:pt x="77" y="0"/>
                </a:moveTo>
                <a:cubicBezTo>
                  <a:pt x="92" y="0"/>
                  <a:pt x="92" y="0"/>
                  <a:pt x="92" y="0"/>
                </a:cubicBezTo>
                <a:cubicBezTo>
                  <a:pt x="92" y="34"/>
                  <a:pt x="92" y="34"/>
                  <a:pt x="92" y="34"/>
                </a:cubicBezTo>
                <a:cubicBezTo>
                  <a:pt x="77" y="45"/>
                  <a:pt x="77" y="45"/>
                  <a:pt x="77" y="45"/>
                </a:cubicBezTo>
                <a:cubicBezTo>
                  <a:pt x="77" y="0"/>
                  <a:pt x="77" y="0"/>
                  <a:pt x="77" y="0"/>
                </a:cubicBezTo>
                <a:close/>
              </a:path>
            </a:pathLst>
          </a:custGeom>
          <a:solidFill>
            <a:srgbClr val="FFFFFF">
              <a:alpha val="100000"/>
            </a:srgbClr>
          </a:solidFill>
          <a:ln w="9525">
            <a:noFill/>
          </a:ln>
        </p:spPr>
        <p:txBody>
          <a:bodyPr/>
          <a:p>
            <a:endParaRPr lang="zh-CN" altLang="en-US"/>
          </a:p>
        </p:txBody>
      </p:sp>
      <p:sp>
        <p:nvSpPr>
          <p:cNvPr id="49171" name="文本框 102"/>
          <p:cNvSpPr txBox="1"/>
          <p:nvPr/>
        </p:nvSpPr>
        <p:spPr>
          <a:xfrm>
            <a:off x="6608763" y="2536825"/>
            <a:ext cx="800100" cy="460375"/>
          </a:xfrm>
          <a:prstGeom prst="rect">
            <a:avLst/>
          </a:prstGeom>
          <a:noFill/>
          <a:ln w="9525">
            <a:noFill/>
          </a:ln>
        </p:spPr>
        <p:txBody>
          <a:bodyPr wrap="none" lIns="91418" tIns="45710" rIns="91418" bIns="45710">
            <a:spAutoFit/>
          </a:bodyPr>
          <a:p>
            <a:r>
              <a:rPr lang="zh-CN" altLang="en-US" sz="2400" dirty="0">
                <a:solidFill>
                  <a:srgbClr val="FFFFFF"/>
                </a:solidFill>
                <a:latin typeface="Arial Unicode MS" pitchFamily="34" charset="-122"/>
                <a:ea typeface="Arial Unicode MS" pitchFamily="34" charset="-122"/>
              </a:rPr>
              <a:t>阅读</a:t>
            </a:r>
            <a:endParaRPr lang="zh-CN" altLang="en-US" sz="2400" dirty="0">
              <a:solidFill>
                <a:srgbClr val="FFFFFF"/>
              </a:solidFill>
              <a:latin typeface="Arial Unicode MS" pitchFamily="34" charset="-122"/>
              <a:ea typeface="Arial Unicode MS" pitchFamily="34" charset="-122"/>
            </a:endParaRPr>
          </a:p>
        </p:txBody>
      </p:sp>
      <p:sp>
        <p:nvSpPr>
          <p:cNvPr id="49172" name="文本框 103"/>
          <p:cNvSpPr txBox="1"/>
          <p:nvPr/>
        </p:nvSpPr>
        <p:spPr>
          <a:xfrm>
            <a:off x="9480550" y="2536825"/>
            <a:ext cx="800100" cy="460375"/>
          </a:xfrm>
          <a:prstGeom prst="rect">
            <a:avLst/>
          </a:prstGeom>
          <a:noFill/>
          <a:ln w="9525">
            <a:noFill/>
          </a:ln>
        </p:spPr>
        <p:txBody>
          <a:bodyPr wrap="none" lIns="91418" tIns="45710" rIns="91418" bIns="45710">
            <a:spAutoFit/>
          </a:bodyPr>
          <a:p>
            <a:r>
              <a:rPr lang="zh-CN" altLang="en-US" sz="2400" dirty="0">
                <a:solidFill>
                  <a:srgbClr val="FFFFFF"/>
                </a:solidFill>
                <a:latin typeface="Arial Unicode MS" pitchFamily="34" charset="-122"/>
                <a:ea typeface="Arial Unicode MS" pitchFamily="34" charset="-122"/>
              </a:rPr>
              <a:t>学习</a:t>
            </a:r>
            <a:endParaRPr lang="zh-CN" altLang="en-US" sz="2400" dirty="0">
              <a:solidFill>
                <a:srgbClr val="FFFFFF"/>
              </a:solidFill>
              <a:latin typeface="Arial Unicode MS" pitchFamily="34" charset="-122"/>
              <a:ea typeface="Arial Unicode MS" pitchFamily="34" charset="-122"/>
            </a:endParaRPr>
          </a:p>
        </p:txBody>
      </p:sp>
      <p:sp>
        <p:nvSpPr>
          <p:cNvPr id="49173" name="文本框 104"/>
          <p:cNvSpPr txBox="1"/>
          <p:nvPr/>
        </p:nvSpPr>
        <p:spPr>
          <a:xfrm>
            <a:off x="6608763" y="3267075"/>
            <a:ext cx="800100" cy="461963"/>
          </a:xfrm>
          <a:prstGeom prst="rect">
            <a:avLst/>
          </a:prstGeom>
          <a:noFill/>
          <a:ln w="9525">
            <a:noFill/>
          </a:ln>
        </p:spPr>
        <p:txBody>
          <a:bodyPr wrap="none" lIns="91418" tIns="45710" rIns="91418" bIns="45710">
            <a:spAutoFit/>
          </a:bodyPr>
          <a:p>
            <a:r>
              <a:rPr lang="zh-CN" altLang="en-US" sz="2400" dirty="0">
                <a:solidFill>
                  <a:srgbClr val="FFFFFF"/>
                </a:solidFill>
                <a:latin typeface="Arial Unicode MS" pitchFamily="34" charset="-122"/>
                <a:ea typeface="Arial Unicode MS" pitchFamily="34" charset="-122"/>
              </a:rPr>
              <a:t>休憩</a:t>
            </a:r>
            <a:endParaRPr lang="zh-CN" altLang="en-US" sz="2400" dirty="0">
              <a:solidFill>
                <a:srgbClr val="FFFFFF"/>
              </a:solidFill>
              <a:latin typeface="Arial Unicode MS" pitchFamily="34" charset="-122"/>
              <a:ea typeface="Arial Unicode MS" pitchFamily="34" charset="-122"/>
            </a:endParaRPr>
          </a:p>
        </p:txBody>
      </p:sp>
      <p:sp>
        <p:nvSpPr>
          <p:cNvPr id="49174" name="文本框 105"/>
          <p:cNvSpPr txBox="1"/>
          <p:nvPr/>
        </p:nvSpPr>
        <p:spPr>
          <a:xfrm>
            <a:off x="9480550" y="3267075"/>
            <a:ext cx="800100" cy="461963"/>
          </a:xfrm>
          <a:prstGeom prst="rect">
            <a:avLst/>
          </a:prstGeom>
          <a:noFill/>
          <a:ln w="9525">
            <a:noFill/>
          </a:ln>
        </p:spPr>
        <p:txBody>
          <a:bodyPr wrap="none" lIns="91418" tIns="45710" rIns="91418" bIns="45710">
            <a:spAutoFit/>
          </a:bodyPr>
          <a:p>
            <a:r>
              <a:rPr lang="zh-CN" altLang="en-US" sz="2400" dirty="0">
                <a:solidFill>
                  <a:srgbClr val="FFFFFF"/>
                </a:solidFill>
                <a:latin typeface="Arial Unicode MS" pitchFamily="34" charset="-122"/>
                <a:ea typeface="Arial Unicode MS" pitchFamily="34" charset="-122"/>
              </a:rPr>
              <a:t>交流</a:t>
            </a:r>
            <a:endParaRPr lang="zh-CN" altLang="en-US" sz="2400" dirty="0">
              <a:solidFill>
                <a:srgbClr val="FFFFFF"/>
              </a:solidFill>
              <a:latin typeface="Arial Unicode MS" pitchFamily="34" charset="-122"/>
              <a:ea typeface="Arial Unicode MS" pitchFamily="34" charset="-122"/>
            </a:endParaRPr>
          </a:p>
        </p:txBody>
      </p:sp>
      <p:sp>
        <p:nvSpPr>
          <p:cNvPr id="2" name="TextBox 1"/>
          <p:cNvSpPr txBox="1"/>
          <p:nvPr/>
        </p:nvSpPr>
        <p:spPr>
          <a:xfrm>
            <a:off x="17463" y="155575"/>
            <a:ext cx="1266825" cy="461963"/>
          </a:xfrm>
          <a:prstGeom prst="rect">
            <a:avLst/>
          </a:prstGeom>
          <a:noFill/>
        </p:spPr>
        <p:txBody>
          <a:bodyPr wrap="square" rtlCol="0">
            <a:spAutoFit/>
          </a:bodyPr>
          <a:lstStyle/>
          <a:p>
            <a:pPr marR="0" algn="ctr" defTabSz="914400" fontAlgn="auto">
              <a:spcBef>
                <a:spcPts val="0"/>
              </a:spcBef>
              <a:spcAft>
                <a:spcPts val="0"/>
              </a:spcAft>
              <a:buClrTx/>
              <a:buSzTx/>
              <a:buFontTx/>
              <a:defRPr/>
            </a:pPr>
            <a:r>
              <a:rPr kumimoji="0" lang="en-US" altLang="zh-CN" sz="2400" kern="1200" cap="none" spc="0" normalizeH="0" baseline="0" noProof="0" dirty="0" smtClean="0">
                <a:solidFill>
                  <a:schemeClr val="bg1"/>
                </a:solidFill>
                <a:latin typeface="+mj-ea"/>
                <a:ea typeface="+mj-ea"/>
                <a:cs typeface="+mn-cs"/>
              </a:rPr>
              <a:t>1.1</a:t>
            </a:r>
            <a:endParaRPr kumimoji="0" lang="zh-CN" altLang="en-US" sz="2400" kern="1200" cap="none" spc="0" normalizeH="0" baseline="0" noProof="0" dirty="0">
              <a:solidFill>
                <a:schemeClr val="bg1"/>
              </a:solidFill>
              <a:latin typeface="+mj-ea"/>
              <a:ea typeface="+mj-ea"/>
              <a:cs typeface="+mn-cs"/>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文本框 18"/>
          <p:cNvSpPr txBox="1">
            <a:spLocks noChangeArrowheads="1"/>
          </p:cNvSpPr>
          <p:nvPr/>
        </p:nvSpPr>
        <p:spPr bwMode="auto">
          <a:xfrm>
            <a:off x="2602865" y="3310573"/>
            <a:ext cx="17287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eaLnBrk="1" hangingPunct="1">
              <a:lnSpc>
                <a:spcPct val="150000"/>
              </a:lnSpc>
              <a:spcBef>
                <a:spcPct val="0"/>
              </a:spcBef>
              <a:spcAft>
                <a:spcPct val="0"/>
              </a:spcAft>
              <a:buClrTx/>
              <a:buFont typeface="Arial" panose="020B0604020202020204" pitchFamily="34" charset="0"/>
              <a:buNone/>
            </a:pPr>
            <a:r>
              <a:rPr lang="zh-CN" altLang="en-US" sz="1800">
                <a:latin typeface="微软雅黑" panose="020B0503020204020204" pitchFamily="34" charset="-122"/>
                <a:ea typeface="微软雅黑" panose="020B0503020204020204" pitchFamily="34" charset="-122"/>
                <a:sym typeface="Calibri" panose="020F0502020204030204" pitchFamily="34" charset="0"/>
              </a:rPr>
              <a:t>  </a:t>
            </a:r>
            <a:endParaRPr lang="zh-CN" altLang="en-US" sz="180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379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41265" y="2502535"/>
            <a:ext cx="23907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028" y="2491423"/>
            <a:ext cx="2584450" cy="3702050"/>
          </a:xfrm>
          <a:prstGeom prst="rect">
            <a:avLst/>
          </a:prstGeom>
          <a:solidFill>
            <a:srgbClr val="D9E38A"/>
          </a:solidFill>
          <a:ln w="9525">
            <a:solidFill>
              <a:srgbClr val="C0C0C0"/>
            </a:solidFill>
            <a:miter lim="800000"/>
            <a:headEnd/>
            <a:tailEnd/>
          </a:ln>
        </p:spPr>
      </p:pic>
      <p:sp>
        <p:nvSpPr>
          <p:cNvPr id="33797" name="文本框 1"/>
          <p:cNvSpPr txBox="1">
            <a:spLocks noChangeArrowheads="1"/>
          </p:cNvSpPr>
          <p:nvPr/>
        </p:nvSpPr>
        <p:spPr bwMode="auto">
          <a:xfrm>
            <a:off x="1639253" y="3169285"/>
            <a:ext cx="3240087" cy="923925"/>
          </a:xfrm>
          <a:prstGeom prst="rect">
            <a:avLst/>
          </a:prstGeom>
          <a:noFill/>
          <a:ln>
            <a:noFill/>
          </a:ln>
        </p:spPr>
        <p:txBody>
          <a:bodyPr>
            <a:spAutoFit/>
          </a:bodyPr>
          <a:lstStyle>
            <a:lvl1pPr marL="2857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a:spcBef>
                <a:spcPct val="0"/>
              </a:spcBef>
              <a:spcAft>
                <a:spcPct val="0"/>
              </a:spcAft>
              <a:buClrTx/>
              <a:buFont typeface="Wingdings" panose="05000000000000000000" pitchFamily="2" charset="2"/>
              <a:buChar char="v"/>
            </a:pPr>
            <a:r>
              <a:rPr lang="zh-CN" altLang="en-US" sz="1800">
                <a:latin typeface="微软雅黑" panose="020B0503020204020204" pitchFamily="34" charset="-122"/>
                <a:ea typeface="微软雅黑" panose="020B0503020204020204" pitchFamily="34" charset="-122"/>
                <a:sym typeface="Calibri" panose="020F0502020204030204" pitchFamily="34" charset="0"/>
              </a:rPr>
              <a:t>超过</a:t>
            </a:r>
            <a:r>
              <a:rPr lang="en-US" altLang="zh-CN" sz="1800">
                <a:latin typeface="微软雅黑" panose="020B0503020204020204" pitchFamily="34" charset="-122"/>
                <a:ea typeface="微软雅黑" panose="020B0503020204020204" pitchFamily="34" charset="-122"/>
                <a:sym typeface="Calibri" panose="020F0502020204030204" pitchFamily="34" charset="0"/>
              </a:rPr>
              <a:t>3</a:t>
            </a:r>
            <a:r>
              <a:rPr lang="zh-CN" altLang="en-US" sz="1800">
                <a:latin typeface="微软雅黑" panose="020B0503020204020204" pitchFamily="34" charset="-122"/>
                <a:ea typeface="微软雅黑" panose="020B0503020204020204" pitchFamily="34" charset="-122"/>
                <a:sym typeface="Calibri" panose="020F0502020204030204" pitchFamily="34" charset="0"/>
              </a:rPr>
              <a:t>万种</a:t>
            </a:r>
            <a:r>
              <a:rPr lang="en-US" altLang="zh-CN" sz="1800">
                <a:latin typeface="微软雅黑" panose="020B0503020204020204" pitchFamily="34" charset="-122"/>
                <a:ea typeface="微软雅黑" panose="020B0503020204020204" pitchFamily="34" charset="-122"/>
                <a:sym typeface="Calibri" panose="020F0502020204030204" pitchFamily="34" charset="0"/>
              </a:rPr>
              <a:t>epub</a:t>
            </a:r>
            <a:r>
              <a:rPr lang="zh-CN" altLang="en-US" sz="1800">
                <a:latin typeface="微软雅黑" panose="020B0503020204020204" pitchFamily="34" charset="-122"/>
                <a:ea typeface="微软雅黑" panose="020B0503020204020204" pitchFamily="34" charset="-122"/>
                <a:sym typeface="Calibri" panose="020F0502020204030204" pitchFamily="34" charset="0"/>
              </a:rPr>
              <a:t>电子书，高清文本格式，任意下载。</a:t>
            </a:r>
            <a:endParaRPr lang="en-US" altLang="zh-CN" sz="1800">
              <a:latin typeface="微软雅黑" panose="020B0503020204020204" pitchFamily="34" charset="-122"/>
              <a:ea typeface="微软雅黑" panose="020B0503020204020204" pitchFamily="34" charset="-122"/>
              <a:sym typeface="Calibri" panose="020F0502020204030204" pitchFamily="34" charset="0"/>
            </a:endParaRPr>
          </a:p>
          <a:p>
            <a:pPr>
              <a:spcBef>
                <a:spcPct val="0"/>
              </a:spcBef>
              <a:spcAft>
                <a:spcPct val="0"/>
              </a:spcAft>
              <a:buClrTx/>
              <a:buFont typeface="Arial" panose="020B0604020202020204" pitchFamily="34" charset="0"/>
              <a:buNone/>
            </a:pPr>
            <a:endParaRPr lang="en-US" altLang="zh-CN" sz="1800">
              <a:latin typeface="微软雅黑" panose="020B0503020204020204" pitchFamily="34" charset="-122"/>
              <a:ea typeface="微软雅黑" panose="020B0503020204020204" pitchFamily="34" charset="-122"/>
              <a:sym typeface="Calibri" panose="020F0502020204030204" pitchFamily="34" charset="0"/>
            </a:endParaRPr>
          </a:p>
        </p:txBody>
      </p:sp>
      <p:sp>
        <p:nvSpPr>
          <p:cNvPr id="53254" name="矩形 1"/>
          <p:cNvSpPr>
            <a:spLocks noChangeArrowheads="1"/>
          </p:cNvSpPr>
          <p:nvPr/>
        </p:nvSpPr>
        <p:spPr bwMode="auto">
          <a:xfrm>
            <a:off x="2531428" y="1545273"/>
            <a:ext cx="60912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51966" tIns="25976" rIns="51966" bIns="25976">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eaLnBrk="1" hangingPunct="1">
              <a:lnSpc>
                <a:spcPct val="150000"/>
              </a:lnSpc>
              <a:spcBef>
                <a:spcPct val="0"/>
              </a:spcBef>
              <a:spcAft>
                <a:spcPct val="0"/>
              </a:spcAft>
              <a:buClrTx/>
              <a:buFont typeface="Arial" panose="020B0604020202020204" pitchFamily="34" charset="0"/>
              <a:buNone/>
            </a:pPr>
            <a:r>
              <a:rPr lang="zh-CN" altLang="zh-CN" sz="2800" b="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书 城</a:t>
            </a:r>
            <a:endParaRPr lang="zh-CN" altLang="zh-CN" sz="3200" b="1">
              <a:solidFill>
                <a:srgbClr val="FF0000"/>
              </a:solidFill>
              <a:latin typeface="微软雅黑" panose="020B0503020204020204" pitchFamily="34" charset="-122"/>
              <a:ea typeface="微软雅黑" panose="020B0503020204020204" pitchFamily="34" charset="-122"/>
              <a:sym typeface="Calibri" panose="020F0502020204030204" pitchFamily="34" charset="0"/>
            </a:endParaRPr>
          </a:p>
        </p:txBody>
      </p:sp>
      <p:pic>
        <p:nvPicPr>
          <p:cNvPr id="53255" name="Picture 7" descr="x_书架"/>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253" y="1584960"/>
            <a:ext cx="66516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500"/>
                                        <p:tgtEl>
                                          <p:spTgt spid="33797"/>
                                        </p:tgtEl>
                                      </p:cBhvr>
                                    </p:animEffect>
                                    <p:anim calcmode="lin" valueType="num">
                                      <p:cBhvr>
                                        <p:cTn id="8" dur="1500" fill="hold"/>
                                        <p:tgtEl>
                                          <p:spTgt spid="33797"/>
                                        </p:tgtEl>
                                        <p:attrNameLst>
                                          <p:attrName>ppt_w</p:attrName>
                                        </p:attrNameLst>
                                      </p:cBhvr>
                                      <p:tavLst>
                                        <p:tav tm="0" fmla="#ppt_w*sin(2.5*pi*$)">
                                          <p:val>
                                            <p:fltVal val="0"/>
                                          </p:val>
                                        </p:tav>
                                        <p:tav tm="100000">
                                          <p:val>
                                            <p:fltVal val="1"/>
                                          </p:val>
                                        </p:tav>
                                      </p:tavLst>
                                    </p:anim>
                                    <p:anim calcmode="lin" valueType="num">
                                      <p:cBhvr>
                                        <p:cTn id="9" dur="1500" fill="hold"/>
                                        <p:tgtEl>
                                          <p:spTgt spid="3379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3795"/>
                                        </p:tgtEl>
                                        <p:attrNameLst>
                                          <p:attrName>style.visibility</p:attrName>
                                        </p:attrNameLst>
                                      </p:cBhvr>
                                      <p:to>
                                        <p:strVal val="visible"/>
                                      </p:to>
                                    </p:set>
                                    <p:animEffect transition="in" filter="fade">
                                      <p:cBhvr>
                                        <p:cTn id="12" dur="1500"/>
                                        <p:tgtEl>
                                          <p:spTgt spid="33795"/>
                                        </p:tgtEl>
                                      </p:cBhvr>
                                    </p:animEffect>
                                    <p:anim calcmode="lin" valueType="num">
                                      <p:cBhvr>
                                        <p:cTn id="13" dur="1500" fill="hold"/>
                                        <p:tgtEl>
                                          <p:spTgt spid="33795"/>
                                        </p:tgtEl>
                                        <p:attrNameLst>
                                          <p:attrName>ppt_w</p:attrName>
                                        </p:attrNameLst>
                                      </p:cBhvr>
                                      <p:tavLst>
                                        <p:tav tm="0" fmla="#ppt_w*sin(2.5*pi*$)">
                                          <p:val>
                                            <p:fltVal val="0"/>
                                          </p:val>
                                        </p:tav>
                                        <p:tav tm="100000">
                                          <p:val>
                                            <p:fltVal val="1"/>
                                          </p:val>
                                        </p:tav>
                                      </p:tavLst>
                                    </p:anim>
                                    <p:anim calcmode="lin" valueType="num">
                                      <p:cBhvr>
                                        <p:cTn id="14" dur="1500" fill="hold"/>
                                        <p:tgtEl>
                                          <p:spTgt spid="33795"/>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33796"/>
                                        </p:tgtEl>
                                        <p:attrNameLst>
                                          <p:attrName>style.visibility</p:attrName>
                                        </p:attrNameLst>
                                      </p:cBhvr>
                                      <p:to>
                                        <p:strVal val="visible"/>
                                      </p:to>
                                    </p:set>
                                    <p:animEffect transition="in" filter="fade">
                                      <p:cBhvr>
                                        <p:cTn id="17" dur="1500"/>
                                        <p:tgtEl>
                                          <p:spTgt spid="33796"/>
                                        </p:tgtEl>
                                      </p:cBhvr>
                                    </p:animEffect>
                                    <p:anim calcmode="lin" valueType="num">
                                      <p:cBhvr>
                                        <p:cTn id="18" dur="1500" fill="hold"/>
                                        <p:tgtEl>
                                          <p:spTgt spid="33796"/>
                                        </p:tgtEl>
                                        <p:attrNameLst>
                                          <p:attrName>ppt_w</p:attrName>
                                        </p:attrNameLst>
                                      </p:cBhvr>
                                      <p:tavLst>
                                        <p:tav tm="0" fmla="#ppt_w*sin(2.5*pi*$)">
                                          <p:val>
                                            <p:fltVal val="0"/>
                                          </p:val>
                                        </p:tav>
                                        <p:tav tm="100000">
                                          <p:val>
                                            <p:fltVal val="1"/>
                                          </p:val>
                                        </p:tav>
                                      </p:tavLst>
                                    </p:anim>
                                    <p:anim calcmode="lin" valueType="num">
                                      <p:cBhvr>
                                        <p:cTn id="19" dur="1500" fill="hold"/>
                                        <p:tgtEl>
                                          <p:spTgt spid="3379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18"/>
          <p:cNvSpPr txBox="1">
            <a:spLocks noChangeArrowheads="1"/>
          </p:cNvSpPr>
          <p:nvPr/>
        </p:nvSpPr>
        <p:spPr bwMode="auto">
          <a:xfrm>
            <a:off x="2529205" y="2704148"/>
            <a:ext cx="17287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eaLnBrk="1" hangingPunct="1">
              <a:lnSpc>
                <a:spcPct val="150000"/>
              </a:lnSpc>
              <a:spcBef>
                <a:spcPct val="0"/>
              </a:spcBef>
              <a:spcAft>
                <a:spcPct val="0"/>
              </a:spcAft>
              <a:buClrTx/>
              <a:buFont typeface="Arial" panose="020B0604020202020204" pitchFamily="34" charset="0"/>
              <a:buNone/>
            </a:pPr>
            <a:r>
              <a:rPr lang="zh-CN" altLang="en-US" sz="1800">
                <a:latin typeface="微软雅黑" panose="020B0503020204020204" pitchFamily="34" charset="-122"/>
                <a:ea typeface="微软雅黑" panose="020B0503020204020204" pitchFamily="34" charset="-122"/>
                <a:sym typeface="Calibri" panose="020F0502020204030204" pitchFamily="34" charset="0"/>
              </a:rPr>
              <a:t>  </a:t>
            </a:r>
            <a:endParaRPr lang="zh-CN" altLang="en-US" sz="1800">
              <a:latin typeface="微软雅黑" panose="020B0503020204020204" pitchFamily="34" charset="-122"/>
              <a:ea typeface="微软雅黑" panose="020B0503020204020204" pitchFamily="34" charset="-122"/>
              <a:sym typeface="Calibri" panose="020F0502020204030204" pitchFamily="34" charset="0"/>
            </a:endParaRPr>
          </a:p>
        </p:txBody>
      </p:sp>
      <p:sp>
        <p:nvSpPr>
          <p:cNvPr id="34819" name="文本框 1"/>
          <p:cNvSpPr txBox="1">
            <a:spLocks noChangeArrowheads="1"/>
          </p:cNvSpPr>
          <p:nvPr/>
        </p:nvSpPr>
        <p:spPr bwMode="auto">
          <a:xfrm>
            <a:off x="1708468" y="2273935"/>
            <a:ext cx="31813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a:spcBef>
                <a:spcPct val="0"/>
              </a:spcBef>
              <a:spcAft>
                <a:spcPct val="0"/>
              </a:spcAft>
              <a:buClrTx/>
              <a:buFont typeface="Wingdings" panose="05000000000000000000" pitchFamily="2" charset="2"/>
              <a:buChar char="v"/>
            </a:pPr>
            <a:r>
              <a:rPr lang="en-US" altLang="zh-CN" sz="1800">
                <a:latin typeface="微软雅黑" panose="020B0503020204020204" pitchFamily="34" charset="-122"/>
                <a:ea typeface="微软雅黑" panose="020B0503020204020204" pitchFamily="34" charset="-122"/>
                <a:sym typeface="Calibri" panose="020F0502020204030204" pitchFamily="34" charset="0"/>
              </a:rPr>
              <a:t>2</a:t>
            </a:r>
            <a:r>
              <a:rPr lang="zh-CN" altLang="en-US" sz="1800">
                <a:latin typeface="微软雅黑" panose="020B0503020204020204" pitchFamily="34" charset="-122"/>
                <a:ea typeface="微软雅黑" panose="020B0503020204020204" pitchFamily="34" charset="-122"/>
                <a:sym typeface="Calibri" panose="020F0502020204030204" pitchFamily="34" charset="0"/>
              </a:rPr>
              <a:t>万集手机通用格式视频，全部支持手机播放，支持下载，均为适合手机使用的微视频。</a:t>
            </a:r>
            <a:endParaRPr lang="zh-CN" altLang="en-US" sz="180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482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20318" y="1689735"/>
            <a:ext cx="2728912" cy="42433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518" y="1689735"/>
            <a:ext cx="1730375" cy="25923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818" y="4348798"/>
            <a:ext cx="2628900" cy="1598612"/>
          </a:xfrm>
          <a:prstGeom prst="rect">
            <a:avLst/>
          </a:prstGeom>
          <a:solidFill>
            <a:srgbClr val="D9E38A"/>
          </a:solidFill>
          <a:ln w="9525">
            <a:solidFill>
              <a:srgbClr val="C0C0C0"/>
            </a:solidFill>
            <a:miter lim="800000"/>
            <a:headEnd/>
            <a:tailEnd/>
          </a:ln>
        </p:spPr>
      </p:pic>
      <p:pic>
        <p:nvPicPr>
          <p:cNvPr id="54279" name="Picture 7" descr="x_公开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330" y="1178560"/>
            <a:ext cx="59372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矩形 1"/>
          <p:cNvSpPr>
            <a:spLocks noChangeArrowheads="1"/>
          </p:cNvSpPr>
          <p:nvPr/>
        </p:nvSpPr>
        <p:spPr bwMode="auto">
          <a:xfrm>
            <a:off x="2429193" y="989648"/>
            <a:ext cx="52562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966" tIns="25976" rIns="51966" bIns="25976">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eaLnBrk="1" hangingPunct="1">
              <a:lnSpc>
                <a:spcPct val="150000"/>
              </a:lnSpc>
              <a:spcBef>
                <a:spcPct val="0"/>
              </a:spcBef>
              <a:spcAft>
                <a:spcPct val="0"/>
              </a:spcAft>
              <a:buClrTx/>
              <a:buFont typeface="Arial" panose="020B0604020202020204" pitchFamily="34" charset="0"/>
              <a:buNone/>
            </a:pPr>
            <a:r>
              <a:rPr lang="zh-CN" altLang="zh-CN" sz="2800" b="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公开课</a:t>
            </a:r>
            <a:endParaRPr lang="zh-CN" altLang="zh-CN" sz="3200" b="1">
              <a:solidFill>
                <a:srgbClr val="FF0000"/>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34819"/>
                                        </p:tgtEl>
                                        <p:attrNameLst>
                                          <p:attrName>style.visibility</p:attrName>
                                        </p:attrNameLst>
                                      </p:cBhvr>
                                      <p:to>
                                        <p:strVal val="visible"/>
                                      </p:to>
                                    </p:set>
                                  </p:childTnLst>
                                </p:cTn>
                              </p:par>
                              <p:par>
                                <p:cTn id="7" presetID="21" presetClass="entr" presetSubtype="1" fill="hold" nodeType="withEffect">
                                  <p:stCondLst>
                                    <p:cond delay="0"/>
                                  </p:stCondLst>
                                  <p:childTnLst>
                                    <p:set>
                                      <p:cBhvr>
                                        <p:cTn id="8" dur="1" fill="hold">
                                          <p:stCondLst>
                                            <p:cond delay="0"/>
                                          </p:stCondLst>
                                        </p:cTn>
                                        <p:tgtEl>
                                          <p:spTgt spid="34821"/>
                                        </p:tgtEl>
                                        <p:attrNameLst>
                                          <p:attrName>style.visibility</p:attrName>
                                        </p:attrNameLst>
                                      </p:cBhvr>
                                      <p:to>
                                        <p:strVal val="visible"/>
                                      </p:to>
                                    </p:set>
                                    <p:animEffect transition="in" filter="wheel(1)">
                                      <p:cBhvr>
                                        <p:cTn id="9" dur="750"/>
                                        <p:tgtEl>
                                          <p:spTgt spid="34821"/>
                                        </p:tgtEl>
                                      </p:cBhvr>
                                    </p:animEffect>
                                  </p:childTnLst>
                                </p:cTn>
                              </p:par>
                              <p:par>
                                <p:cTn id="10" presetID="21" presetClass="entr" presetSubtype="1" fill="hold" nodeType="withEffect">
                                  <p:stCondLst>
                                    <p:cond delay="0"/>
                                  </p:stCondLst>
                                  <p:childTnLst>
                                    <p:set>
                                      <p:cBhvr>
                                        <p:cTn id="11" dur="1" fill="hold">
                                          <p:stCondLst>
                                            <p:cond delay="0"/>
                                          </p:stCondLst>
                                        </p:cTn>
                                        <p:tgtEl>
                                          <p:spTgt spid="34820"/>
                                        </p:tgtEl>
                                        <p:attrNameLst>
                                          <p:attrName>style.visibility</p:attrName>
                                        </p:attrNameLst>
                                      </p:cBhvr>
                                      <p:to>
                                        <p:strVal val="visible"/>
                                      </p:to>
                                    </p:set>
                                    <p:animEffect transition="in" filter="wheel(1)">
                                      <p:cBhvr>
                                        <p:cTn id="12" dur="750"/>
                                        <p:tgtEl>
                                          <p:spTgt spid="34820"/>
                                        </p:tgtEl>
                                      </p:cBhvr>
                                    </p:animEffect>
                                  </p:childTnLst>
                                </p:cTn>
                              </p:par>
                              <p:par>
                                <p:cTn id="13" presetID="21" presetClass="entr" presetSubtype="1" fill="hold" nodeType="withEffect">
                                  <p:stCondLst>
                                    <p:cond delay="0"/>
                                  </p:stCondLst>
                                  <p:childTnLst>
                                    <p:set>
                                      <p:cBhvr>
                                        <p:cTn id="14" dur="1" fill="hold">
                                          <p:stCondLst>
                                            <p:cond delay="0"/>
                                          </p:stCondLst>
                                        </p:cTn>
                                        <p:tgtEl>
                                          <p:spTgt spid="34822"/>
                                        </p:tgtEl>
                                        <p:attrNameLst>
                                          <p:attrName>style.visibility</p:attrName>
                                        </p:attrNameLst>
                                      </p:cBhvr>
                                      <p:to>
                                        <p:strVal val="visible"/>
                                      </p:to>
                                    </p:set>
                                    <p:animEffect transition="in" filter="wheel(1)">
                                      <p:cBhvr>
                                        <p:cTn id="15" dur="75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文本框 1"/>
          <p:cNvSpPr txBox="1">
            <a:spLocks noChangeArrowheads="1"/>
          </p:cNvSpPr>
          <p:nvPr/>
        </p:nvSpPr>
        <p:spPr bwMode="auto">
          <a:xfrm>
            <a:off x="2396490" y="2878138"/>
            <a:ext cx="31670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a:spcBef>
                <a:spcPct val="0"/>
              </a:spcBef>
              <a:spcAft>
                <a:spcPct val="0"/>
              </a:spcAft>
              <a:buClrTx/>
              <a:buFont typeface="Arial" panose="020B0604020202020204" pitchFamily="34" charset="0"/>
              <a:buNone/>
            </a:pPr>
            <a:r>
              <a:rPr lang="zh-CN" altLang="en-US" sz="1800" b="1" dirty="0">
                <a:latin typeface="微软雅黑" panose="020B0503020204020204" pitchFamily="34" charset="-122"/>
                <a:ea typeface="微软雅黑" panose="020B0503020204020204" pitchFamily="34" charset="-122"/>
                <a:sym typeface="Calibri" panose="020F0502020204030204" pitchFamily="34" charset="0"/>
              </a:rPr>
              <a:t>报纸</a:t>
            </a:r>
            <a:r>
              <a:rPr lang="en-US" altLang="zh-CN" sz="1800" b="1" dirty="0">
                <a:latin typeface="微软雅黑" panose="020B0503020204020204" pitchFamily="34" charset="-122"/>
                <a:ea typeface="微软雅黑" panose="020B0503020204020204" pitchFamily="34" charset="-122"/>
                <a:sym typeface="Calibri" panose="020F0502020204030204" pitchFamily="34" charset="0"/>
              </a:rPr>
              <a:t>APP</a:t>
            </a:r>
            <a:endParaRPr lang="en-US" altLang="zh-CN" sz="1800" b="1" dirty="0">
              <a:latin typeface="微软雅黑" panose="020B0503020204020204" pitchFamily="34" charset="-122"/>
              <a:ea typeface="微软雅黑" panose="020B0503020204020204" pitchFamily="34" charset="-122"/>
              <a:sym typeface="Calibri" panose="020F0502020204030204" pitchFamily="34" charset="0"/>
            </a:endParaRPr>
          </a:p>
          <a:p>
            <a:pPr>
              <a:spcBef>
                <a:spcPct val="0"/>
              </a:spcBef>
              <a:spcAft>
                <a:spcPct val="0"/>
              </a:spcAft>
              <a:buClrTx/>
              <a:buFont typeface="Arial" panose="020B0604020202020204" pitchFamily="34" charset="0"/>
              <a:buNone/>
            </a:pPr>
            <a:r>
              <a:rPr lang="en-US" altLang="zh-CN" sz="1800" dirty="0">
                <a:latin typeface="微软雅黑" panose="020B0503020204020204" pitchFamily="34" charset="-122"/>
                <a:ea typeface="微软雅黑" panose="020B0503020204020204" pitchFamily="34" charset="-122"/>
                <a:sym typeface="Calibri" panose="020F0502020204030204" pitchFamily="34" charset="0"/>
              </a:rPr>
              <a:t>300</a:t>
            </a:r>
            <a:r>
              <a:rPr lang="zh-CN" altLang="en-US" sz="1800" dirty="0">
                <a:latin typeface="微软雅黑" panose="020B0503020204020204" pitchFamily="34" charset="-122"/>
                <a:ea typeface="微软雅黑" panose="020B0503020204020204" pitchFamily="34" charset="-122"/>
                <a:sym typeface="Calibri" panose="020F0502020204030204" pitchFamily="34" charset="0"/>
              </a:rPr>
              <a:t>种报纸，每天实时更新，原风原貌，图文立体呈现。</a:t>
            </a:r>
            <a:endParaRPr lang="zh-CN" altLang="en-US" sz="1800" dirty="0">
              <a:latin typeface="微软雅黑" panose="020B0503020204020204" pitchFamily="34" charset="-122"/>
              <a:ea typeface="微软雅黑" panose="020B0503020204020204" pitchFamily="34" charset="-122"/>
              <a:sym typeface="Calibri" panose="020F0502020204030204" pitchFamily="34" charset="0"/>
            </a:endParaRPr>
          </a:p>
        </p:txBody>
      </p:sp>
      <p:pic>
        <p:nvPicPr>
          <p:cNvPr id="33795" name="图片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32053" y="1736725"/>
            <a:ext cx="1344612"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图片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415" y="1727200"/>
            <a:ext cx="1370013"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978" y="1727200"/>
            <a:ext cx="1322387"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4" descr="C:\Users\bing\Pictures\豌豆荚截图20130917164703.png"/>
          <p:cNvPicPr>
            <a:picLocks noChangeAspect="1" noChangeArrowheads="1"/>
          </p:cNvPicPr>
          <p:nvPr/>
        </p:nvPicPr>
        <p:blipFill>
          <a:blip r:embed="rId4">
            <a:extLst>
              <a:ext uri="{28A0092B-C50C-407E-A947-70E740481C1C}">
                <a14:useLocalDpi xmlns:a14="http://schemas.microsoft.com/office/drawing/2010/main" val="0"/>
              </a:ext>
            </a:extLst>
          </a:blip>
          <a:srcRect t="4712" b="5197"/>
          <a:stretch>
            <a:fillRect/>
          </a:stretch>
        </p:blipFill>
        <p:spPr bwMode="auto">
          <a:xfrm>
            <a:off x="2539365" y="4090988"/>
            <a:ext cx="1395413" cy="2144712"/>
          </a:xfrm>
          <a:prstGeom prst="rect">
            <a:avLst/>
          </a:prstGeom>
          <a:solidFill>
            <a:srgbClr val="D9E38A"/>
          </a:solidFill>
          <a:ln w="9525">
            <a:solidFill>
              <a:srgbClr val="C0C0C0"/>
            </a:solidFill>
            <a:miter lim="800000"/>
            <a:headEnd/>
            <a:tailEnd/>
          </a:ln>
        </p:spPr>
      </p:pic>
      <p:pic>
        <p:nvPicPr>
          <p:cNvPr id="3584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690" y="4078288"/>
            <a:ext cx="1473200" cy="2160587"/>
          </a:xfrm>
          <a:prstGeom prst="rect">
            <a:avLst/>
          </a:prstGeom>
          <a:solidFill>
            <a:srgbClr val="D9E38A"/>
          </a:solidFill>
          <a:ln w="9525">
            <a:solidFill>
              <a:srgbClr val="C0C0C0"/>
            </a:solidFill>
            <a:miter lim="800000"/>
            <a:headEnd/>
            <a:tailEnd/>
          </a:ln>
        </p:spPr>
      </p:pic>
      <p:sp>
        <p:nvSpPr>
          <p:cNvPr id="35848" name="矩形 3"/>
          <p:cNvSpPr>
            <a:spLocks noChangeArrowheads="1"/>
          </p:cNvSpPr>
          <p:nvPr/>
        </p:nvSpPr>
        <p:spPr bwMode="auto">
          <a:xfrm>
            <a:off x="5996940" y="4760913"/>
            <a:ext cx="27701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a:spcBef>
                <a:spcPct val="0"/>
              </a:spcBef>
              <a:spcAft>
                <a:spcPct val="0"/>
              </a:spcAft>
              <a:buClrTx/>
              <a:buFont typeface="Arial" panose="020B0604020202020204" pitchFamily="34" charset="0"/>
              <a:buNone/>
            </a:pPr>
            <a:r>
              <a:rPr lang="en-US" altLang="zh-CN" sz="1800" b="1">
                <a:latin typeface="微软雅黑" panose="020B0503020204020204" pitchFamily="34" charset="-122"/>
                <a:ea typeface="微软雅黑" panose="020B0503020204020204" pitchFamily="34" charset="-122"/>
                <a:sym typeface="Calibri" panose="020F0502020204030204" pitchFamily="34" charset="0"/>
              </a:rPr>
              <a:t>RSS</a:t>
            </a:r>
            <a:r>
              <a:rPr lang="zh-CN" altLang="en-US" sz="1800" b="1">
                <a:latin typeface="微软雅黑" panose="020B0503020204020204" pitchFamily="34" charset="-122"/>
                <a:ea typeface="微软雅黑" panose="020B0503020204020204" pitchFamily="34" charset="-122"/>
                <a:sym typeface="Calibri" panose="020F0502020204030204" pitchFamily="34" charset="0"/>
              </a:rPr>
              <a:t>订阅</a:t>
            </a:r>
            <a:endParaRPr lang="en-US" altLang="zh-CN" sz="1800" b="1">
              <a:latin typeface="微软雅黑" panose="020B0503020204020204" pitchFamily="34" charset="-122"/>
              <a:ea typeface="微软雅黑" panose="020B0503020204020204" pitchFamily="34" charset="-122"/>
              <a:sym typeface="Calibri" panose="020F0502020204030204" pitchFamily="34" charset="0"/>
            </a:endParaRPr>
          </a:p>
          <a:p>
            <a:pPr>
              <a:spcBef>
                <a:spcPct val="0"/>
              </a:spcBef>
              <a:spcAft>
                <a:spcPct val="0"/>
              </a:spcAft>
              <a:buClrTx/>
              <a:buFont typeface="Arial" panose="020B0604020202020204" pitchFamily="34" charset="0"/>
              <a:buNone/>
            </a:pPr>
            <a:r>
              <a:rPr lang="zh-CN" altLang="en-US" sz="1800">
                <a:latin typeface="微软雅黑" panose="020B0503020204020204" pitchFamily="34" charset="-122"/>
                <a:ea typeface="微软雅黑" panose="020B0503020204020204" pitchFamily="34" charset="-122"/>
                <a:sym typeface="Calibri" panose="020F0502020204030204" pitchFamily="34" charset="0"/>
              </a:rPr>
              <a:t>数千种</a:t>
            </a:r>
            <a:r>
              <a:rPr lang="en-US" altLang="zh-CN" sz="1800">
                <a:latin typeface="微软雅黑" panose="020B0503020204020204" pitchFamily="34" charset="-122"/>
                <a:ea typeface="微软雅黑" panose="020B0503020204020204" pitchFamily="34" charset="-122"/>
                <a:sym typeface="Calibri" panose="020F0502020204030204" pitchFamily="34" charset="0"/>
              </a:rPr>
              <a:t>RSS</a:t>
            </a:r>
            <a:r>
              <a:rPr lang="zh-CN" altLang="en-US" sz="1800">
                <a:latin typeface="微软雅黑" panose="020B0503020204020204" pitchFamily="34" charset="-122"/>
                <a:ea typeface="微软雅黑" panose="020B0503020204020204" pitchFamily="34" charset="-122"/>
                <a:sym typeface="Calibri" panose="020F0502020204030204" pitchFamily="34" charset="0"/>
              </a:rPr>
              <a:t>，自由订阅，畅游网络。</a:t>
            </a:r>
            <a:endParaRPr lang="zh-CN" altLang="en-US" sz="1800">
              <a:latin typeface="微软雅黑" panose="020B0503020204020204" pitchFamily="34" charset="-122"/>
              <a:ea typeface="微软雅黑" panose="020B0503020204020204" pitchFamily="34" charset="-122"/>
              <a:sym typeface="Calibri" panose="020F0502020204030204" pitchFamily="34" charset="0"/>
            </a:endParaRPr>
          </a:p>
        </p:txBody>
      </p:sp>
      <p:sp>
        <p:nvSpPr>
          <p:cNvPr id="56329" name="矩形 1"/>
          <p:cNvSpPr>
            <a:spLocks noChangeArrowheads="1"/>
          </p:cNvSpPr>
          <p:nvPr/>
        </p:nvSpPr>
        <p:spPr bwMode="auto">
          <a:xfrm>
            <a:off x="2899728" y="1570038"/>
            <a:ext cx="22320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966" tIns="25976" rIns="51966" bIns="25976">
            <a:spAutoFit/>
          </a:bodyPr>
          <a:lstStyle>
            <a:lvl1pPr>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1pPr>
            <a:lvl2pPr marL="742950" indent="-28575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2pPr>
            <a:lvl3pPr marL="11430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3pPr>
            <a:lvl4pPr marL="16002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4pPr>
            <a:lvl5pPr marL="2057400" indent="-22860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5pPr>
            <a:lvl6pPr marL="25146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6pPr>
            <a:lvl7pPr marL="29718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7pPr>
            <a:lvl8pPr marL="34290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8pPr>
            <a:lvl9pPr marL="3886200" indent="-228600" eaLnBrk="0" fontAlgn="base" hangingPunct="0">
              <a:spcBef>
                <a:spcPct val="20000"/>
              </a:spcBef>
              <a:spcAft>
                <a:spcPts val="600"/>
              </a:spcAft>
              <a:buClr>
                <a:schemeClr val="tx2"/>
              </a:buClr>
              <a:buFont typeface="Arial" panose="020B0604020202020204" pitchFamily="34" charset="0"/>
              <a:buChar char="•"/>
              <a:defRPr sz="1700">
                <a:solidFill>
                  <a:schemeClr val="tx1"/>
                </a:solidFill>
                <a:latin typeface="Arial Narrow" charset="0"/>
                <a:ea typeface="方正姚体" charset="0"/>
              </a:defRPr>
            </a:lvl9pPr>
          </a:lstStyle>
          <a:p>
            <a:pPr eaLnBrk="1" hangingPunct="1">
              <a:lnSpc>
                <a:spcPct val="150000"/>
              </a:lnSpc>
              <a:spcBef>
                <a:spcPct val="0"/>
              </a:spcBef>
              <a:spcAft>
                <a:spcPct val="0"/>
              </a:spcAft>
              <a:buClrTx/>
              <a:buFont typeface="Arial" panose="020B0604020202020204" pitchFamily="34" charset="0"/>
              <a:buNone/>
            </a:pPr>
            <a:r>
              <a:rPr lang="zh-CN" altLang="en-US" sz="2800" b="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更多</a:t>
            </a:r>
            <a:r>
              <a:rPr lang="zh-CN" altLang="zh-CN" sz="2800" b="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APP</a:t>
            </a:r>
            <a:r>
              <a:rPr lang="en-US" altLang="zh-CN" sz="2800" b="1">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800">
              <a:latin typeface="Calibri" panose="020F0502020204030204" pitchFamily="34" charset="0"/>
              <a:ea typeface="宋体" panose="02010600030101010101" pitchFamily="2" charset="-122"/>
              <a:sym typeface="Calibri" panose="020F0502020204030204" pitchFamily="34" charset="0"/>
            </a:endParaRPr>
          </a:p>
        </p:txBody>
      </p:sp>
      <p:pic>
        <p:nvPicPr>
          <p:cNvPr id="56330" name="Picture 10" descr="x_app默认"/>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2028" y="1714500"/>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Line 11"/>
          <p:cNvSpPr>
            <a:spLocks noChangeShapeType="1"/>
          </p:cNvSpPr>
          <p:nvPr/>
        </p:nvSpPr>
        <p:spPr bwMode="auto">
          <a:xfrm>
            <a:off x="2179003" y="3959225"/>
            <a:ext cx="8424862" cy="0"/>
          </a:xfrm>
          <a:prstGeom prst="line">
            <a:avLst/>
          </a:prstGeom>
          <a:noFill/>
          <a:ln w="9525">
            <a:solidFill>
              <a:srgbClr val="C0C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3970" name="TextBox 1"/>
          <p:cNvSpPr txBox="1"/>
          <p:nvPr/>
        </p:nvSpPr>
        <p:spPr>
          <a:xfrm>
            <a:off x="17463" y="155575"/>
            <a:ext cx="1266825" cy="461963"/>
          </a:xfrm>
          <a:prstGeom prst="rect">
            <a:avLst/>
          </a:prstGeom>
          <a:noFill/>
          <a:ln w="9525">
            <a:noFill/>
          </a:ln>
        </p:spPr>
        <p:txBody>
          <a:bodyPr>
            <a:spAutoFit/>
          </a:bodyPr>
          <a:p>
            <a:pPr algn="ctr"/>
            <a:r>
              <a:rPr lang="en-US" altLang="zh-CN" sz="2400" dirty="0">
                <a:solidFill>
                  <a:srgbClr val="FFFFFF"/>
                </a:solidFill>
                <a:latin typeface="微软雅黑" panose="020B0503020204020204" pitchFamily="34" charset="-122"/>
                <a:ea typeface="微软雅黑" panose="020B0503020204020204" pitchFamily="34" charset="-122"/>
              </a:rPr>
              <a:t>3.3</a:t>
            </a:r>
            <a:endParaRPr lang="zh-CN" altLang="en-US" sz="2400" dirty="0">
              <a:solidFill>
                <a:srgbClr val="FFFFFF"/>
              </a:solidFill>
              <a:latin typeface="微软雅黑" panose="020B0503020204020204" pitchFamily="34" charset="-122"/>
              <a:ea typeface="微软雅黑" panose="020B0503020204020204" pitchFamily="34" charset="-122"/>
            </a:endParaRPr>
          </a:p>
        </p:txBody>
      </p:sp>
      <p:sp>
        <p:nvSpPr>
          <p:cNvPr id="3" name="TextBox 5"/>
          <p:cNvSpPr txBox="1">
            <a:spLocks noChangeArrowheads="1"/>
          </p:cNvSpPr>
          <p:nvPr/>
        </p:nvSpPr>
        <p:spPr bwMode="auto">
          <a:xfrm>
            <a:off x="1363663" y="155575"/>
            <a:ext cx="172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rebuchet MS" panose="020B0603020202020204" pitchFamily="34" charset="0"/>
                <a:ea typeface="宋体" panose="02010600030101010101" pitchFamily="2" charset="-122"/>
              </a:defRPr>
            </a:lvl1pPr>
            <a:lvl2pPr marL="742950" indent="-285750" eaLnBrk="0" hangingPunct="0">
              <a:defRPr>
                <a:solidFill>
                  <a:schemeClr val="tx1"/>
                </a:solidFill>
                <a:latin typeface="Trebuchet MS" panose="020B0603020202020204" pitchFamily="34" charset="0"/>
                <a:ea typeface="宋体" panose="02010600030101010101" pitchFamily="2" charset="-122"/>
              </a:defRPr>
            </a:lvl2pPr>
            <a:lvl3pPr marL="1143000" indent="-228600" eaLnBrk="0" hangingPunct="0">
              <a:defRPr>
                <a:solidFill>
                  <a:schemeClr val="tx1"/>
                </a:solidFill>
                <a:latin typeface="Trebuchet MS" panose="020B0603020202020204" pitchFamily="34" charset="0"/>
                <a:ea typeface="宋体" panose="02010600030101010101" pitchFamily="2" charset="-122"/>
              </a:defRPr>
            </a:lvl3pPr>
            <a:lvl4pPr marL="1600200" indent="-228600" eaLnBrk="0" hangingPunct="0">
              <a:defRPr>
                <a:solidFill>
                  <a:schemeClr val="tx1"/>
                </a:solidFill>
                <a:latin typeface="Trebuchet MS" panose="020B0603020202020204" pitchFamily="34" charset="0"/>
                <a:ea typeface="宋体" panose="02010600030101010101" pitchFamily="2" charset="-122"/>
              </a:defRPr>
            </a:lvl4pPr>
            <a:lvl5pPr marL="2057400" indent="-228600" eaLnBrk="0" hangingPunct="0">
              <a:defRPr>
                <a:solidFill>
                  <a:schemeClr val="tx1"/>
                </a:solidFill>
                <a:latin typeface="Trebuchet MS" panose="020B0603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rebuchet MS" panose="020B0603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mn-ea"/>
                <a:ea typeface="+mn-ea"/>
                <a:cs typeface="+mn-cs"/>
              </a:rPr>
              <a:t>移动图书馆</a:t>
            </a:r>
            <a:endParaRPr kumimoji="0" lang="en-US" altLang="zh-CN" sz="2400" b="0" i="0" u="none" strike="noStrike" kern="1200" cap="none" spc="0" normalizeH="0" baseline="0" noProof="0" dirty="0">
              <a:ln>
                <a:noFill/>
              </a:ln>
              <a:solidFill>
                <a:schemeClr val="bg1"/>
              </a:solidFill>
              <a:effectLst/>
              <a:uLnTx/>
              <a:uFillTx/>
              <a:latin typeface="+mn-e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wipe(left)">
                                      <p:cBhvr>
                                        <p:cTn id="7" dur="500"/>
                                        <p:tgtEl>
                                          <p:spTgt spid="358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5845"/>
                                        </p:tgtEl>
                                        <p:attrNameLst>
                                          <p:attrName>style.visibility</p:attrName>
                                        </p:attrNameLst>
                                      </p:cBhvr>
                                      <p:to>
                                        <p:strVal val="visible"/>
                                      </p:to>
                                    </p:set>
                                    <p:animEffect transition="in" filter="wipe(left)">
                                      <p:cBhvr>
                                        <p:cTn id="11" dur="500"/>
                                        <p:tgtEl>
                                          <p:spTgt spid="35845"/>
                                        </p:tgtEl>
                                      </p:cBhvr>
                                    </p:animEffect>
                                  </p:childTnLst>
                                </p:cTn>
                              </p:par>
                            </p:childTnLst>
                          </p:cTn>
                        </p:par>
                        <p:par>
                          <p:cTn id="12" fill="hold">
                            <p:stCondLst>
                              <p:cond delay="1000"/>
                            </p:stCondLst>
                            <p:childTnLst>
                              <p:par>
                                <p:cTn id="13" presetID="22" presetClass="entr" presetSubtype="8" fill="hold" nodeType="afterEffect">
                                  <p:stCondLst>
                                    <p:cond delay="100"/>
                                  </p:stCondLst>
                                  <p:childTnLst>
                                    <p:set>
                                      <p:cBhvr>
                                        <p:cTn id="14" dur="1" fill="hold">
                                          <p:stCondLst>
                                            <p:cond delay="0"/>
                                          </p:stCondLst>
                                        </p:cTn>
                                        <p:tgtEl>
                                          <p:spTgt spid="33795"/>
                                        </p:tgtEl>
                                        <p:attrNameLst>
                                          <p:attrName>style.visibility</p:attrName>
                                        </p:attrNameLst>
                                      </p:cBhvr>
                                      <p:to>
                                        <p:strVal val="visible"/>
                                      </p:to>
                                    </p:set>
                                    <p:animEffect transition="in" filter="wipe(left)">
                                      <p:cBhvr>
                                        <p:cTn id="15" dur="500"/>
                                        <p:tgtEl>
                                          <p:spTgt spid="33795"/>
                                        </p:tgtEl>
                                      </p:cBhvr>
                                    </p:animEffect>
                                  </p:childTnLst>
                                </p:cTn>
                              </p:par>
                            </p:childTnLst>
                          </p:cTn>
                        </p:par>
                        <p:par>
                          <p:cTn id="16" fill="hold">
                            <p:stCondLst>
                              <p:cond delay="1600"/>
                            </p:stCondLst>
                            <p:childTnLst>
                              <p:par>
                                <p:cTn id="17" presetID="22" presetClass="entr" presetSubtype="8" fill="hold" nodeType="afterEffect">
                                  <p:stCondLst>
                                    <p:cond delay="100"/>
                                  </p:stCondLst>
                                  <p:childTnLst>
                                    <p:set>
                                      <p:cBhvr>
                                        <p:cTn id="18" dur="1" fill="hold">
                                          <p:stCondLst>
                                            <p:cond delay="0"/>
                                          </p:stCondLst>
                                        </p:cTn>
                                        <p:tgtEl>
                                          <p:spTgt spid="33796"/>
                                        </p:tgtEl>
                                        <p:attrNameLst>
                                          <p:attrName>style.visibility</p:attrName>
                                        </p:attrNameLst>
                                      </p:cBhvr>
                                      <p:to>
                                        <p:strVal val="visible"/>
                                      </p:to>
                                    </p:set>
                                    <p:animEffect transition="in" filter="wipe(left)">
                                      <p:cBhvr>
                                        <p:cTn id="19" dur="500"/>
                                        <p:tgtEl>
                                          <p:spTgt spid="33796"/>
                                        </p:tgtEl>
                                      </p:cBhvr>
                                    </p:animEffect>
                                  </p:childTnLst>
                                </p:cTn>
                              </p:par>
                            </p:childTnLst>
                          </p:cTn>
                        </p:par>
                        <p:par>
                          <p:cTn id="20" fill="hold">
                            <p:stCondLst>
                              <p:cond delay="2200"/>
                            </p:stCondLst>
                            <p:childTnLst>
                              <p:par>
                                <p:cTn id="21" presetID="22" presetClass="entr" presetSubtype="2" fill="hold" grpId="0" nodeType="afterEffect">
                                  <p:stCondLst>
                                    <p:cond delay="100"/>
                                  </p:stCondLst>
                                  <p:childTnLst>
                                    <p:set>
                                      <p:cBhvr>
                                        <p:cTn id="22" dur="1" fill="hold">
                                          <p:stCondLst>
                                            <p:cond delay="0"/>
                                          </p:stCondLst>
                                        </p:cTn>
                                        <p:tgtEl>
                                          <p:spTgt spid="35848"/>
                                        </p:tgtEl>
                                        <p:attrNameLst>
                                          <p:attrName>style.visibility</p:attrName>
                                        </p:attrNameLst>
                                      </p:cBhvr>
                                      <p:to>
                                        <p:strVal val="visible"/>
                                      </p:to>
                                    </p:set>
                                    <p:animEffect transition="in" filter="wipe(right)">
                                      <p:cBhvr>
                                        <p:cTn id="23" dur="500"/>
                                        <p:tgtEl>
                                          <p:spTgt spid="35848"/>
                                        </p:tgtEl>
                                      </p:cBhvr>
                                    </p:animEffect>
                                  </p:childTnLst>
                                </p:cTn>
                              </p:par>
                            </p:childTnLst>
                          </p:cTn>
                        </p:par>
                        <p:par>
                          <p:cTn id="24" fill="hold">
                            <p:stCondLst>
                              <p:cond delay="2800"/>
                            </p:stCondLst>
                            <p:childTnLst>
                              <p:par>
                                <p:cTn id="25" presetID="22" presetClass="entr" presetSubtype="2" fill="hold" nodeType="afterEffect">
                                  <p:stCondLst>
                                    <p:cond delay="100"/>
                                  </p:stCondLst>
                                  <p:childTnLst>
                                    <p:set>
                                      <p:cBhvr>
                                        <p:cTn id="26" dur="1" fill="hold">
                                          <p:stCondLst>
                                            <p:cond delay="0"/>
                                          </p:stCondLst>
                                        </p:cTn>
                                        <p:tgtEl>
                                          <p:spTgt spid="35847"/>
                                        </p:tgtEl>
                                        <p:attrNameLst>
                                          <p:attrName>style.visibility</p:attrName>
                                        </p:attrNameLst>
                                      </p:cBhvr>
                                      <p:to>
                                        <p:strVal val="visible"/>
                                      </p:to>
                                    </p:set>
                                    <p:animEffect transition="in" filter="wipe(right)">
                                      <p:cBhvr>
                                        <p:cTn id="27" dur="500"/>
                                        <p:tgtEl>
                                          <p:spTgt spid="35847"/>
                                        </p:tgtEl>
                                      </p:cBhvr>
                                    </p:animEffect>
                                  </p:childTnLst>
                                </p:cTn>
                              </p:par>
                            </p:childTnLst>
                          </p:cTn>
                        </p:par>
                        <p:par>
                          <p:cTn id="28" fill="hold">
                            <p:stCondLst>
                              <p:cond delay="3400"/>
                            </p:stCondLst>
                            <p:childTnLst>
                              <p:par>
                                <p:cTn id="29" presetID="22" presetClass="entr" presetSubtype="2" fill="hold" nodeType="afterEffect">
                                  <p:stCondLst>
                                    <p:cond delay="100"/>
                                  </p:stCondLst>
                                  <p:childTnLst>
                                    <p:set>
                                      <p:cBhvr>
                                        <p:cTn id="30" dur="1" fill="hold">
                                          <p:stCondLst>
                                            <p:cond delay="0"/>
                                          </p:stCondLst>
                                        </p:cTn>
                                        <p:tgtEl>
                                          <p:spTgt spid="35846"/>
                                        </p:tgtEl>
                                        <p:attrNameLst>
                                          <p:attrName>style.visibility</p:attrName>
                                        </p:attrNameLst>
                                      </p:cBhvr>
                                      <p:to>
                                        <p:strVal val="visible"/>
                                      </p:to>
                                    </p:set>
                                    <p:animEffect transition="in" filter="wipe(right)">
                                      <p:cBhvr>
                                        <p:cTn id="31"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p:sp>
        <p:nvSpPr>
          <p:cNvPr id="4" name="文本框 3"/>
          <p:cNvSpPr txBox="1"/>
          <p:nvPr/>
        </p:nvSpPr>
        <p:spPr>
          <a:xfrm>
            <a:off x="4924425" y="3135313"/>
            <a:ext cx="2338388" cy="461962"/>
          </a:xfrm>
          <a:prstGeom prst="rect">
            <a:avLst/>
          </a:prstGeom>
          <a:noFill/>
          <a:ln w="9525">
            <a:noFill/>
          </a:ln>
        </p:spPr>
        <p:txBody>
          <a:bodyPr wrap="none">
            <a:spAutoFit/>
          </a:bodyPr>
          <a:p>
            <a:pPr defTabSz="914400"/>
            <a:r>
              <a:rPr lang="zh-CN" altLang="en-US" sz="2400" b="1" dirty="0">
                <a:solidFill>
                  <a:schemeClr val="bg1"/>
                </a:solidFill>
                <a:latin typeface="微软雅黑" panose="020B0503020204020204" pitchFamily="34" charset="-122"/>
                <a:ea typeface="微软雅黑" panose="020B0503020204020204" pitchFamily="34" charset="-122"/>
              </a:rPr>
              <a:t>学海无涯苦作舟</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938713" y="2606675"/>
            <a:ext cx="2339975" cy="460375"/>
          </a:xfrm>
          <a:prstGeom prst="rect">
            <a:avLst/>
          </a:prstGeom>
          <a:noFill/>
          <a:ln w="9525">
            <a:noFill/>
          </a:ln>
        </p:spPr>
        <p:txBody>
          <a:bodyPr wrap="none">
            <a:spAutoFit/>
          </a:bodyPr>
          <a:p>
            <a:pPr defTabSz="914400"/>
            <a:r>
              <a:rPr lang="zh-CN" altLang="en-US" sz="2400" b="1" dirty="0">
                <a:solidFill>
                  <a:schemeClr val="bg1"/>
                </a:solidFill>
                <a:latin typeface="微软雅黑" panose="020B0503020204020204" pitchFamily="34" charset="-122"/>
                <a:ea typeface="微软雅黑" panose="020B0503020204020204" pitchFamily="34" charset="-122"/>
              </a:rPr>
              <a:t>书山有路勤为径</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493963" y="3863975"/>
            <a:ext cx="8083550" cy="2124075"/>
          </a:xfrm>
          <a:prstGeom prst="rect">
            <a:avLst/>
          </a:prstGeom>
          <a:noFill/>
          <a:ln w="9525">
            <a:noFill/>
          </a:ln>
        </p:spPr>
        <p:txBody>
          <a:bodyPr wrap="none">
            <a:spAutoFit/>
          </a:bodyPr>
          <a:p>
            <a:pPr algn="ctr" defTabSz="914400"/>
            <a:r>
              <a:rPr lang="zh-CN" altLang="en-US" sz="4400" dirty="0">
                <a:solidFill>
                  <a:srgbClr val="FF0000"/>
                </a:solidFill>
                <a:latin typeface="隶书" pitchFamily="49" charset="-122"/>
                <a:ea typeface="隶书" pitchFamily="49" charset="-122"/>
              </a:rPr>
              <a:t>为拼搏中的你提供更好的服务，</a:t>
            </a:r>
            <a:endParaRPr lang="en-US" altLang="zh-CN" sz="4400" dirty="0">
              <a:solidFill>
                <a:srgbClr val="FF0000"/>
              </a:solidFill>
              <a:latin typeface="隶书" pitchFamily="49" charset="-122"/>
              <a:ea typeface="隶书" pitchFamily="49" charset="-122"/>
            </a:endParaRPr>
          </a:p>
          <a:p>
            <a:pPr algn="ctr" defTabSz="914400"/>
            <a:r>
              <a:rPr lang="zh-CN" altLang="en-US" sz="4400" dirty="0">
                <a:solidFill>
                  <a:srgbClr val="FF0000"/>
                </a:solidFill>
                <a:latin typeface="隶书" pitchFamily="49" charset="-122"/>
                <a:ea typeface="隶书" pitchFamily="49" charset="-122"/>
              </a:rPr>
              <a:t>是图书馆前进的动力！</a:t>
            </a:r>
            <a:endParaRPr lang="en-US" altLang="zh-CN" sz="4400" dirty="0">
              <a:solidFill>
                <a:srgbClr val="FF0000"/>
              </a:solidFill>
              <a:latin typeface="隶书" pitchFamily="49" charset="-122"/>
              <a:ea typeface="隶书" pitchFamily="49" charset="-122"/>
            </a:endParaRPr>
          </a:p>
          <a:p>
            <a:pPr algn="ctr" defTabSz="914400"/>
            <a:endParaRPr lang="en-US" altLang="zh-CN" sz="4400" dirty="0">
              <a:solidFill>
                <a:srgbClr val="FF0000"/>
              </a:solidFill>
              <a:latin typeface="隶书" pitchFamily="49" charset="-122"/>
              <a:ea typeface="隶书" pitchFamily="49" charset="-122"/>
            </a:endParaRPr>
          </a:p>
        </p:txBody>
      </p:sp>
      <p:cxnSp>
        <p:nvCxnSpPr>
          <p:cNvPr id="8" name="直接连接符 7"/>
          <p:cNvCxnSpPr/>
          <p:nvPr/>
        </p:nvCxnSpPr>
        <p:spPr>
          <a:xfrm>
            <a:off x="6094413" y="2373313"/>
            <a:ext cx="1439863" cy="174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725988" y="2390775"/>
            <a:ext cx="0" cy="147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534275" y="2390775"/>
            <a:ext cx="0" cy="1473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493963" y="3848100"/>
            <a:ext cx="22320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534275" y="3848100"/>
            <a:ext cx="2592388" cy="158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493963" y="3848100"/>
            <a:ext cx="0" cy="93821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0126663" y="3863975"/>
            <a:ext cx="0" cy="92233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0" y="4772025"/>
            <a:ext cx="249396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126663" y="4772025"/>
            <a:ext cx="20605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725988" y="2373313"/>
            <a:ext cx="1368425" cy="1746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任意多边形 27"/>
          <p:cNvSpPr/>
          <p:nvPr/>
        </p:nvSpPr>
        <p:spPr>
          <a:xfrm>
            <a:off x="-173037" y="1468438"/>
            <a:ext cx="2505075" cy="1543050"/>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29" name="任意多边形 28"/>
          <p:cNvSpPr/>
          <p:nvPr/>
        </p:nvSpPr>
        <p:spPr>
          <a:xfrm flipH="1">
            <a:off x="365125" y="5175250"/>
            <a:ext cx="2230438" cy="1374775"/>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30" name="任意多边形 29"/>
          <p:cNvSpPr/>
          <p:nvPr/>
        </p:nvSpPr>
        <p:spPr>
          <a:xfrm flipH="1">
            <a:off x="933450" y="5175250"/>
            <a:ext cx="5457825" cy="3365500"/>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31" name="任意多边形 30"/>
          <p:cNvSpPr/>
          <p:nvPr/>
        </p:nvSpPr>
        <p:spPr>
          <a:xfrm>
            <a:off x="6992938" y="5657850"/>
            <a:ext cx="2792413" cy="1722438"/>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32" name="任意多边形 31"/>
          <p:cNvSpPr/>
          <p:nvPr/>
        </p:nvSpPr>
        <p:spPr>
          <a:xfrm flipH="1">
            <a:off x="10780713" y="2506663"/>
            <a:ext cx="1411288" cy="869950"/>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33" name="任意多边形 32"/>
          <p:cNvSpPr/>
          <p:nvPr/>
        </p:nvSpPr>
        <p:spPr>
          <a:xfrm>
            <a:off x="8996363" y="2200275"/>
            <a:ext cx="1411288" cy="869950"/>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34" name="任意多边形 33"/>
          <p:cNvSpPr/>
          <p:nvPr/>
        </p:nvSpPr>
        <p:spPr>
          <a:xfrm>
            <a:off x="9294813" y="2506663"/>
            <a:ext cx="2190750" cy="1350963"/>
          </a:xfrm>
          <a:custGeom>
            <a:avLst/>
            <a:gdLst>
              <a:gd name="connsiteX0" fmla="*/ 1976311 w 3489158"/>
              <a:gd name="connsiteY0" fmla="*/ 0 h 2150828"/>
              <a:gd name="connsiteX1" fmla="*/ 2923756 w 3489158"/>
              <a:gd name="connsiteY1" fmla="*/ 772190 h 2150828"/>
              <a:gd name="connsiteX2" fmla="*/ 2943291 w 3489158"/>
              <a:gd name="connsiteY2" fmla="*/ 965970 h 2150828"/>
              <a:gd name="connsiteX3" fmla="*/ 2947597 w 3489158"/>
              <a:gd name="connsiteY3" fmla="*/ 965970 h 2150828"/>
              <a:gd name="connsiteX4" fmla="*/ 2947597 w 3489158"/>
              <a:gd name="connsiteY4" fmla="*/ 971097 h 2150828"/>
              <a:gd name="connsiteX5" fmla="*/ 3016125 w 3489158"/>
              <a:gd name="connsiteY5" fmla="*/ 978005 h 2150828"/>
              <a:gd name="connsiteX6" fmla="*/ 3489158 w 3489158"/>
              <a:gd name="connsiteY6" fmla="*/ 1558398 h 2150828"/>
              <a:gd name="connsiteX7" fmla="*/ 3016125 w 3489158"/>
              <a:gd name="connsiteY7" fmla="*/ 2138791 h 2150828"/>
              <a:gd name="connsiteX8" fmla="*/ 2947597 w 3489158"/>
              <a:gd name="connsiteY8" fmla="*/ 2145699 h 2150828"/>
              <a:gd name="connsiteX9" fmla="*/ 2947597 w 3489158"/>
              <a:gd name="connsiteY9" fmla="*/ 2150827 h 2150828"/>
              <a:gd name="connsiteX10" fmla="*/ 2896729 w 3489158"/>
              <a:gd name="connsiteY10" fmla="*/ 2150827 h 2150828"/>
              <a:gd name="connsiteX11" fmla="*/ 592441 w 3489158"/>
              <a:gd name="connsiteY11" fmla="*/ 2150827 h 2150828"/>
              <a:gd name="connsiteX12" fmla="*/ 592429 w 3489158"/>
              <a:gd name="connsiteY12" fmla="*/ 2150828 h 2150828"/>
              <a:gd name="connsiteX13" fmla="*/ 592419 w 3489158"/>
              <a:gd name="connsiteY13" fmla="*/ 2150827 h 2150828"/>
              <a:gd name="connsiteX14" fmla="*/ 506941 w 3489158"/>
              <a:gd name="connsiteY14" fmla="*/ 2150827 h 2150828"/>
              <a:gd name="connsiteX15" fmla="*/ 506941 w 3489158"/>
              <a:gd name="connsiteY15" fmla="*/ 2142210 h 2150828"/>
              <a:gd name="connsiteX16" fmla="*/ 473034 w 3489158"/>
              <a:gd name="connsiteY16" fmla="*/ 2138792 h 2150828"/>
              <a:gd name="connsiteX17" fmla="*/ 0 w 3489158"/>
              <a:gd name="connsiteY17" fmla="*/ 1558399 h 2150828"/>
              <a:gd name="connsiteX18" fmla="*/ 361829 w 3489158"/>
              <a:gd name="connsiteY18" fmla="*/ 1012526 h 2150828"/>
              <a:gd name="connsiteX19" fmla="*/ 461952 w 3489158"/>
              <a:gd name="connsiteY19" fmla="*/ 981446 h 2150828"/>
              <a:gd name="connsiteX20" fmla="*/ 490094 w 3489158"/>
              <a:gd name="connsiteY20" fmla="*/ 890788 h 2150828"/>
              <a:gd name="connsiteX21" fmla="*/ 998435 w 3489158"/>
              <a:gd name="connsiteY21" fmla="*/ 553837 h 2150828"/>
              <a:gd name="connsiteX22" fmla="*/ 1099663 w 3489158"/>
              <a:gd name="connsiteY22" fmla="*/ 564042 h 2150828"/>
              <a:gd name="connsiteX23" fmla="*/ 1174382 w 3489158"/>
              <a:gd name="connsiteY23" fmla="*/ 426382 h 2150828"/>
              <a:gd name="connsiteX24" fmla="*/ 1976311 w 3489158"/>
              <a:gd name="connsiteY24" fmla="*/ 0 h 215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89158" h="2150828">
                <a:moveTo>
                  <a:pt x="1976311" y="0"/>
                </a:moveTo>
                <a:cubicBezTo>
                  <a:pt x="2443658" y="0"/>
                  <a:pt x="2833579" y="331502"/>
                  <a:pt x="2923756" y="772190"/>
                </a:cubicBezTo>
                <a:lnTo>
                  <a:pt x="2943291" y="965970"/>
                </a:lnTo>
                <a:lnTo>
                  <a:pt x="2947597" y="965970"/>
                </a:lnTo>
                <a:lnTo>
                  <a:pt x="2947597" y="971097"/>
                </a:lnTo>
                <a:lnTo>
                  <a:pt x="3016125" y="978005"/>
                </a:lnTo>
                <a:cubicBezTo>
                  <a:pt x="3286085" y="1033247"/>
                  <a:pt x="3489158" y="1272107"/>
                  <a:pt x="3489158" y="1558398"/>
                </a:cubicBezTo>
                <a:cubicBezTo>
                  <a:pt x="3489158" y="1844689"/>
                  <a:pt x="3286085" y="2083549"/>
                  <a:pt x="3016125" y="2138791"/>
                </a:cubicBezTo>
                <a:lnTo>
                  <a:pt x="2947597" y="2145699"/>
                </a:lnTo>
                <a:lnTo>
                  <a:pt x="2947597" y="2150827"/>
                </a:lnTo>
                <a:lnTo>
                  <a:pt x="2896729" y="2150827"/>
                </a:lnTo>
                <a:lnTo>
                  <a:pt x="592441" y="2150827"/>
                </a:lnTo>
                <a:lnTo>
                  <a:pt x="592429" y="2150828"/>
                </a:lnTo>
                <a:lnTo>
                  <a:pt x="592419" y="2150827"/>
                </a:lnTo>
                <a:lnTo>
                  <a:pt x="506941" y="2150827"/>
                </a:lnTo>
                <a:lnTo>
                  <a:pt x="506941" y="2142210"/>
                </a:lnTo>
                <a:lnTo>
                  <a:pt x="473034" y="2138792"/>
                </a:lnTo>
                <a:cubicBezTo>
                  <a:pt x="203074" y="2083550"/>
                  <a:pt x="0" y="1844690"/>
                  <a:pt x="0" y="1558399"/>
                </a:cubicBezTo>
                <a:cubicBezTo>
                  <a:pt x="0" y="1313007"/>
                  <a:pt x="149197" y="1102462"/>
                  <a:pt x="361829" y="1012526"/>
                </a:cubicBezTo>
                <a:lnTo>
                  <a:pt x="461952" y="981446"/>
                </a:lnTo>
                <a:lnTo>
                  <a:pt x="490094" y="890788"/>
                </a:lnTo>
                <a:cubicBezTo>
                  <a:pt x="573846" y="692776"/>
                  <a:pt x="769915" y="553837"/>
                  <a:pt x="998435" y="553837"/>
                </a:cubicBezTo>
                <a:lnTo>
                  <a:pt x="1099663" y="564042"/>
                </a:lnTo>
                <a:lnTo>
                  <a:pt x="1174382" y="426382"/>
                </a:lnTo>
                <a:cubicBezTo>
                  <a:pt x="1348176" y="169134"/>
                  <a:pt x="1642491" y="0"/>
                  <a:pt x="19763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pic>
        <p:nvPicPr>
          <p:cNvPr id="26" name="Picture 8" descr="http://pic14.nipic.com/20110511/7326837_095555677109_2.jpg"/>
          <p:cNvPicPr>
            <a:picLocks noChangeAspect="1"/>
          </p:cNvPicPr>
          <p:nvPr/>
        </p:nvPicPr>
        <p:blipFill>
          <a:blip r:embed="rId1"/>
          <a:srcRect l="29544" t="18549" r="31514" b="10957"/>
          <a:stretch>
            <a:fillRect/>
          </a:stretch>
        </p:blipFill>
        <p:spPr>
          <a:xfrm>
            <a:off x="7837488" y="6858000"/>
            <a:ext cx="1947862" cy="2352675"/>
          </a:xfrm>
          <a:prstGeom prst="rect">
            <a:avLst/>
          </a:prstGeom>
          <a:noFill/>
          <a:ln w="9525">
            <a:noFill/>
          </a:ln>
        </p:spPr>
      </p:pic>
      <p:pic>
        <p:nvPicPr>
          <p:cNvPr id="27" name="Picture 8" descr="http://pic14.nipic.com/20110511/7326837_095555677109_2.jpg"/>
          <p:cNvPicPr>
            <a:picLocks noChangeAspect="1"/>
          </p:cNvPicPr>
          <p:nvPr/>
        </p:nvPicPr>
        <p:blipFill>
          <a:blip r:embed="rId1"/>
          <a:srcRect l="29544" t="18549" r="31514" b="10957"/>
          <a:stretch>
            <a:fillRect/>
          </a:stretch>
        </p:blipFill>
        <p:spPr>
          <a:xfrm>
            <a:off x="10250488" y="8253413"/>
            <a:ext cx="1949450" cy="23526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anim calcmode="lin" valueType="num">
                                      <p:cBhvr>
                                        <p:cTn id="13" dur="1250" fill="hold"/>
                                        <p:tgtEl>
                                          <p:spTgt spid="4"/>
                                        </p:tgtEl>
                                        <p:attrNameLst>
                                          <p:attrName>ppt_x</p:attrName>
                                        </p:attrNameLst>
                                      </p:cBhvr>
                                      <p:tavLst>
                                        <p:tav tm="0">
                                          <p:val>
                                            <p:strVal val="#ppt_x"/>
                                          </p:val>
                                        </p:tav>
                                        <p:tav tm="100000">
                                          <p:val>
                                            <p:strVal val="#ppt_x"/>
                                          </p:val>
                                        </p:tav>
                                      </p:tavLst>
                                    </p:anim>
                                    <p:anim calcmode="lin" valueType="num">
                                      <p:cBhvr>
                                        <p:cTn id="14" dur="12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250"/>
                                        <p:tgtEl>
                                          <p:spTgt spid="7"/>
                                        </p:tgtEl>
                                      </p:cBhvr>
                                    </p:animEffect>
                                    <p:anim calcmode="lin" valueType="num">
                                      <p:cBhvr>
                                        <p:cTn id="18" dur="1250" fill="hold"/>
                                        <p:tgtEl>
                                          <p:spTgt spid="7"/>
                                        </p:tgtEl>
                                        <p:attrNameLst>
                                          <p:attrName>ppt_x</p:attrName>
                                        </p:attrNameLst>
                                      </p:cBhvr>
                                      <p:tavLst>
                                        <p:tav tm="0">
                                          <p:val>
                                            <p:strVal val="#ppt_x"/>
                                          </p:val>
                                        </p:tav>
                                        <p:tav tm="100000">
                                          <p:val>
                                            <p:strVal val="#ppt_x"/>
                                          </p:val>
                                        </p:tav>
                                      </p:tavLst>
                                    </p:anim>
                                    <p:anim calcmode="lin" valueType="num">
                                      <p:cBhvr>
                                        <p:cTn id="19" dur="1250" fill="hold"/>
                                        <p:tgtEl>
                                          <p:spTgt spid="7"/>
                                        </p:tgtEl>
                                        <p:attrNameLst>
                                          <p:attrName>ppt_y</p:attrName>
                                        </p:attrNameLst>
                                      </p:cBhvr>
                                      <p:tavLst>
                                        <p:tav tm="0">
                                          <p:val>
                                            <p:strVal val="#ppt_y+.1"/>
                                          </p:val>
                                        </p:tav>
                                        <p:tav tm="100000">
                                          <p:val>
                                            <p:strVal val="#ppt_y"/>
                                          </p:val>
                                        </p:tav>
                                      </p:tavLst>
                                    </p:anim>
                                  </p:childTnLst>
                                </p:cTn>
                              </p:par>
                              <p:par>
                                <p:cTn id="20" presetID="22" presetClass="entr" presetSubtype="2"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750"/>
                                        <p:tgtEl>
                                          <p:spTgt spid="17"/>
                                        </p:tgtEl>
                                      </p:cBhvr>
                                    </p:animEffect>
                                  </p:childTnLst>
                                </p:cTn>
                              </p:par>
                              <p:par>
                                <p:cTn id="23" presetID="22" presetClass="exit" presetSubtype="2" fill="hold" nodeType="withEffect">
                                  <p:stCondLst>
                                    <p:cond delay="500"/>
                                  </p:stCondLst>
                                  <p:childTnLst>
                                    <p:animEffect transition="out" filter="wipe(right)">
                                      <p:cBhvr>
                                        <p:cTn id="24" dur="750"/>
                                        <p:tgtEl>
                                          <p:spTgt spid="17"/>
                                        </p:tgtEl>
                                      </p:cBhvr>
                                    </p:animEffect>
                                    <p:set>
                                      <p:cBhvr>
                                        <p:cTn id="25" dur="1" fill="hold">
                                          <p:stCondLst>
                                            <p:cond delay="749"/>
                                          </p:stCondLst>
                                        </p:cTn>
                                        <p:tgtEl>
                                          <p:spTgt spid="17"/>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750"/>
                                        <p:tgtEl>
                                          <p:spTgt spid="8"/>
                                        </p:tgtEl>
                                      </p:cBhvr>
                                    </p:animEffect>
                                  </p:childTnLst>
                                </p:cTn>
                              </p:par>
                              <p:par>
                                <p:cTn id="29" presetID="22" presetClass="exit" presetSubtype="8" fill="hold" nodeType="withEffect">
                                  <p:stCondLst>
                                    <p:cond delay="500"/>
                                  </p:stCondLst>
                                  <p:childTnLst>
                                    <p:animEffect transition="out" filter="wipe(left)">
                                      <p:cBhvr>
                                        <p:cTn id="30" dur="750"/>
                                        <p:tgtEl>
                                          <p:spTgt spid="8"/>
                                        </p:tgtEl>
                                      </p:cBhvr>
                                    </p:animEffect>
                                    <p:set>
                                      <p:cBhvr>
                                        <p:cTn id="31" dur="1" fill="hold">
                                          <p:stCondLst>
                                            <p:cond delay="749"/>
                                          </p:stCondLst>
                                        </p:cTn>
                                        <p:tgtEl>
                                          <p:spTgt spid="8"/>
                                        </p:tgtEl>
                                        <p:attrNameLst>
                                          <p:attrName>style.visibility</p:attrName>
                                        </p:attrNameLst>
                                      </p:cBhvr>
                                      <p:to>
                                        <p:strVal val="hidden"/>
                                      </p:to>
                                    </p:set>
                                  </p:childTnLst>
                                </p:cTn>
                              </p:par>
                              <p:par>
                                <p:cTn id="32" presetID="22" presetClass="entr" presetSubtype="1"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750"/>
                                        <p:tgtEl>
                                          <p:spTgt spid="9"/>
                                        </p:tgtEl>
                                      </p:cBhvr>
                                    </p:animEffect>
                                  </p:childTnLst>
                                </p:cTn>
                              </p:par>
                              <p:par>
                                <p:cTn id="35" presetID="22" presetClass="exit" presetSubtype="1" fill="hold" nodeType="withEffect">
                                  <p:stCondLst>
                                    <p:cond delay="1000"/>
                                  </p:stCondLst>
                                  <p:childTnLst>
                                    <p:animEffect transition="out" filter="wipe(up)">
                                      <p:cBhvr>
                                        <p:cTn id="36" dur="750"/>
                                        <p:tgtEl>
                                          <p:spTgt spid="9"/>
                                        </p:tgtEl>
                                      </p:cBhvr>
                                    </p:animEffect>
                                    <p:set>
                                      <p:cBhvr>
                                        <p:cTn id="37" dur="1" fill="hold">
                                          <p:stCondLst>
                                            <p:cond delay="749"/>
                                          </p:stCondLst>
                                        </p:cTn>
                                        <p:tgtEl>
                                          <p:spTgt spid="9"/>
                                        </p:tgtEl>
                                        <p:attrNameLst>
                                          <p:attrName>style.visibility</p:attrName>
                                        </p:attrNameLst>
                                      </p:cBhvr>
                                      <p:to>
                                        <p:strVal val="hidden"/>
                                      </p:to>
                                    </p:set>
                                  </p:childTnLst>
                                </p:cTn>
                              </p:par>
                              <p:par>
                                <p:cTn id="38" presetID="22" presetClass="entr" presetSubtype="1" fill="hold" nodeType="withEffect">
                                  <p:stCondLst>
                                    <p:cond delay="50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750"/>
                                        <p:tgtEl>
                                          <p:spTgt spid="10"/>
                                        </p:tgtEl>
                                      </p:cBhvr>
                                    </p:animEffect>
                                  </p:childTnLst>
                                </p:cTn>
                              </p:par>
                              <p:par>
                                <p:cTn id="41" presetID="22" presetClass="exit" presetSubtype="1" fill="hold" nodeType="withEffect">
                                  <p:stCondLst>
                                    <p:cond delay="1000"/>
                                  </p:stCondLst>
                                  <p:childTnLst>
                                    <p:animEffect transition="out" filter="wipe(up)">
                                      <p:cBhvr>
                                        <p:cTn id="42" dur="750"/>
                                        <p:tgtEl>
                                          <p:spTgt spid="10"/>
                                        </p:tgtEl>
                                      </p:cBhvr>
                                    </p:animEffect>
                                    <p:set>
                                      <p:cBhvr>
                                        <p:cTn id="43" dur="1" fill="hold">
                                          <p:stCondLst>
                                            <p:cond delay="749"/>
                                          </p:stCondLst>
                                        </p:cTn>
                                        <p:tgtEl>
                                          <p:spTgt spid="10"/>
                                        </p:tgtEl>
                                        <p:attrNameLst>
                                          <p:attrName>style.visibility</p:attrName>
                                        </p:attrNameLst>
                                      </p:cBhvr>
                                      <p:to>
                                        <p:strVal val="hidden"/>
                                      </p:to>
                                    </p:set>
                                  </p:childTnLst>
                                </p:cTn>
                              </p:par>
                              <p:par>
                                <p:cTn id="44" presetID="22" presetClass="entr" presetSubtype="8" fill="hold" nodeType="withEffect">
                                  <p:stCondLst>
                                    <p:cond delay="100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750"/>
                                        <p:tgtEl>
                                          <p:spTgt spid="12"/>
                                        </p:tgtEl>
                                      </p:cBhvr>
                                    </p:animEffect>
                                  </p:childTnLst>
                                </p:cTn>
                              </p:par>
                              <p:par>
                                <p:cTn id="47" presetID="22" presetClass="exit" presetSubtype="8" fill="hold" nodeType="withEffect">
                                  <p:stCondLst>
                                    <p:cond delay="1500"/>
                                  </p:stCondLst>
                                  <p:childTnLst>
                                    <p:animEffect transition="out" filter="wipe(left)">
                                      <p:cBhvr>
                                        <p:cTn id="48" dur="750"/>
                                        <p:tgtEl>
                                          <p:spTgt spid="12"/>
                                        </p:tgtEl>
                                      </p:cBhvr>
                                    </p:animEffect>
                                    <p:set>
                                      <p:cBhvr>
                                        <p:cTn id="49" dur="1" fill="hold">
                                          <p:stCondLst>
                                            <p:cond delay="749"/>
                                          </p:stCondLst>
                                        </p:cTn>
                                        <p:tgtEl>
                                          <p:spTgt spid="12"/>
                                        </p:tgtEl>
                                        <p:attrNameLst>
                                          <p:attrName>style.visibility</p:attrName>
                                        </p:attrNameLst>
                                      </p:cBhvr>
                                      <p:to>
                                        <p:strVal val="hidden"/>
                                      </p:to>
                                    </p:set>
                                  </p:childTnLst>
                                </p:cTn>
                              </p:par>
                              <p:par>
                                <p:cTn id="50" presetID="22" presetClass="entr" presetSubtype="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750"/>
                                        <p:tgtEl>
                                          <p:spTgt spid="11"/>
                                        </p:tgtEl>
                                      </p:cBhvr>
                                    </p:animEffect>
                                  </p:childTnLst>
                                </p:cTn>
                              </p:par>
                              <p:par>
                                <p:cTn id="53" presetID="22" presetClass="exit" presetSubtype="2" fill="hold" nodeType="withEffect">
                                  <p:stCondLst>
                                    <p:cond delay="1500"/>
                                  </p:stCondLst>
                                  <p:childTnLst>
                                    <p:animEffect transition="out" filter="wipe(right)">
                                      <p:cBhvr>
                                        <p:cTn id="54" dur="750"/>
                                        <p:tgtEl>
                                          <p:spTgt spid="11"/>
                                        </p:tgtEl>
                                      </p:cBhvr>
                                    </p:animEffect>
                                    <p:set>
                                      <p:cBhvr>
                                        <p:cTn id="55" dur="1" fill="hold">
                                          <p:stCondLst>
                                            <p:cond delay="749"/>
                                          </p:stCondLst>
                                        </p:cTn>
                                        <p:tgtEl>
                                          <p:spTgt spid="11"/>
                                        </p:tgtEl>
                                        <p:attrNameLst>
                                          <p:attrName>style.visibility</p:attrName>
                                        </p:attrNameLst>
                                      </p:cBhvr>
                                      <p:to>
                                        <p:strVal val="hidden"/>
                                      </p:to>
                                    </p:set>
                                  </p:childTnLst>
                                </p:cTn>
                              </p:par>
                              <p:par>
                                <p:cTn id="56" presetID="22" presetClass="entr" presetSubtype="1" fill="hold" nodeType="withEffect">
                                  <p:stCondLst>
                                    <p:cond delay="1500"/>
                                  </p:stCondLst>
                                  <p:childTnLst>
                                    <p:set>
                                      <p:cBhvr>
                                        <p:cTn id="57" dur="1" fill="hold">
                                          <p:stCondLst>
                                            <p:cond delay="0"/>
                                          </p:stCondLst>
                                        </p:cTn>
                                        <p:tgtEl>
                                          <p:spTgt spid="13"/>
                                        </p:tgtEl>
                                        <p:attrNameLst>
                                          <p:attrName>style.visibility</p:attrName>
                                        </p:attrNameLst>
                                      </p:cBhvr>
                                      <p:to>
                                        <p:strVal val="visible"/>
                                      </p:to>
                                    </p:set>
                                    <p:animEffect transition="in" filter="wipe(up)">
                                      <p:cBhvr>
                                        <p:cTn id="58" dur="750"/>
                                        <p:tgtEl>
                                          <p:spTgt spid="13"/>
                                        </p:tgtEl>
                                      </p:cBhvr>
                                    </p:animEffect>
                                  </p:childTnLst>
                                </p:cTn>
                              </p:par>
                              <p:par>
                                <p:cTn id="59" presetID="22" presetClass="exit" presetSubtype="1" fill="hold" nodeType="withEffect">
                                  <p:stCondLst>
                                    <p:cond delay="2000"/>
                                  </p:stCondLst>
                                  <p:childTnLst>
                                    <p:animEffect transition="out" filter="wipe(up)">
                                      <p:cBhvr>
                                        <p:cTn id="60" dur="750"/>
                                        <p:tgtEl>
                                          <p:spTgt spid="13"/>
                                        </p:tgtEl>
                                      </p:cBhvr>
                                    </p:animEffect>
                                    <p:set>
                                      <p:cBhvr>
                                        <p:cTn id="61" dur="1" fill="hold">
                                          <p:stCondLst>
                                            <p:cond delay="749"/>
                                          </p:stCondLst>
                                        </p:cTn>
                                        <p:tgtEl>
                                          <p:spTgt spid="13"/>
                                        </p:tgtEl>
                                        <p:attrNameLst>
                                          <p:attrName>style.visibility</p:attrName>
                                        </p:attrNameLst>
                                      </p:cBhvr>
                                      <p:to>
                                        <p:strVal val="hidden"/>
                                      </p:to>
                                    </p:set>
                                  </p:childTnLst>
                                </p:cTn>
                              </p:par>
                              <p:par>
                                <p:cTn id="62" presetID="22" presetClass="entr" presetSubtype="2" fill="hold" nodeType="withEffect">
                                  <p:stCondLst>
                                    <p:cond delay="1500"/>
                                  </p:stCondLst>
                                  <p:childTnLst>
                                    <p:set>
                                      <p:cBhvr>
                                        <p:cTn id="63" dur="1" fill="hold">
                                          <p:stCondLst>
                                            <p:cond delay="0"/>
                                          </p:stCondLst>
                                        </p:cTn>
                                        <p:tgtEl>
                                          <p:spTgt spid="14"/>
                                        </p:tgtEl>
                                        <p:attrNameLst>
                                          <p:attrName>style.visibility</p:attrName>
                                        </p:attrNameLst>
                                      </p:cBhvr>
                                      <p:to>
                                        <p:strVal val="visible"/>
                                      </p:to>
                                    </p:set>
                                    <p:animEffect transition="in" filter="wipe(right)">
                                      <p:cBhvr>
                                        <p:cTn id="64" dur="750"/>
                                        <p:tgtEl>
                                          <p:spTgt spid="14"/>
                                        </p:tgtEl>
                                      </p:cBhvr>
                                    </p:animEffect>
                                  </p:childTnLst>
                                </p:cTn>
                              </p:par>
                              <p:par>
                                <p:cTn id="65" presetID="22" presetClass="exit" presetSubtype="1" fill="hold" nodeType="withEffect">
                                  <p:stCondLst>
                                    <p:cond delay="2000"/>
                                  </p:stCondLst>
                                  <p:childTnLst>
                                    <p:animEffect transition="out" filter="wipe(up)">
                                      <p:cBhvr>
                                        <p:cTn id="66" dur="750"/>
                                        <p:tgtEl>
                                          <p:spTgt spid="14"/>
                                        </p:tgtEl>
                                      </p:cBhvr>
                                    </p:animEffect>
                                    <p:set>
                                      <p:cBhvr>
                                        <p:cTn id="67" dur="1" fill="hold">
                                          <p:stCondLst>
                                            <p:cond delay="749"/>
                                          </p:stCondLst>
                                        </p:cTn>
                                        <p:tgtEl>
                                          <p:spTgt spid="14"/>
                                        </p:tgtEl>
                                        <p:attrNameLst>
                                          <p:attrName>style.visibility</p:attrName>
                                        </p:attrNameLst>
                                      </p:cBhvr>
                                      <p:to>
                                        <p:strVal val="hidden"/>
                                      </p:to>
                                    </p:set>
                                  </p:childTnLst>
                                </p:cTn>
                              </p:par>
                              <p:par>
                                <p:cTn id="68" presetID="22" presetClass="entr" presetSubtype="2" fill="hold" nodeType="withEffect">
                                  <p:stCondLst>
                                    <p:cond delay="2000"/>
                                  </p:stCondLst>
                                  <p:childTnLst>
                                    <p:set>
                                      <p:cBhvr>
                                        <p:cTn id="69" dur="1" fill="hold">
                                          <p:stCondLst>
                                            <p:cond delay="0"/>
                                          </p:stCondLst>
                                        </p:cTn>
                                        <p:tgtEl>
                                          <p:spTgt spid="15"/>
                                        </p:tgtEl>
                                        <p:attrNameLst>
                                          <p:attrName>style.visibility</p:attrName>
                                        </p:attrNameLst>
                                      </p:cBhvr>
                                      <p:to>
                                        <p:strVal val="visible"/>
                                      </p:to>
                                    </p:set>
                                    <p:animEffect transition="in" filter="wipe(right)">
                                      <p:cBhvr>
                                        <p:cTn id="70" dur="750"/>
                                        <p:tgtEl>
                                          <p:spTgt spid="15"/>
                                        </p:tgtEl>
                                      </p:cBhvr>
                                    </p:animEffect>
                                  </p:childTnLst>
                                </p:cTn>
                              </p:par>
                              <p:par>
                                <p:cTn id="71" presetID="22" presetClass="exit" presetSubtype="2" fill="hold" nodeType="withEffect">
                                  <p:stCondLst>
                                    <p:cond delay="2500"/>
                                  </p:stCondLst>
                                  <p:childTnLst>
                                    <p:animEffect transition="out" filter="wipe(right)">
                                      <p:cBhvr>
                                        <p:cTn id="72" dur="750"/>
                                        <p:tgtEl>
                                          <p:spTgt spid="15"/>
                                        </p:tgtEl>
                                      </p:cBhvr>
                                    </p:animEffect>
                                    <p:set>
                                      <p:cBhvr>
                                        <p:cTn id="73" dur="1" fill="hold">
                                          <p:stCondLst>
                                            <p:cond delay="749"/>
                                          </p:stCondLst>
                                        </p:cTn>
                                        <p:tgtEl>
                                          <p:spTgt spid="15"/>
                                        </p:tgtEl>
                                        <p:attrNameLst>
                                          <p:attrName>style.visibility</p:attrName>
                                        </p:attrNameLst>
                                      </p:cBhvr>
                                      <p:to>
                                        <p:strVal val="hidden"/>
                                      </p:to>
                                    </p:set>
                                  </p:childTnLst>
                                </p:cTn>
                              </p:par>
                              <p:par>
                                <p:cTn id="74" presetID="22" presetClass="entr" presetSubtype="8" fill="hold" nodeType="withEffect">
                                  <p:stCondLst>
                                    <p:cond delay="2000"/>
                                  </p:stCondLst>
                                  <p:childTnLst>
                                    <p:set>
                                      <p:cBhvr>
                                        <p:cTn id="75" dur="1" fill="hold">
                                          <p:stCondLst>
                                            <p:cond delay="0"/>
                                          </p:stCondLst>
                                        </p:cTn>
                                        <p:tgtEl>
                                          <p:spTgt spid="16"/>
                                        </p:tgtEl>
                                        <p:attrNameLst>
                                          <p:attrName>style.visibility</p:attrName>
                                        </p:attrNameLst>
                                      </p:cBhvr>
                                      <p:to>
                                        <p:strVal val="visible"/>
                                      </p:to>
                                    </p:set>
                                    <p:animEffect transition="in" filter="wipe(left)">
                                      <p:cBhvr>
                                        <p:cTn id="76" dur="750"/>
                                        <p:tgtEl>
                                          <p:spTgt spid="16"/>
                                        </p:tgtEl>
                                      </p:cBhvr>
                                    </p:animEffect>
                                  </p:childTnLst>
                                </p:cTn>
                              </p:par>
                              <p:par>
                                <p:cTn id="77" presetID="22" presetClass="exit" presetSubtype="8" fill="hold" nodeType="withEffect">
                                  <p:stCondLst>
                                    <p:cond delay="2500"/>
                                  </p:stCondLst>
                                  <p:childTnLst>
                                    <p:animEffect transition="out" filter="wipe(left)">
                                      <p:cBhvr>
                                        <p:cTn id="78" dur="750"/>
                                        <p:tgtEl>
                                          <p:spTgt spid="16"/>
                                        </p:tgtEl>
                                      </p:cBhvr>
                                    </p:animEffect>
                                    <p:set>
                                      <p:cBhvr>
                                        <p:cTn id="79" dur="1" fill="hold">
                                          <p:stCondLst>
                                            <p:cond delay="749"/>
                                          </p:stCondLst>
                                        </p:cTn>
                                        <p:tgtEl>
                                          <p:spTgt spid="16"/>
                                        </p:tgtEl>
                                        <p:attrNameLst>
                                          <p:attrName>style.visibility</p:attrName>
                                        </p:attrNameLst>
                                      </p:cBhvr>
                                      <p:to>
                                        <p:strVal val="hidden"/>
                                      </p:to>
                                    </p:set>
                                  </p:childTnLst>
                                </p:cTn>
                              </p:par>
                            </p:childTnLst>
                          </p:cTn>
                        </p:par>
                        <p:par>
                          <p:cTn id="80" fill="hold">
                            <p:stCondLst>
                              <p:cond delay="1500"/>
                            </p:stCondLst>
                            <p:childTnLst>
                              <p:par>
                                <p:cTn id="81" presetID="64" presetClass="path" presetSubtype="0" fill="hold" nodeType="afterEffect">
                                  <p:stCondLst>
                                    <p:cond delay="0"/>
                                  </p:stCondLst>
                                  <p:childTnLst>
                                    <p:animMotion origin="layout" path="M 3.75E-6 2.22222E-6 L 3.75E-6 -0.83797 " pathEditMode="relative" rAng="0" ptsTypes="AA">
                                      <p:cBhvr>
                                        <p:cTn id="82" dur="4500" fill="hold"/>
                                        <p:tgtEl>
                                          <p:spTgt spid="26"/>
                                        </p:tgtEl>
                                        <p:attrNameLst>
                                          <p:attrName>ppt_x</p:attrName>
                                          <p:attrName>ppt_y</p:attrName>
                                        </p:attrNameLst>
                                      </p:cBhvr>
                                      <p:rCtr x="0" y="-41900"/>
                                    </p:animMotion>
                                  </p:childTnLst>
                                </p:cTn>
                              </p:par>
                              <p:par>
                                <p:cTn id="83" presetID="64" presetClass="path" presetSubtype="0" fill="hold" nodeType="withEffect">
                                  <p:stCondLst>
                                    <p:cond delay="0"/>
                                  </p:stCondLst>
                                  <p:childTnLst>
                                    <p:animMotion origin="layout" path="M 3.75E-6 2.22222E-6 L 3.75E-6 -0.83797 " pathEditMode="relative" rAng="0" ptsTypes="AA">
                                      <p:cBhvr>
                                        <p:cTn id="84" dur="4500" fill="hold"/>
                                        <p:tgtEl>
                                          <p:spTgt spid="27"/>
                                        </p:tgtEl>
                                        <p:attrNameLst>
                                          <p:attrName>ppt_x</p:attrName>
                                          <p:attrName>ppt_y</p:attrName>
                                        </p:attrNameLst>
                                      </p:cBhvr>
                                      <p:rCtr x="0" y="-41900"/>
                                    </p:animMotion>
                                  </p:childTnLst>
                                </p:cTn>
                              </p:par>
                              <p:par>
                                <p:cTn id="85" presetID="2" presetClass="entr" presetSubtype="8" fill="hold" nodeType="withEffect">
                                  <p:stCondLst>
                                    <p:cond delay="200"/>
                                  </p:stCondLst>
                                  <p:childTnLst>
                                    <p:set>
                                      <p:cBhvr>
                                        <p:cTn id="86" dur="1" fill="hold">
                                          <p:stCondLst>
                                            <p:cond delay="0"/>
                                          </p:stCondLst>
                                        </p:cTn>
                                        <p:tgtEl>
                                          <p:spTgt spid="28"/>
                                        </p:tgtEl>
                                        <p:attrNameLst>
                                          <p:attrName>style.visibility</p:attrName>
                                        </p:attrNameLst>
                                      </p:cBhvr>
                                      <p:to>
                                        <p:strVal val="visible"/>
                                      </p:to>
                                    </p:set>
                                    <p:anim calcmode="lin" valueType="num">
                                      <p:cBhvr additive="base">
                                        <p:cTn id="87" dur="750" fill="hold"/>
                                        <p:tgtEl>
                                          <p:spTgt spid="28"/>
                                        </p:tgtEl>
                                        <p:attrNameLst>
                                          <p:attrName>ppt_x</p:attrName>
                                        </p:attrNameLst>
                                      </p:cBhvr>
                                      <p:tavLst>
                                        <p:tav tm="0">
                                          <p:val>
                                            <p:strVal val="0-#ppt_w/2"/>
                                          </p:val>
                                        </p:tav>
                                        <p:tav tm="100000">
                                          <p:val>
                                            <p:strVal val="#ppt_x"/>
                                          </p:val>
                                        </p:tav>
                                      </p:tavLst>
                                    </p:anim>
                                    <p:anim calcmode="lin" valueType="num">
                                      <p:cBhvr additive="base">
                                        <p:cTn id="88" dur="750" fill="hold"/>
                                        <p:tgtEl>
                                          <p:spTgt spid="28"/>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10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750" fill="hold"/>
                                        <p:tgtEl>
                                          <p:spTgt spid="33"/>
                                        </p:tgtEl>
                                        <p:attrNameLst>
                                          <p:attrName>ppt_x</p:attrName>
                                        </p:attrNameLst>
                                      </p:cBhvr>
                                      <p:tavLst>
                                        <p:tav tm="0">
                                          <p:val>
                                            <p:strVal val="1+#ppt_w/2"/>
                                          </p:val>
                                        </p:tav>
                                        <p:tav tm="100000">
                                          <p:val>
                                            <p:strVal val="#ppt_x"/>
                                          </p:val>
                                        </p:tav>
                                      </p:tavLst>
                                    </p:anim>
                                    <p:anim calcmode="lin" valueType="num">
                                      <p:cBhvr additive="base">
                                        <p:cTn id="92" dur="750" fill="hold"/>
                                        <p:tgtEl>
                                          <p:spTgt spid="33"/>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750" fill="hold"/>
                                        <p:tgtEl>
                                          <p:spTgt spid="34"/>
                                        </p:tgtEl>
                                        <p:attrNameLst>
                                          <p:attrName>ppt_x</p:attrName>
                                        </p:attrNameLst>
                                      </p:cBhvr>
                                      <p:tavLst>
                                        <p:tav tm="0">
                                          <p:val>
                                            <p:strVal val="1+#ppt_w/2"/>
                                          </p:val>
                                        </p:tav>
                                        <p:tav tm="100000">
                                          <p:val>
                                            <p:strVal val="#ppt_x"/>
                                          </p:val>
                                        </p:tav>
                                      </p:tavLst>
                                    </p:anim>
                                    <p:anim calcmode="lin" valueType="num">
                                      <p:cBhvr additive="base">
                                        <p:cTn id="96" dur="750" fill="hold"/>
                                        <p:tgtEl>
                                          <p:spTgt spid="34"/>
                                        </p:tgtEl>
                                        <p:attrNameLst>
                                          <p:attrName>ppt_y</p:attrName>
                                        </p:attrNameLst>
                                      </p:cBhvr>
                                      <p:tavLst>
                                        <p:tav tm="0">
                                          <p:val>
                                            <p:strVal val="#ppt_y"/>
                                          </p:val>
                                        </p:tav>
                                        <p:tav tm="100000">
                                          <p:val>
                                            <p:strVal val="#ppt_y"/>
                                          </p:val>
                                        </p:tav>
                                      </p:tavLst>
                                    </p:anim>
                                  </p:childTnLst>
                                </p:cTn>
                              </p:par>
                              <p:par>
                                <p:cTn id="97" presetID="2" presetClass="entr" presetSubtype="2" fill="hold" nodeType="withEffect">
                                  <p:stCondLst>
                                    <p:cond delay="20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750" fill="hold"/>
                                        <p:tgtEl>
                                          <p:spTgt spid="32"/>
                                        </p:tgtEl>
                                        <p:attrNameLst>
                                          <p:attrName>ppt_x</p:attrName>
                                        </p:attrNameLst>
                                      </p:cBhvr>
                                      <p:tavLst>
                                        <p:tav tm="0">
                                          <p:val>
                                            <p:strVal val="1+#ppt_w/2"/>
                                          </p:val>
                                        </p:tav>
                                        <p:tav tm="100000">
                                          <p:val>
                                            <p:strVal val="#ppt_x"/>
                                          </p:val>
                                        </p:tav>
                                      </p:tavLst>
                                    </p:anim>
                                    <p:anim calcmode="lin" valueType="num">
                                      <p:cBhvr additive="base">
                                        <p:cTn id="100" dur="750" fill="hold"/>
                                        <p:tgtEl>
                                          <p:spTgt spid="32"/>
                                        </p:tgtEl>
                                        <p:attrNameLst>
                                          <p:attrName>ppt_y</p:attrName>
                                        </p:attrNameLst>
                                      </p:cBhvr>
                                      <p:tavLst>
                                        <p:tav tm="0">
                                          <p:val>
                                            <p:strVal val="#ppt_y"/>
                                          </p:val>
                                        </p:tav>
                                        <p:tav tm="100000">
                                          <p:val>
                                            <p:strVal val="#ppt_y"/>
                                          </p:val>
                                        </p:tav>
                                      </p:tavLst>
                                    </p:anim>
                                  </p:childTnLst>
                                </p:cTn>
                              </p:par>
                              <p:par>
                                <p:cTn id="101" presetID="2" presetClass="entr" presetSubtype="8" fill="hold" nodeType="withEffect">
                                  <p:stCondLst>
                                    <p:cond delay="10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750" fill="hold"/>
                                        <p:tgtEl>
                                          <p:spTgt spid="29"/>
                                        </p:tgtEl>
                                        <p:attrNameLst>
                                          <p:attrName>ppt_x</p:attrName>
                                        </p:attrNameLst>
                                      </p:cBhvr>
                                      <p:tavLst>
                                        <p:tav tm="0">
                                          <p:val>
                                            <p:strVal val="0-#ppt_w/2"/>
                                          </p:val>
                                        </p:tav>
                                        <p:tav tm="100000">
                                          <p:val>
                                            <p:strVal val="#ppt_x"/>
                                          </p:val>
                                        </p:tav>
                                      </p:tavLst>
                                    </p:anim>
                                    <p:anim calcmode="lin" valueType="num">
                                      <p:cBhvr additive="base">
                                        <p:cTn id="104" dur="750" fill="hold"/>
                                        <p:tgtEl>
                                          <p:spTgt spid="29"/>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750" fill="hold"/>
                                        <p:tgtEl>
                                          <p:spTgt spid="30"/>
                                        </p:tgtEl>
                                        <p:attrNameLst>
                                          <p:attrName>ppt_x</p:attrName>
                                        </p:attrNameLst>
                                      </p:cBhvr>
                                      <p:tavLst>
                                        <p:tav tm="0">
                                          <p:val>
                                            <p:strVal val="0-#ppt_w/2"/>
                                          </p:val>
                                        </p:tav>
                                        <p:tav tm="100000">
                                          <p:val>
                                            <p:strVal val="#ppt_x"/>
                                          </p:val>
                                        </p:tav>
                                      </p:tavLst>
                                    </p:anim>
                                    <p:anim calcmode="lin" valueType="num">
                                      <p:cBhvr additive="base">
                                        <p:cTn id="108" dur="750" fill="hold"/>
                                        <p:tgtEl>
                                          <p:spTgt spid="30"/>
                                        </p:tgtEl>
                                        <p:attrNameLst>
                                          <p:attrName>ppt_y</p:attrName>
                                        </p:attrNameLst>
                                      </p:cBhvr>
                                      <p:tavLst>
                                        <p:tav tm="0">
                                          <p:val>
                                            <p:strVal val="#ppt_y"/>
                                          </p:val>
                                        </p:tav>
                                        <p:tav tm="100000">
                                          <p:val>
                                            <p:strVal val="#ppt_y"/>
                                          </p:val>
                                        </p:tav>
                                      </p:tavLst>
                                    </p:anim>
                                  </p:childTnLst>
                                </p:cTn>
                              </p:par>
                              <p:par>
                                <p:cTn id="109" presetID="2" presetClass="entr" presetSubtype="2" fill="hold" nodeType="withEffect">
                                  <p:stCondLst>
                                    <p:cond delay="10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750" fill="hold"/>
                                        <p:tgtEl>
                                          <p:spTgt spid="31"/>
                                        </p:tgtEl>
                                        <p:attrNameLst>
                                          <p:attrName>ppt_x</p:attrName>
                                        </p:attrNameLst>
                                      </p:cBhvr>
                                      <p:tavLst>
                                        <p:tav tm="0">
                                          <p:val>
                                            <p:strVal val="1+#ppt_w/2"/>
                                          </p:val>
                                        </p:tav>
                                        <p:tav tm="100000">
                                          <p:val>
                                            <p:strVal val="#ppt_x"/>
                                          </p:val>
                                        </p:tav>
                                      </p:tavLst>
                                    </p:anim>
                                    <p:anim calcmode="lin" valueType="num">
                                      <p:cBhvr additive="base">
                                        <p:cTn id="112" dur="750" fill="hold"/>
                                        <p:tgtEl>
                                          <p:spTgt spid="31"/>
                                        </p:tgtEl>
                                        <p:attrNameLst>
                                          <p:attrName>ppt_y</p:attrName>
                                        </p:attrNameLst>
                                      </p:cBhvr>
                                      <p:tavLst>
                                        <p:tav tm="0">
                                          <p:val>
                                            <p:strVal val="#ppt_y"/>
                                          </p:val>
                                        </p:tav>
                                        <p:tav tm="100000">
                                          <p:val>
                                            <p:strVal val="#ppt_y"/>
                                          </p:val>
                                        </p:tav>
                                      </p:tavLst>
                                    </p:anim>
                                  </p:childTnLst>
                                </p:cTn>
                              </p:par>
                            </p:childTnLst>
                          </p:cTn>
                        </p:par>
                        <p:par>
                          <p:cTn id="113" fill="hold">
                            <p:stCondLst>
                              <p:cond delay="6000"/>
                            </p:stCondLst>
                            <p:childTnLst>
                              <p:par>
                                <p:cTn id="114" presetID="63" presetClass="path" presetSubtype="0" fill="hold" nodeType="afterEffect">
                                  <p:stCondLst>
                                    <p:cond delay="0"/>
                                  </p:stCondLst>
                                  <p:childTnLst>
                                    <p:animMotion origin="layout" path="M -1.66667E-6 -3.7037E-7 L 0.5543 -3.7037E-7 " pathEditMode="relative" rAng="0" ptsTypes="AA">
                                      <p:cBhvr>
                                        <p:cTn id="115" dur="50500" fill="hold"/>
                                        <p:tgtEl>
                                          <p:spTgt spid="28"/>
                                        </p:tgtEl>
                                        <p:attrNameLst>
                                          <p:attrName>ppt_x</p:attrName>
                                          <p:attrName>ppt_y</p:attrName>
                                        </p:attrNameLst>
                                      </p:cBhvr>
                                      <p:rCtr x="27700" y="0"/>
                                    </p:animMotion>
                                  </p:childTnLst>
                                </p:cTn>
                              </p:par>
                              <p:par>
                                <p:cTn id="116" presetID="63" presetClass="path" presetSubtype="0" fill="hold" nodeType="withEffect">
                                  <p:stCondLst>
                                    <p:cond delay="0"/>
                                  </p:stCondLst>
                                  <p:childTnLst>
                                    <p:animMotion origin="layout" path="M -4.16667E-6 -1.11111E-6 L -0.36601 -1.11111E-6 " pathEditMode="relative" rAng="0" ptsTypes="AA">
                                      <p:cBhvr>
                                        <p:cTn id="117" dur="50500" fill="hold"/>
                                        <p:tgtEl>
                                          <p:spTgt spid="29"/>
                                        </p:tgtEl>
                                        <p:attrNameLst>
                                          <p:attrName>ppt_x</p:attrName>
                                          <p:attrName>ppt_y</p:attrName>
                                        </p:attrNameLst>
                                      </p:cBhvr>
                                      <p:rCtr x="-18300" y="0"/>
                                    </p:animMotion>
                                  </p:childTnLst>
                                </p:cTn>
                              </p:par>
                              <p:par>
                                <p:cTn id="118" presetID="63" presetClass="path" presetSubtype="0" fill="hold" nodeType="withEffect">
                                  <p:stCondLst>
                                    <p:cond delay="0"/>
                                  </p:stCondLst>
                                  <p:childTnLst>
                                    <p:animMotion origin="layout" path="M 0 0 L 0.25 0 E" pathEditMode="relative" ptsTypes="">
                                      <p:cBhvr>
                                        <p:cTn id="119" dur="50500" fill="hold"/>
                                        <p:tgtEl>
                                          <p:spTgt spid="30"/>
                                        </p:tgtEl>
                                        <p:attrNameLst>
                                          <p:attrName>ppt_x</p:attrName>
                                          <p:attrName>ppt_y</p:attrName>
                                        </p:attrNameLst>
                                      </p:cBhvr>
                                    </p:animMotion>
                                  </p:childTnLst>
                                </p:cTn>
                              </p:par>
                              <p:par>
                                <p:cTn id="120" presetID="35" presetClass="path" presetSubtype="0" fill="hold" nodeType="withEffect">
                                  <p:stCondLst>
                                    <p:cond delay="0"/>
                                  </p:stCondLst>
                                  <p:childTnLst>
                                    <p:animMotion origin="layout" path="M 0 0 L -0.25 0 E" pathEditMode="relative" ptsTypes="">
                                      <p:cBhvr>
                                        <p:cTn id="121" dur="50500" fill="hold"/>
                                        <p:tgtEl>
                                          <p:spTgt spid="34"/>
                                        </p:tgtEl>
                                        <p:attrNameLst>
                                          <p:attrName>ppt_x</p:attrName>
                                          <p:attrName>ppt_y</p:attrName>
                                        </p:attrNameLst>
                                      </p:cBhvr>
                                    </p:animMotion>
                                  </p:childTnLst>
                                </p:cTn>
                              </p:par>
                              <p:par>
                                <p:cTn id="122" presetID="35" presetClass="path" presetSubtype="0" fill="hold" nodeType="withEffect">
                                  <p:stCondLst>
                                    <p:cond delay="0"/>
                                  </p:stCondLst>
                                  <p:childTnLst>
                                    <p:animMotion origin="layout" path="M 2.70833E-6 4.81481E-6 L -0.85183 4.81481E-6 " pathEditMode="relative" rAng="0" ptsTypes="AA">
                                      <p:cBhvr>
                                        <p:cTn id="123" dur="50500" fill="hold"/>
                                        <p:tgtEl>
                                          <p:spTgt spid="32"/>
                                        </p:tgtEl>
                                        <p:attrNameLst>
                                          <p:attrName>ppt_x</p:attrName>
                                          <p:attrName>ppt_y</p:attrName>
                                        </p:attrNameLst>
                                      </p:cBhvr>
                                      <p:rCtr x="-42600" y="0"/>
                                    </p:animMotion>
                                  </p:childTnLst>
                                </p:cTn>
                              </p:par>
                              <p:par>
                                <p:cTn id="124" presetID="35" presetClass="path" presetSubtype="0" fill="hold" nodeType="withEffect">
                                  <p:stCondLst>
                                    <p:cond delay="0"/>
                                  </p:stCondLst>
                                  <p:childTnLst>
                                    <p:animMotion origin="layout" path="M -8.33333E-7 -2.96296E-6 L -0.38763 0.04953 " pathEditMode="relative" rAng="0" ptsTypes="AA">
                                      <p:cBhvr>
                                        <p:cTn id="125" dur="50500" fill="hold"/>
                                        <p:tgtEl>
                                          <p:spTgt spid="31"/>
                                        </p:tgtEl>
                                        <p:attrNameLst>
                                          <p:attrName>ppt_x</p:attrName>
                                          <p:attrName>ppt_y</p:attrName>
                                        </p:attrNameLst>
                                      </p:cBhvr>
                                      <p:rCtr x="-18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TextBox 9"/>
          <p:cNvSpPr txBox="1"/>
          <p:nvPr/>
        </p:nvSpPr>
        <p:spPr>
          <a:xfrm>
            <a:off x="3763963" y="3454400"/>
            <a:ext cx="5364163" cy="1446213"/>
          </a:xfrm>
          <a:prstGeom prst="rect">
            <a:avLst/>
          </a:prstGeom>
          <a:noFill/>
        </p:spPr>
        <p:txBody>
          <a:bodyPr wrap="square" lIns="91418" tIns="45710" rIns="91418" bIns="45710" rtlCol="0">
            <a:spAutoFit/>
          </a:bodyPr>
          <a:lstStyle/>
          <a:p>
            <a:pPr marR="0" defTabSz="914400" fontAlgn="auto">
              <a:spcBef>
                <a:spcPts val="0"/>
              </a:spcBef>
              <a:spcAft>
                <a:spcPts val="0"/>
              </a:spcAft>
              <a:buClrTx/>
              <a:buSzTx/>
              <a:buFontTx/>
              <a:defRPr/>
            </a:pPr>
            <a:r>
              <a:rPr kumimoji="0" lang="zh-CN" altLang="en-US" sz="8800" b="1"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谢谢！</a:t>
            </a:r>
            <a:endParaRPr kumimoji="0" lang="zh-CN" altLang="en-US" sz="8800" b="1"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grpSp>
        <p:nvGrpSpPr>
          <p:cNvPr id="95235" name="组合 13"/>
          <p:cNvGrpSpPr/>
          <p:nvPr/>
        </p:nvGrpSpPr>
        <p:grpSpPr>
          <a:xfrm>
            <a:off x="3763963" y="0"/>
            <a:ext cx="4659312" cy="2636838"/>
            <a:chOff x="3440290" y="0"/>
            <a:chExt cx="4660835" cy="2636912"/>
          </a:xfrm>
        </p:grpSpPr>
        <p:sp>
          <p:nvSpPr>
            <p:cNvPr id="7" name="矩形 6"/>
            <p:cNvSpPr/>
            <p:nvPr/>
          </p:nvSpPr>
          <p:spPr>
            <a:xfrm>
              <a:off x="4445577" y="0"/>
              <a:ext cx="792088" cy="141277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5450864" y="0"/>
              <a:ext cx="720080" cy="263691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9" name="矩形 8"/>
            <p:cNvSpPr/>
            <p:nvPr/>
          </p:nvSpPr>
          <p:spPr>
            <a:xfrm>
              <a:off x="6384143" y="0"/>
              <a:ext cx="711696" cy="19888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3440290" y="0"/>
              <a:ext cx="792088" cy="40466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sp>
          <p:nvSpPr>
            <p:cNvPr id="12" name="矩形 11"/>
            <p:cNvSpPr/>
            <p:nvPr/>
          </p:nvSpPr>
          <p:spPr>
            <a:xfrm>
              <a:off x="7309037" y="0"/>
              <a:ext cx="792088" cy="99442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schemeClr val="lt1"/>
                </a:solidFill>
                <a:effectLst/>
                <a:uLnTx/>
                <a:uFillTx/>
                <a:latin typeface="+mn-lt"/>
                <a:ea typeface="+mn-ea"/>
                <a:cs typeface="+mn-cs"/>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9" name="TextBox 1"/>
          <p:cNvSpPr txBox="1"/>
          <p:nvPr/>
        </p:nvSpPr>
        <p:spPr>
          <a:xfrm>
            <a:off x="0" y="5903913"/>
            <a:ext cx="8397875" cy="953135"/>
          </a:xfrm>
          <a:prstGeom prst="rect">
            <a:avLst/>
          </a:prstGeom>
          <a:noFill/>
          <a:ln w="9525">
            <a:noFill/>
          </a:ln>
        </p:spPr>
        <p:txBody>
          <a:bodyPr>
            <a:spAutoFit/>
          </a:bodyPr>
          <a:p>
            <a:r>
              <a:rPr lang="zh-CN" altLang="en-US" sz="2800" b="1" dirty="0">
                <a:solidFill>
                  <a:schemeClr val="bg1"/>
                </a:solidFill>
                <a:latin typeface="Calibri" panose="020F0502020204030204" pitchFamily="34" charset="0"/>
                <a:ea typeface="微软雅黑" panose="020B0503020204020204" pitchFamily="34" charset="-122"/>
              </a:rPr>
              <a:t>图书放间：</a:t>
            </a:r>
            <a:r>
              <a:rPr lang="en-US" altLang="zh-CN" sz="2800" b="1" dirty="0">
                <a:solidFill>
                  <a:schemeClr val="bg1"/>
                </a:solidFill>
                <a:latin typeface="Calibri" panose="020F0502020204030204" pitchFamily="34" charset="0"/>
                <a:ea typeface="微软雅黑" panose="020B0503020204020204" pitchFamily="34" charset="-122"/>
              </a:rPr>
              <a:t>8:00-21:20</a:t>
            </a:r>
            <a:r>
              <a:rPr lang="zh-CN" altLang="en-US" sz="2800" b="1" dirty="0">
                <a:solidFill>
                  <a:schemeClr val="bg1"/>
                </a:solidFill>
                <a:latin typeface="Calibri" panose="020F0502020204030204" pitchFamily="34" charset="0"/>
                <a:ea typeface="微软雅黑" panose="020B0503020204020204" pitchFamily="34" charset="-122"/>
              </a:rPr>
              <a:t>（周一至周六）</a:t>
            </a:r>
            <a:endParaRPr lang="en-US" altLang="zh-CN" sz="2800" b="1" dirty="0">
              <a:solidFill>
                <a:schemeClr val="bg1"/>
              </a:solidFill>
              <a:latin typeface="Calibri" panose="020F0502020204030204" pitchFamily="34" charset="0"/>
              <a:ea typeface="微软雅黑" panose="020B0503020204020204" pitchFamily="34" charset="-122"/>
            </a:endParaRPr>
          </a:p>
          <a:p>
            <a:r>
              <a:rPr lang="en-US" altLang="zh-CN" sz="2800" b="1" dirty="0">
                <a:solidFill>
                  <a:schemeClr val="bg1"/>
                </a:solidFill>
                <a:latin typeface="Calibri" panose="020F0502020204030204" pitchFamily="34" charset="0"/>
                <a:ea typeface="微软雅黑" panose="020B0503020204020204" pitchFamily="34" charset="-122"/>
              </a:rPr>
              <a:t>                                   8:00-17:30 </a:t>
            </a:r>
            <a:r>
              <a:rPr lang="zh-CN" altLang="en-US" sz="2800" b="1" dirty="0">
                <a:solidFill>
                  <a:schemeClr val="bg1"/>
                </a:solidFill>
                <a:latin typeface="Calibri" panose="020F0502020204030204" pitchFamily="34" charset="0"/>
                <a:ea typeface="微软雅黑" panose="020B0503020204020204" pitchFamily="34" charset="-122"/>
              </a:rPr>
              <a:t>（周日）</a:t>
            </a:r>
            <a:endParaRPr lang="zh-CN" altLang="en-US" sz="2800" b="1" dirty="0">
              <a:solidFill>
                <a:schemeClr val="bg1"/>
              </a:solidFill>
              <a:latin typeface="Calibri" panose="020F0502020204030204" pitchFamily="34" charset="0"/>
              <a:ea typeface="微软雅黑" panose="020B0503020204020204" pitchFamily="34" charset="-122"/>
            </a:endParaRPr>
          </a:p>
        </p:txBody>
      </p:sp>
      <p:pic>
        <p:nvPicPr>
          <p:cNvPr id="2" name="图片 1" descr="图片1"/>
          <p:cNvPicPr>
            <a:picLocks noChangeAspect="1"/>
          </p:cNvPicPr>
          <p:nvPr/>
        </p:nvPicPr>
        <p:blipFill>
          <a:blip r:embed="rId1"/>
          <a:stretch>
            <a:fillRect/>
          </a:stretch>
        </p:blipFill>
        <p:spPr>
          <a:xfrm>
            <a:off x="0" y="0"/>
            <a:ext cx="12213590" cy="6858000"/>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4" name="TextBox 3"/>
          <p:cNvSpPr txBox="1"/>
          <p:nvPr/>
        </p:nvSpPr>
        <p:spPr>
          <a:xfrm>
            <a:off x="2781300" y="5851525"/>
            <a:ext cx="4198938" cy="522288"/>
          </a:xfrm>
          <a:prstGeom prst="rect">
            <a:avLst/>
          </a:prstGeom>
          <a:noFill/>
          <a:ln w="9525">
            <a:noFill/>
          </a:ln>
        </p:spPr>
        <p:txBody>
          <a:bodyPr>
            <a:spAutoFit/>
          </a:bodyPr>
          <a:p>
            <a:pPr algn="ctr"/>
            <a:r>
              <a:rPr lang="zh-CN" altLang="en-US" sz="2800" b="1" dirty="0">
                <a:solidFill>
                  <a:schemeClr val="bg1"/>
                </a:solidFill>
                <a:latin typeface="Calibri" panose="020F0502020204030204" pitchFamily="34" charset="0"/>
                <a:ea typeface="微软雅黑" panose="020B0503020204020204" pitchFamily="34" charset="-122"/>
              </a:rPr>
              <a:t>检索大厅</a:t>
            </a:r>
            <a:endParaRPr lang="zh-CN" altLang="en-US" sz="2800" b="1" dirty="0">
              <a:solidFill>
                <a:schemeClr val="bg1"/>
              </a:solidFill>
              <a:latin typeface="Calibri" panose="020F0502020204030204" pitchFamily="34" charset="0"/>
              <a:ea typeface="微软雅黑" panose="020B0503020204020204" pitchFamily="34" charset="-122"/>
            </a:endParaRPr>
          </a:p>
        </p:txBody>
      </p:sp>
      <p:pic>
        <p:nvPicPr>
          <p:cNvPr id="2" name="图片 1" descr="图片3"/>
          <p:cNvPicPr>
            <a:picLocks noChangeAspect="1"/>
          </p:cNvPicPr>
          <p:nvPr/>
        </p:nvPicPr>
        <p:blipFill>
          <a:blip r:embed="rId1"/>
          <a:stretch>
            <a:fillRect/>
          </a:stretch>
        </p:blipFill>
        <p:spPr>
          <a:xfrm>
            <a:off x="-11430" y="74930"/>
            <a:ext cx="12161520" cy="6707505"/>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6" name="图片 1"/>
          <p:cNvPicPr>
            <a:picLocks noChangeAspect="1"/>
          </p:cNvPicPr>
          <p:nvPr/>
        </p:nvPicPr>
        <p:blipFill>
          <a:blip r:embed="rId1"/>
          <a:stretch>
            <a:fillRect/>
          </a:stretch>
        </p:blipFill>
        <p:spPr>
          <a:xfrm>
            <a:off x="0" y="0"/>
            <a:ext cx="12358688" cy="6858000"/>
          </a:xfrm>
          <a:prstGeom prst="rect">
            <a:avLst/>
          </a:prstGeom>
          <a:noFill/>
          <a:ln w="9525">
            <a:noFill/>
          </a:ln>
        </p:spPr>
      </p:pic>
      <p:sp>
        <p:nvSpPr>
          <p:cNvPr id="52227" name="TextBox 2"/>
          <p:cNvSpPr txBox="1"/>
          <p:nvPr/>
        </p:nvSpPr>
        <p:spPr>
          <a:xfrm>
            <a:off x="7938" y="6049963"/>
            <a:ext cx="8397875" cy="522287"/>
          </a:xfrm>
          <a:prstGeom prst="rect">
            <a:avLst/>
          </a:prstGeom>
          <a:noFill/>
          <a:ln w="9525">
            <a:noFill/>
          </a:ln>
        </p:spPr>
        <p:txBody>
          <a:bodyPr>
            <a:spAutoFit/>
          </a:bodyPr>
          <a:p>
            <a:r>
              <a:rPr lang="zh-CN" altLang="en-US" sz="2800" b="1" dirty="0">
                <a:solidFill>
                  <a:schemeClr val="bg1"/>
                </a:solidFill>
                <a:latin typeface="Calibri" panose="020F0502020204030204" pitchFamily="34" charset="0"/>
                <a:ea typeface="微软雅黑" panose="020B0503020204020204" pitchFamily="34" charset="-122"/>
              </a:rPr>
              <a:t>阅览室</a:t>
            </a:r>
            <a:endParaRPr lang="zh-CN" altLang="en-US" sz="2800" b="1" dirty="0">
              <a:solidFill>
                <a:schemeClr val="bg1"/>
              </a:solidFill>
              <a:latin typeface="Calibri" panose="020F0502020204030204" pitchFamily="34" charset="0"/>
              <a:ea typeface="微软雅黑" panose="020B0503020204020204" pitchFamily="34" charset="-122"/>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1" name="TextBox 2"/>
          <p:cNvSpPr txBox="1"/>
          <p:nvPr/>
        </p:nvSpPr>
        <p:spPr>
          <a:xfrm>
            <a:off x="7938" y="6049963"/>
            <a:ext cx="8397875" cy="522287"/>
          </a:xfrm>
          <a:prstGeom prst="rect">
            <a:avLst/>
          </a:prstGeom>
          <a:noFill/>
          <a:ln w="9525">
            <a:noFill/>
          </a:ln>
        </p:spPr>
        <p:txBody>
          <a:bodyPr>
            <a:spAutoFit/>
          </a:bodyPr>
          <a:p>
            <a:r>
              <a:rPr lang="zh-CN" altLang="en-US" sz="2800" b="1" dirty="0">
                <a:solidFill>
                  <a:schemeClr val="bg1"/>
                </a:solidFill>
                <a:latin typeface="Calibri" panose="020F0502020204030204" pitchFamily="34" charset="0"/>
                <a:ea typeface="微软雅黑" panose="020B0503020204020204" pitchFamily="34" charset="-122"/>
              </a:rPr>
              <a:t>咖啡厅</a:t>
            </a:r>
            <a:endParaRPr lang="zh-CN" altLang="en-US" sz="2800" b="1" dirty="0">
              <a:solidFill>
                <a:schemeClr val="bg1"/>
              </a:solidFill>
              <a:latin typeface="Calibri" panose="020F0502020204030204" pitchFamily="34" charset="0"/>
              <a:ea typeface="微软雅黑" panose="020B0503020204020204" pitchFamily="34" charset="-122"/>
            </a:endParaRPr>
          </a:p>
        </p:txBody>
      </p:sp>
      <p:pic>
        <p:nvPicPr>
          <p:cNvPr id="2" name="图片 1" descr="图片5"/>
          <p:cNvPicPr>
            <a:picLocks noChangeAspect="1"/>
          </p:cNvPicPr>
          <p:nvPr/>
        </p:nvPicPr>
        <p:blipFill>
          <a:blip r:embed="rId1"/>
          <a:stretch>
            <a:fillRect/>
          </a:stretch>
        </p:blipFill>
        <p:spPr>
          <a:xfrm>
            <a:off x="90170" y="-1270"/>
            <a:ext cx="12030075" cy="68611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文本框 79"/>
          <p:cNvSpPr txBox="1"/>
          <p:nvPr/>
        </p:nvSpPr>
        <p:spPr>
          <a:xfrm>
            <a:off x="1557338" y="146050"/>
            <a:ext cx="1416050" cy="461963"/>
          </a:xfrm>
          <a:prstGeom prst="rect">
            <a:avLst/>
          </a:prstGeom>
          <a:noFill/>
          <a:ln w="9525">
            <a:noFill/>
          </a:ln>
        </p:spPr>
        <p:txBody>
          <a:bodyPr wrap="none" lIns="91418" tIns="45710" rIns="91418" bIns="45710">
            <a:spAutoFit/>
          </a:bodyPr>
          <a:p>
            <a:r>
              <a:rPr lang="zh-CN" altLang="en-US" sz="2400" dirty="0">
                <a:solidFill>
                  <a:srgbClr val="FFFFFF"/>
                </a:solidFill>
                <a:latin typeface="Calibri" panose="020F0502020204030204" pitchFamily="34" charset="0"/>
                <a:ea typeface="微软雅黑" panose="020B0503020204020204" pitchFamily="34" charset="-122"/>
              </a:rPr>
              <a:t>馆藏资源</a:t>
            </a:r>
            <a:endParaRPr lang="zh-CN" altLang="en-US" sz="2400" dirty="0">
              <a:solidFill>
                <a:srgbClr val="FFFFFF"/>
              </a:solidFill>
              <a:latin typeface="Calibri" panose="020F0502020204030204" pitchFamily="34" charset="0"/>
              <a:ea typeface="微软雅黑" panose="020B0503020204020204" pitchFamily="34" charset="-122"/>
            </a:endParaRPr>
          </a:p>
        </p:txBody>
      </p:sp>
      <p:sp>
        <p:nvSpPr>
          <p:cNvPr id="54275" name="文本框 99"/>
          <p:cNvSpPr txBox="1"/>
          <p:nvPr/>
        </p:nvSpPr>
        <p:spPr>
          <a:xfrm>
            <a:off x="117475" y="2084388"/>
            <a:ext cx="5592763" cy="1567180"/>
          </a:xfrm>
          <a:prstGeom prst="rect">
            <a:avLst/>
          </a:prstGeom>
          <a:noFill/>
          <a:ln w="9525">
            <a:noFill/>
          </a:ln>
        </p:spPr>
        <p:txBody>
          <a:bodyPr lIns="91418" tIns="45710" rIns="91418" bIns="45710">
            <a:spAutoFit/>
          </a:bodyPr>
          <a:p>
            <a:pPr>
              <a:lnSpc>
                <a:spcPct val="120000"/>
              </a:lnSpc>
            </a:pPr>
            <a:r>
              <a:rPr lang="zh-CN" altLang="en-US" sz="2000" dirty="0">
                <a:solidFill>
                  <a:srgbClr val="595959"/>
                </a:solidFill>
                <a:latin typeface="微软雅黑" panose="020B0503020204020204" pitchFamily="34" charset="-122"/>
                <a:ea typeface="微软雅黑" panose="020B0503020204020204" pitchFamily="34" charset="-122"/>
              </a:rPr>
              <a:t>逐渐形成以理工为重点，文、管、经、法协调发展的馆藏体系</a:t>
            </a:r>
            <a:endParaRPr lang="en-US" altLang="zh-CN" sz="2000" dirty="0">
              <a:solidFill>
                <a:srgbClr val="595959"/>
              </a:solidFill>
              <a:latin typeface="微软雅黑" panose="020B0503020204020204" pitchFamily="34" charset="-122"/>
              <a:ea typeface="微软雅黑" panose="020B0503020204020204" pitchFamily="34" charset="-122"/>
            </a:endParaRPr>
          </a:p>
          <a:p>
            <a:pPr>
              <a:lnSpc>
                <a:spcPct val="120000"/>
              </a:lnSpc>
            </a:pPr>
            <a:endParaRPr lang="en-US" altLang="zh-CN" sz="2000" dirty="0">
              <a:solidFill>
                <a:srgbClr val="595959"/>
              </a:solidFill>
              <a:latin typeface="微软雅黑" panose="020B0503020204020204" pitchFamily="34" charset="-122"/>
              <a:ea typeface="微软雅黑" panose="020B0503020204020204" pitchFamily="34" charset="-122"/>
            </a:endParaRPr>
          </a:p>
          <a:p>
            <a:pPr>
              <a:lnSpc>
                <a:spcPct val="120000"/>
              </a:lnSpc>
            </a:pPr>
            <a:r>
              <a:rPr lang="zh-CN" altLang="en-US" sz="2000" dirty="0">
                <a:solidFill>
                  <a:srgbClr val="595959"/>
                </a:solidFill>
                <a:latin typeface="微软雅黑" panose="020B0503020204020204" pitchFamily="34" charset="-122"/>
                <a:ea typeface="微软雅黑" panose="020B0503020204020204" pitchFamily="34" charset="-122"/>
              </a:rPr>
              <a:t>纸质图书保持每年递增</a:t>
            </a:r>
            <a:r>
              <a:rPr lang="en-US" altLang="zh-CN" sz="2000" dirty="0">
                <a:solidFill>
                  <a:srgbClr val="595959"/>
                </a:solidFill>
                <a:latin typeface="微软雅黑" panose="020B0503020204020204" pitchFamily="34" charset="-122"/>
                <a:ea typeface="微软雅黑" panose="020B0503020204020204" pitchFamily="34" charset="-122"/>
              </a:rPr>
              <a:t>1-2</a:t>
            </a:r>
            <a:r>
              <a:rPr lang="zh-CN" altLang="en-US" sz="2000" dirty="0">
                <a:solidFill>
                  <a:srgbClr val="595959"/>
                </a:solidFill>
                <a:latin typeface="微软雅黑" panose="020B0503020204020204" pitchFamily="34" charset="-122"/>
                <a:ea typeface="微软雅黑" panose="020B0503020204020204" pitchFamily="34" charset="-122"/>
              </a:rPr>
              <a:t>万册</a:t>
            </a:r>
            <a:r>
              <a:rPr lang="en-US" altLang="zh-CN" sz="2000" dirty="0">
                <a:solidFill>
                  <a:srgbClr val="595959"/>
                </a:solidFill>
                <a:latin typeface="微软雅黑" panose="020B0503020204020204" pitchFamily="34" charset="-122"/>
                <a:ea typeface="微软雅黑" panose="020B0503020204020204" pitchFamily="34" charset="-122"/>
              </a:rPr>
              <a:t>——</a:t>
            </a:r>
            <a:r>
              <a:rPr lang="zh-CN" altLang="en-US" sz="2000" dirty="0">
                <a:solidFill>
                  <a:srgbClr val="068D90"/>
                </a:solidFill>
                <a:latin typeface="微软雅黑" panose="020B0503020204020204" pitchFamily="34" charset="-122"/>
                <a:ea typeface="微软雅黑" panose="020B0503020204020204" pitchFamily="34" charset="-122"/>
              </a:rPr>
              <a:t>欢迎荐书</a:t>
            </a:r>
            <a:endParaRPr lang="en-US" altLang="zh-CN" sz="2000" dirty="0">
              <a:solidFill>
                <a:srgbClr val="068D90"/>
              </a:solidFill>
              <a:latin typeface="微软雅黑" panose="020B0503020204020204" pitchFamily="34" charset="-122"/>
              <a:ea typeface="微软雅黑" panose="020B0503020204020204" pitchFamily="34" charset="-122"/>
            </a:endParaRPr>
          </a:p>
        </p:txBody>
      </p:sp>
      <p:sp>
        <p:nvSpPr>
          <p:cNvPr id="54276" name="Freeform 5"/>
          <p:cNvSpPr/>
          <p:nvPr/>
        </p:nvSpPr>
        <p:spPr>
          <a:xfrm>
            <a:off x="9150350" y="1577975"/>
            <a:ext cx="2552700" cy="2614613"/>
          </a:xfrm>
          <a:custGeom>
            <a:avLst/>
            <a:gdLst/>
            <a:ahLst/>
            <a:cxnLst>
              <a:cxn ang="0">
                <a:pos x="0" y="2614613"/>
              </a:cxn>
              <a:cxn ang="0">
                <a:pos x="1314944" y="2614613"/>
              </a:cxn>
              <a:cxn ang="0">
                <a:pos x="2553290" y="1375944"/>
              </a:cxn>
              <a:cxn ang="0">
                <a:pos x="2553290" y="0"/>
              </a:cxn>
              <a:cxn ang="0">
                <a:pos x="1238346" y="0"/>
              </a:cxn>
              <a:cxn ang="0">
                <a:pos x="0" y="1238669"/>
              </a:cxn>
              <a:cxn ang="0">
                <a:pos x="0" y="2614613"/>
              </a:cxn>
            </a:cxnLst>
            <a:pathLst>
              <a:path w="800" h="819">
                <a:moveTo>
                  <a:pt x="0" y="819"/>
                </a:moveTo>
                <a:cubicBezTo>
                  <a:pt x="412" y="819"/>
                  <a:pt x="412" y="819"/>
                  <a:pt x="412" y="819"/>
                </a:cubicBezTo>
                <a:cubicBezTo>
                  <a:pt x="625" y="819"/>
                  <a:pt x="800" y="644"/>
                  <a:pt x="800" y="431"/>
                </a:cubicBezTo>
                <a:cubicBezTo>
                  <a:pt x="800" y="0"/>
                  <a:pt x="800" y="0"/>
                  <a:pt x="800" y="0"/>
                </a:cubicBezTo>
                <a:cubicBezTo>
                  <a:pt x="388" y="0"/>
                  <a:pt x="388" y="0"/>
                  <a:pt x="388" y="0"/>
                </a:cubicBezTo>
                <a:cubicBezTo>
                  <a:pt x="175" y="0"/>
                  <a:pt x="0" y="175"/>
                  <a:pt x="0" y="388"/>
                </a:cubicBezTo>
                <a:lnTo>
                  <a:pt x="0" y="819"/>
                </a:lnTo>
                <a:close/>
              </a:path>
            </a:pathLst>
          </a:custGeom>
          <a:solidFill>
            <a:srgbClr val="F18B00">
              <a:alpha val="100000"/>
            </a:srgbClr>
          </a:solidFill>
          <a:ln w="9525">
            <a:noFill/>
          </a:ln>
        </p:spPr>
        <p:txBody>
          <a:bodyPr/>
          <a:p>
            <a:endParaRPr lang="zh-CN" altLang="en-US"/>
          </a:p>
        </p:txBody>
      </p:sp>
      <p:sp>
        <p:nvSpPr>
          <p:cNvPr id="54277" name="Freeform 6"/>
          <p:cNvSpPr/>
          <p:nvPr/>
        </p:nvSpPr>
        <p:spPr>
          <a:xfrm>
            <a:off x="9301163" y="1727200"/>
            <a:ext cx="2247900" cy="2314575"/>
          </a:xfrm>
          <a:custGeom>
            <a:avLst/>
            <a:gdLst/>
            <a:ahLst/>
            <a:cxnLst>
              <a:cxn ang="0">
                <a:pos x="0" y="2314575"/>
              </a:cxn>
              <a:cxn ang="0">
                <a:pos x="1164173" y="2314575"/>
              </a:cxn>
              <a:cxn ang="0">
                <a:pos x="2248609" y="1225927"/>
              </a:cxn>
              <a:cxn ang="0">
                <a:pos x="2248609" y="0"/>
              </a:cxn>
              <a:cxn ang="0">
                <a:pos x="1087625" y="0"/>
              </a:cxn>
              <a:cxn ang="0">
                <a:pos x="0" y="1088648"/>
              </a:cxn>
              <a:cxn ang="0">
                <a:pos x="0" y="2314575"/>
              </a:cxn>
            </a:cxnLst>
            <a:pathLst>
              <a:path w="705" h="725">
                <a:moveTo>
                  <a:pt x="0" y="725"/>
                </a:moveTo>
                <a:cubicBezTo>
                  <a:pt x="365" y="725"/>
                  <a:pt x="365" y="725"/>
                  <a:pt x="365" y="725"/>
                </a:cubicBezTo>
                <a:cubicBezTo>
                  <a:pt x="552" y="725"/>
                  <a:pt x="705" y="571"/>
                  <a:pt x="705" y="384"/>
                </a:cubicBezTo>
                <a:cubicBezTo>
                  <a:pt x="705" y="0"/>
                  <a:pt x="705" y="0"/>
                  <a:pt x="705" y="0"/>
                </a:cubicBezTo>
                <a:cubicBezTo>
                  <a:pt x="341" y="0"/>
                  <a:pt x="341" y="0"/>
                  <a:pt x="341" y="0"/>
                </a:cubicBezTo>
                <a:cubicBezTo>
                  <a:pt x="154" y="0"/>
                  <a:pt x="0" y="154"/>
                  <a:pt x="0" y="341"/>
                </a:cubicBezTo>
                <a:lnTo>
                  <a:pt x="0" y="725"/>
                </a:lnTo>
                <a:close/>
              </a:path>
            </a:pathLst>
          </a:custGeom>
          <a:solidFill>
            <a:srgbClr val="FCFCFD">
              <a:alpha val="100000"/>
            </a:srgbClr>
          </a:solidFill>
          <a:ln w="9525">
            <a:noFill/>
          </a:ln>
        </p:spPr>
        <p:txBody>
          <a:bodyPr/>
          <a:p>
            <a:endParaRPr lang="zh-CN" altLang="en-US"/>
          </a:p>
        </p:txBody>
      </p:sp>
      <p:sp>
        <p:nvSpPr>
          <p:cNvPr id="54278" name="Freeform 7"/>
          <p:cNvSpPr/>
          <p:nvPr/>
        </p:nvSpPr>
        <p:spPr>
          <a:xfrm>
            <a:off x="9150350" y="4192588"/>
            <a:ext cx="2108200" cy="2160587"/>
          </a:xfrm>
          <a:custGeom>
            <a:avLst/>
            <a:gdLst/>
            <a:ahLst/>
            <a:cxnLst>
              <a:cxn ang="0">
                <a:pos x="0" y="0"/>
              </a:cxn>
              <a:cxn ang="0">
                <a:pos x="1084792" y="0"/>
              </a:cxn>
              <a:cxn ang="0">
                <a:pos x="2108964" y="1024444"/>
              </a:cxn>
              <a:cxn ang="0">
                <a:pos x="2108964" y="2160588"/>
              </a:cxn>
              <a:cxn ang="0">
                <a:pos x="1024172" y="2160588"/>
              </a:cxn>
              <a:cxn ang="0">
                <a:pos x="0" y="1136144"/>
              </a:cxn>
              <a:cxn ang="0">
                <a:pos x="0" y="0"/>
              </a:cxn>
            </a:cxnLst>
            <a:pathLst>
              <a:path w="661" h="677">
                <a:moveTo>
                  <a:pt x="0" y="0"/>
                </a:moveTo>
                <a:cubicBezTo>
                  <a:pt x="340" y="0"/>
                  <a:pt x="340" y="0"/>
                  <a:pt x="340" y="0"/>
                </a:cubicBezTo>
                <a:cubicBezTo>
                  <a:pt x="517" y="0"/>
                  <a:pt x="661" y="144"/>
                  <a:pt x="661" y="321"/>
                </a:cubicBezTo>
                <a:cubicBezTo>
                  <a:pt x="661" y="677"/>
                  <a:pt x="661" y="677"/>
                  <a:pt x="661" y="677"/>
                </a:cubicBezTo>
                <a:cubicBezTo>
                  <a:pt x="321" y="677"/>
                  <a:pt x="321" y="677"/>
                  <a:pt x="321" y="677"/>
                </a:cubicBezTo>
                <a:cubicBezTo>
                  <a:pt x="144" y="677"/>
                  <a:pt x="0" y="532"/>
                  <a:pt x="0" y="356"/>
                </a:cubicBezTo>
                <a:lnTo>
                  <a:pt x="0" y="0"/>
                </a:lnTo>
                <a:close/>
              </a:path>
            </a:pathLst>
          </a:custGeom>
          <a:solidFill>
            <a:srgbClr val="EB5902">
              <a:alpha val="100000"/>
            </a:srgbClr>
          </a:solidFill>
          <a:ln w="9525">
            <a:noFill/>
          </a:ln>
        </p:spPr>
        <p:txBody>
          <a:bodyPr/>
          <a:p>
            <a:endParaRPr lang="zh-CN" altLang="en-US"/>
          </a:p>
        </p:txBody>
      </p:sp>
      <p:sp>
        <p:nvSpPr>
          <p:cNvPr id="54279" name="Freeform 8"/>
          <p:cNvSpPr/>
          <p:nvPr/>
        </p:nvSpPr>
        <p:spPr>
          <a:xfrm>
            <a:off x="9301163" y="4341813"/>
            <a:ext cx="1808162" cy="1860550"/>
          </a:xfrm>
          <a:custGeom>
            <a:avLst/>
            <a:gdLst/>
            <a:ahLst/>
            <a:cxnLst>
              <a:cxn ang="0">
                <a:pos x="0" y="0"/>
              </a:cxn>
              <a:cxn ang="0">
                <a:pos x="0" y="986124"/>
              </a:cxn>
              <a:cxn ang="0">
                <a:pos x="874211" y="1860551"/>
              </a:cxn>
              <a:cxn ang="0">
                <a:pos x="1809042" y="1860551"/>
              </a:cxn>
              <a:cxn ang="0">
                <a:pos x="1809042" y="874427"/>
              </a:cxn>
              <a:cxn ang="0">
                <a:pos x="934831" y="0"/>
              </a:cxn>
              <a:cxn ang="0">
                <a:pos x="0" y="0"/>
              </a:cxn>
            </a:cxnLst>
            <a:pathLst>
              <a:path w="567" h="583">
                <a:moveTo>
                  <a:pt x="0" y="0"/>
                </a:moveTo>
                <a:cubicBezTo>
                  <a:pt x="0" y="309"/>
                  <a:pt x="0" y="309"/>
                  <a:pt x="0" y="309"/>
                </a:cubicBezTo>
                <a:cubicBezTo>
                  <a:pt x="0" y="459"/>
                  <a:pt x="124" y="583"/>
                  <a:pt x="274" y="583"/>
                </a:cubicBezTo>
                <a:cubicBezTo>
                  <a:pt x="567" y="583"/>
                  <a:pt x="567" y="583"/>
                  <a:pt x="567" y="583"/>
                </a:cubicBezTo>
                <a:cubicBezTo>
                  <a:pt x="567" y="274"/>
                  <a:pt x="567" y="274"/>
                  <a:pt x="567" y="274"/>
                </a:cubicBezTo>
                <a:cubicBezTo>
                  <a:pt x="567" y="123"/>
                  <a:pt x="444" y="0"/>
                  <a:pt x="293" y="0"/>
                </a:cubicBezTo>
                <a:lnTo>
                  <a:pt x="0" y="0"/>
                </a:lnTo>
                <a:close/>
              </a:path>
            </a:pathLst>
          </a:custGeom>
          <a:solidFill>
            <a:srgbClr val="FCFCFD">
              <a:alpha val="100000"/>
            </a:srgbClr>
          </a:solidFill>
          <a:ln w="9525">
            <a:noFill/>
          </a:ln>
        </p:spPr>
        <p:txBody>
          <a:bodyPr/>
          <a:p>
            <a:endParaRPr lang="zh-CN" altLang="en-US"/>
          </a:p>
        </p:txBody>
      </p:sp>
      <p:sp>
        <p:nvSpPr>
          <p:cNvPr id="54280" name="Freeform 9"/>
          <p:cNvSpPr/>
          <p:nvPr/>
        </p:nvSpPr>
        <p:spPr>
          <a:xfrm>
            <a:off x="6380163" y="1577975"/>
            <a:ext cx="2554287" cy="2614613"/>
          </a:xfrm>
          <a:custGeom>
            <a:avLst/>
            <a:gdLst/>
            <a:ahLst/>
            <a:cxnLst>
              <a:cxn ang="0">
                <a:pos x="2553290" y="2614613"/>
              </a:cxn>
              <a:cxn ang="0">
                <a:pos x="1238346" y="2614613"/>
              </a:cxn>
              <a:cxn ang="0">
                <a:pos x="0" y="1375944"/>
              </a:cxn>
              <a:cxn ang="0">
                <a:pos x="0" y="0"/>
              </a:cxn>
              <a:cxn ang="0">
                <a:pos x="1314944" y="0"/>
              </a:cxn>
              <a:cxn ang="0">
                <a:pos x="2553290" y="1238669"/>
              </a:cxn>
              <a:cxn ang="0">
                <a:pos x="2553290" y="2614613"/>
              </a:cxn>
            </a:cxnLst>
            <a:pathLst>
              <a:path w="800" h="819">
                <a:moveTo>
                  <a:pt x="800" y="819"/>
                </a:moveTo>
                <a:cubicBezTo>
                  <a:pt x="388" y="819"/>
                  <a:pt x="388" y="819"/>
                  <a:pt x="388" y="819"/>
                </a:cubicBezTo>
                <a:cubicBezTo>
                  <a:pt x="175" y="819"/>
                  <a:pt x="0" y="644"/>
                  <a:pt x="0" y="431"/>
                </a:cubicBezTo>
                <a:cubicBezTo>
                  <a:pt x="0" y="0"/>
                  <a:pt x="0" y="0"/>
                  <a:pt x="0" y="0"/>
                </a:cubicBezTo>
                <a:cubicBezTo>
                  <a:pt x="412" y="0"/>
                  <a:pt x="412" y="0"/>
                  <a:pt x="412" y="0"/>
                </a:cubicBezTo>
                <a:cubicBezTo>
                  <a:pt x="625" y="0"/>
                  <a:pt x="800" y="175"/>
                  <a:pt x="800" y="388"/>
                </a:cubicBezTo>
                <a:lnTo>
                  <a:pt x="800" y="819"/>
                </a:lnTo>
                <a:close/>
              </a:path>
            </a:pathLst>
          </a:custGeom>
          <a:solidFill>
            <a:srgbClr val="FABE00">
              <a:alpha val="100000"/>
            </a:srgbClr>
          </a:solidFill>
          <a:ln w="9525">
            <a:noFill/>
          </a:ln>
        </p:spPr>
        <p:txBody>
          <a:bodyPr/>
          <a:p>
            <a:endParaRPr lang="zh-CN" altLang="en-US"/>
          </a:p>
        </p:txBody>
      </p:sp>
      <p:sp>
        <p:nvSpPr>
          <p:cNvPr id="54281" name="Freeform 10"/>
          <p:cNvSpPr/>
          <p:nvPr/>
        </p:nvSpPr>
        <p:spPr>
          <a:xfrm>
            <a:off x="6532563" y="1727200"/>
            <a:ext cx="2251075" cy="2314575"/>
          </a:xfrm>
          <a:custGeom>
            <a:avLst/>
            <a:gdLst/>
            <a:ahLst/>
            <a:cxnLst>
              <a:cxn ang="0">
                <a:pos x="2250195" y="2314575"/>
              </a:cxn>
              <a:cxn ang="0">
                <a:pos x="2250195" y="1088648"/>
              </a:cxn>
              <a:cxn ang="0">
                <a:pos x="1161803" y="0"/>
              </a:cxn>
              <a:cxn ang="0">
                <a:pos x="0" y="0"/>
              </a:cxn>
              <a:cxn ang="0">
                <a:pos x="0" y="1225927"/>
              </a:cxn>
              <a:cxn ang="0">
                <a:pos x="1085200" y="2314575"/>
              </a:cxn>
              <a:cxn ang="0">
                <a:pos x="2250195" y="2314575"/>
              </a:cxn>
            </a:cxnLst>
            <a:pathLst>
              <a:path w="705" h="725">
                <a:moveTo>
                  <a:pt x="705" y="725"/>
                </a:moveTo>
                <a:cubicBezTo>
                  <a:pt x="705" y="341"/>
                  <a:pt x="705" y="341"/>
                  <a:pt x="705" y="341"/>
                </a:cubicBezTo>
                <a:cubicBezTo>
                  <a:pt x="705" y="154"/>
                  <a:pt x="551" y="0"/>
                  <a:pt x="364" y="0"/>
                </a:cubicBezTo>
                <a:cubicBezTo>
                  <a:pt x="0" y="0"/>
                  <a:pt x="0" y="0"/>
                  <a:pt x="0" y="0"/>
                </a:cubicBezTo>
                <a:cubicBezTo>
                  <a:pt x="0" y="384"/>
                  <a:pt x="0" y="384"/>
                  <a:pt x="0" y="384"/>
                </a:cubicBezTo>
                <a:cubicBezTo>
                  <a:pt x="0" y="571"/>
                  <a:pt x="153" y="725"/>
                  <a:pt x="340" y="725"/>
                </a:cubicBezTo>
                <a:lnTo>
                  <a:pt x="705" y="725"/>
                </a:lnTo>
                <a:close/>
              </a:path>
            </a:pathLst>
          </a:custGeom>
          <a:solidFill>
            <a:srgbClr val="FCFCFD">
              <a:alpha val="100000"/>
            </a:srgbClr>
          </a:solidFill>
          <a:ln w="9525">
            <a:noFill/>
          </a:ln>
        </p:spPr>
        <p:txBody>
          <a:bodyPr/>
          <a:p>
            <a:endParaRPr lang="zh-CN" altLang="en-US"/>
          </a:p>
        </p:txBody>
      </p:sp>
      <p:sp>
        <p:nvSpPr>
          <p:cNvPr id="54282" name="Freeform 11"/>
          <p:cNvSpPr/>
          <p:nvPr/>
        </p:nvSpPr>
        <p:spPr>
          <a:xfrm>
            <a:off x="8307388" y="508000"/>
            <a:ext cx="719137" cy="1822450"/>
          </a:xfrm>
          <a:custGeom>
            <a:avLst/>
            <a:gdLst/>
            <a:ahLst/>
            <a:cxnLst>
              <a:cxn ang="0">
                <a:pos x="373805" y="421302"/>
              </a:cxn>
              <a:cxn ang="0">
                <a:pos x="201280" y="421302"/>
              </a:cxn>
              <a:cxn ang="0">
                <a:pos x="0" y="220226"/>
              </a:cxn>
              <a:cxn ang="0">
                <a:pos x="0" y="0"/>
              </a:cxn>
              <a:cxn ang="0">
                <a:pos x="210864" y="0"/>
              </a:cxn>
              <a:cxn ang="0">
                <a:pos x="412144" y="201076"/>
              </a:cxn>
              <a:cxn ang="0">
                <a:pos x="412144" y="367044"/>
              </a:cxn>
              <a:cxn ang="0">
                <a:pos x="718856" y="1780959"/>
              </a:cxn>
              <a:cxn ang="0">
                <a:pos x="654958" y="1780959"/>
              </a:cxn>
              <a:cxn ang="0">
                <a:pos x="373805" y="421302"/>
              </a:cxn>
            </a:cxnLst>
            <a:pathLst>
              <a:path w="225" h="571">
                <a:moveTo>
                  <a:pt x="117" y="132"/>
                </a:moveTo>
                <a:cubicBezTo>
                  <a:pt x="63" y="132"/>
                  <a:pt x="63" y="132"/>
                  <a:pt x="63" y="132"/>
                </a:cubicBezTo>
                <a:cubicBezTo>
                  <a:pt x="28" y="132"/>
                  <a:pt x="0" y="104"/>
                  <a:pt x="0" y="69"/>
                </a:cubicBezTo>
                <a:cubicBezTo>
                  <a:pt x="0" y="0"/>
                  <a:pt x="0" y="0"/>
                  <a:pt x="0" y="0"/>
                </a:cubicBezTo>
                <a:cubicBezTo>
                  <a:pt x="66" y="0"/>
                  <a:pt x="66" y="0"/>
                  <a:pt x="66" y="0"/>
                </a:cubicBezTo>
                <a:cubicBezTo>
                  <a:pt x="101" y="0"/>
                  <a:pt x="129" y="28"/>
                  <a:pt x="129" y="63"/>
                </a:cubicBezTo>
                <a:cubicBezTo>
                  <a:pt x="129" y="115"/>
                  <a:pt x="129" y="115"/>
                  <a:pt x="129" y="115"/>
                </a:cubicBezTo>
                <a:cubicBezTo>
                  <a:pt x="219" y="218"/>
                  <a:pt x="225" y="428"/>
                  <a:pt x="225" y="558"/>
                </a:cubicBezTo>
                <a:cubicBezTo>
                  <a:pt x="225" y="571"/>
                  <a:pt x="205" y="571"/>
                  <a:pt x="205" y="558"/>
                </a:cubicBezTo>
                <a:cubicBezTo>
                  <a:pt x="205" y="420"/>
                  <a:pt x="204" y="247"/>
                  <a:pt x="117" y="132"/>
                </a:cubicBezTo>
                <a:close/>
              </a:path>
            </a:pathLst>
          </a:custGeom>
          <a:solidFill>
            <a:srgbClr val="51322F">
              <a:alpha val="100000"/>
            </a:srgbClr>
          </a:solidFill>
          <a:ln w="9525">
            <a:noFill/>
          </a:ln>
        </p:spPr>
        <p:txBody>
          <a:bodyPr/>
          <a:p>
            <a:endParaRPr lang="zh-CN" altLang="en-US"/>
          </a:p>
        </p:txBody>
      </p:sp>
      <p:sp>
        <p:nvSpPr>
          <p:cNvPr id="54283" name="Freeform 12"/>
          <p:cNvSpPr/>
          <p:nvPr/>
        </p:nvSpPr>
        <p:spPr>
          <a:xfrm>
            <a:off x="9058275" y="508000"/>
            <a:ext cx="717550" cy="1822450"/>
          </a:xfrm>
          <a:custGeom>
            <a:avLst/>
            <a:gdLst/>
            <a:ahLst/>
            <a:cxnLst>
              <a:cxn ang="0">
                <a:pos x="344290" y="421302"/>
              </a:cxn>
              <a:cxn ang="0">
                <a:pos x="519622" y="421302"/>
              </a:cxn>
              <a:cxn ang="0">
                <a:pos x="717270" y="220226"/>
              </a:cxn>
              <a:cxn ang="0">
                <a:pos x="717270" y="0"/>
              </a:cxn>
              <a:cxn ang="0">
                <a:pos x="506871" y="0"/>
              </a:cxn>
              <a:cxn ang="0">
                <a:pos x="309223" y="201076"/>
              </a:cxn>
              <a:cxn ang="0">
                <a:pos x="309223" y="367044"/>
              </a:cxn>
              <a:cxn ang="0">
                <a:pos x="0" y="1780959"/>
              </a:cxn>
              <a:cxn ang="0">
                <a:pos x="63757" y="1780959"/>
              </a:cxn>
              <a:cxn ang="0">
                <a:pos x="344290" y="421302"/>
              </a:cxn>
            </a:cxnLst>
            <a:pathLst>
              <a:path w="225" h="571">
                <a:moveTo>
                  <a:pt x="108" y="132"/>
                </a:moveTo>
                <a:cubicBezTo>
                  <a:pt x="163" y="132"/>
                  <a:pt x="163" y="132"/>
                  <a:pt x="163" y="132"/>
                </a:cubicBezTo>
                <a:cubicBezTo>
                  <a:pt x="197" y="132"/>
                  <a:pt x="225" y="104"/>
                  <a:pt x="225" y="69"/>
                </a:cubicBezTo>
                <a:cubicBezTo>
                  <a:pt x="225" y="0"/>
                  <a:pt x="225" y="0"/>
                  <a:pt x="225" y="0"/>
                </a:cubicBezTo>
                <a:cubicBezTo>
                  <a:pt x="159" y="0"/>
                  <a:pt x="159" y="0"/>
                  <a:pt x="159" y="0"/>
                </a:cubicBezTo>
                <a:cubicBezTo>
                  <a:pt x="125" y="0"/>
                  <a:pt x="97" y="28"/>
                  <a:pt x="97" y="63"/>
                </a:cubicBezTo>
                <a:cubicBezTo>
                  <a:pt x="97" y="115"/>
                  <a:pt x="97" y="115"/>
                  <a:pt x="97" y="115"/>
                </a:cubicBezTo>
                <a:cubicBezTo>
                  <a:pt x="6" y="218"/>
                  <a:pt x="0" y="428"/>
                  <a:pt x="0" y="558"/>
                </a:cubicBezTo>
                <a:cubicBezTo>
                  <a:pt x="0" y="571"/>
                  <a:pt x="20" y="571"/>
                  <a:pt x="20" y="558"/>
                </a:cubicBezTo>
                <a:cubicBezTo>
                  <a:pt x="20" y="420"/>
                  <a:pt x="21" y="247"/>
                  <a:pt x="108" y="132"/>
                </a:cubicBezTo>
                <a:close/>
              </a:path>
            </a:pathLst>
          </a:custGeom>
          <a:solidFill>
            <a:srgbClr val="51322F">
              <a:alpha val="100000"/>
            </a:srgbClr>
          </a:solidFill>
          <a:ln w="9525">
            <a:noFill/>
          </a:ln>
        </p:spPr>
        <p:txBody>
          <a:bodyPr/>
          <a:p>
            <a:endParaRPr lang="zh-CN" altLang="en-US"/>
          </a:p>
        </p:txBody>
      </p:sp>
      <p:sp>
        <p:nvSpPr>
          <p:cNvPr id="54284" name="Freeform 13"/>
          <p:cNvSpPr/>
          <p:nvPr/>
        </p:nvSpPr>
        <p:spPr>
          <a:xfrm>
            <a:off x="6823075" y="4192588"/>
            <a:ext cx="2111375" cy="2160587"/>
          </a:xfrm>
          <a:custGeom>
            <a:avLst/>
            <a:gdLst/>
            <a:ahLst/>
            <a:cxnLst>
              <a:cxn ang="0">
                <a:pos x="2110550" y="0"/>
              </a:cxn>
              <a:cxn ang="0">
                <a:pos x="1024942" y="0"/>
              </a:cxn>
              <a:cxn ang="0">
                <a:pos x="0" y="1024444"/>
              </a:cxn>
              <a:cxn ang="0">
                <a:pos x="0" y="2160588"/>
              </a:cxn>
              <a:cxn ang="0">
                <a:pos x="1085608" y="2160588"/>
              </a:cxn>
              <a:cxn ang="0">
                <a:pos x="2110550" y="1136144"/>
              </a:cxn>
              <a:cxn ang="0">
                <a:pos x="2110550" y="0"/>
              </a:cxn>
            </a:cxnLst>
            <a:pathLst>
              <a:path w="661" h="677">
                <a:moveTo>
                  <a:pt x="661" y="0"/>
                </a:moveTo>
                <a:cubicBezTo>
                  <a:pt x="321" y="0"/>
                  <a:pt x="321" y="0"/>
                  <a:pt x="321" y="0"/>
                </a:cubicBezTo>
                <a:cubicBezTo>
                  <a:pt x="144" y="0"/>
                  <a:pt x="0" y="144"/>
                  <a:pt x="0" y="321"/>
                </a:cubicBezTo>
                <a:cubicBezTo>
                  <a:pt x="0" y="677"/>
                  <a:pt x="0" y="677"/>
                  <a:pt x="0" y="677"/>
                </a:cubicBezTo>
                <a:cubicBezTo>
                  <a:pt x="340" y="677"/>
                  <a:pt x="340" y="677"/>
                  <a:pt x="340" y="677"/>
                </a:cubicBezTo>
                <a:cubicBezTo>
                  <a:pt x="517" y="677"/>
                  <a:pt x="661" y="532"/>
                  <a:pt x="661" y="356"/>
                </a:cubicBezTo>
                <a:lnTo>
                  <a:pt x="661" y="0"/>
                </a:lnTo>
                <a:close/>
              </a:path>
            </a:pathLst>
          </a:custGeom>
          <a:solidFill>
            <a:srgbClr val="E60012">
              <a:alpha val="100000"/>
            </a:srgbClr>
          </a:solidFill>
          <a:ln w="9525">
            <a:noFill/>
          </a:ln>
        </p:spPr>
        <p:txBody>
          <a:bodyPr/>
          <a:p>
            <a:endParaRPr lang="zh-CN" altLang="en-US"/>
          </a:p>
        </p:txBody>
      </p:sp>
      <p:sp>
        <p:nvSpPr>
          <p:cNvPr id="54285" name="Freeform 14"/>
          <p:cNvSpPr/>
          <p:nvPr/>
        </p:nvSpPr>
        <p:spPr>
          <a:xfrm>
            <a:off x="6973888" y="4341813"/>
            <a:ext cx="1809750" cy="1860550"/>
          </a:xfrm>
          <a:custGeom>
            <a:avLst/>
            <a:gdLst/>
            <a:ahLst/>
            <a:cxnLst>
              <a:cxn ang="0">
                <a:pos x="1809042" y="0"/>
              </a:cxn>
              <a:cxn ang="0">
                <a:pos x="874211" y="0"/>
              </a:cxn>
              <a:cxn ang="0">
                <a:pos x="0" y="874427"/>
              </a:cxn>
              <a:cxn ang="0">
                <a:pos x="0" y="1860551"/>
              </a:cxn>
              <a:cxn ang="0">
                <a:pos x="934831" y="1860551"/>
              </a:cxn>
              <a:cxn ang="0">
                <a:pos x="1809042" y="986124"/>
              </a:cxn>
              <a:cxn ang="0">
                <a:pos x="1809042" y="0"/>
              </a:cxn>
            </a:cxnLst>
            <a:pathLst>
              <a:path w="567" h="583">
                <a:moveTo>
                  <a:pt x="567" y="0"/>
                </a:moveTo>
                <a:cubicBezTo>
                  <a:pt x="274" y="0"/>
                  <a:pt x="274" y="0"/>
                  <a:pt x="274" y="0"/>
                </a:cubicBezTo>
                <a:cubicBezTo>
                  <a:pt x="123" y="0"/>
                  <a:pt x="0" y="123"/>
                  <a:pt x="0" y="274"/>
                </a:cubicBezTo>
                <a:cubicBezTo>
                  <a:pt x="0" y="583"/>
                  <a:pt x="0" y="583"/>
                  <a:pt x="0" y="583"/>
                </a:cubicBezTo>
                <a:cubicBezTo>
                  <a:pt x="293" y="583"/>
                  <a:pt x="293" y="583"/>
                  <a:pt x="293" y="583"/>
                </a:cubicBezTo>
                <a:cubicBezTo>
                  <a:pt x="443" y="583"/>
                  <a:pt x="567" y="459"/>
                  <a:pt x="567" y="309"/>
                </a:cubicBezTo>
                <a:lnTo>
                  <a:pt x="567" y="0"/>
                </a:lnTo>
                <a:close/>
              </a:path>
            </a:pathLst>
          </a:custGeom>
          <a:solidFill>
            <a:srgbClr val="FCFCFD">
              <a:alpha val="100000"/>
            </a:srgbClr>
          </a:solidFill>
          <a:ln w="9525">
            <a:noFill/>
          </a:ln>
        </p:spPr>
        <p:txBody>
          <a:bodyPr/>
          <a:p>
            <a:endParaRPr lang="zh-CN" altLang="en-US"/>
          </a:p>
        </p:txBody>
      </p:sp>
      <p:sp>
        <p:nvSpPr>
          <p:cNvPr id="54286" name="Freeform 15"/>
          <p:cNvSpPr/>
          <p:nvPr/>
        </p:nvSpPr>
        <p:spPr>
          <a:xfrm>
            <a:off x="8934450" y="2071688"/>
            <a:ext cx="215900" cy="3975100"/>
          </a:xfrm>
          <a:custGeom>
            <a:avLst/>
            <a:gdLst/>
            <a:ahLst/>
            <a:cxnLst>
              <a:cxn ang="0">
                <a:pos x="107908" y="0"/>
              </a:cxn>
              <a:cxn ang="0">
                <a:pos x="107908" y="0"/>
              </a:cxn>
              <a:cxn ang="0">
                <a:pos x="215816" y="108557"/>
              </a:cxn>
              <a:cxn ang="0">
                <a:pos x="215816" y="3866543"/>
              </a:cxn>
              <a:cxn ang="0">
                <a:pos x="107908" y="3975100"/>
              </a:cxn>
              <a:cxn ang="0">
                <a:pos x="107908" y="3975100"/>
              </a:cxn>
              <a:cxn ang="0">
                <a:pos x="0" y="3866543"/>
              </a:cxn>
              <a:cxn ang="0">
                <a:pos x="0" y="108557"/>
              </a:cxn>
              <a:cxn ang="0">
                <a:pos x="107908" y="0"/>
              </a:cxn>
            </a:cxnLst>
            <a:pathLst>
              <a:path w="68" h="1245">
                <a:moveTo>
                  <a:pt x="34" y="0"/>
                </a:moveTo>
                <a:cubicBezTo>
                  <a:pt x="34" y="0"/>
                  <a:pt x="34" y="0"/>
                  <a:pt x="34" y="0"/>
                </a:cubicBezTo>
                <a:cubicBezTo>
                  <a:pt x="53" y="0"/>
                  <a:pt x="68" y="16"/>
                  <a:pt x="68" y="34"/>
                </a:cubicBezTo>
                <a:cubicBezTo>
                  <a:pt x="68" y="1211"/>
                  <a:pt x="68" y="1211"/>
                  <a:pt x="68" y="1211"/>
                </a:cubicBezTo>
                <a:cubicBezTo>
                  <a:pt x="68" y="1229"/>
                  <a:pt x="53" y="1245"/>
                  <a:pt x="34" y="1245"/>
                </a:cubicBezTo>
                <a:cubicBezTo>
                  <a:pt x="34" y="1245"/>
                  <a:pt x="34" y="1245"/>
                  <a:pt x="34" y="1245"/>
                </a:cubicBezTo>
                <a:cubicBezTo>
                  <a:pt x="15" y="1245"/>
                  <a:pt x="0" y="1229"/>
                  <a:pt x="0" y="1211"/>
                </a:cubicBezTo>
                <a:cubicBezTo>
                  <a:pt x="0" y="34"/>
                  <a:pt x="0" y="34"/>
                  <a:pt x="0" y="34"/>
                </a:cubicBezTo>
                <a:cubicBezTo>
                  <a:pt x="0" y="16"/>
                  <a:pt x="15" y="0"/>
                  <a:pt x="34" y="0"/>
                </a:cubicBezTo>
                <a:close/>
              </a:path>
            </a:pathLst>
          </a:custGeom>
          <a:solidFill>
            <a:srgbClr val="51322F">
              <a:alpha val="100000"/>
            </a:srgbClr>
          </a:solidFill>
          <a:ln w="9525">
            <a:noFill/>
          </a:ln>
        </p:spPr>
        <p:txBody>
          <a:bodyPr/>
          <a:p>
            <a:endParaRPr lang="zh-CN" altLang="en-US"/>
          </a:p>
        </p:txBody>
      </p:sp>
      <p:sp>
        <p:nvSpPr>
          <p:cNvPr id="54287" name="文本框 49"/>
          <p:cNvSpPr txBox="1"/>
          <p:nvPr/>
        </p:nvSpPr>
        <p:spPr>
          <a:xfrm>
            <a:off x="7081838" y="2994025"/>
            <a:ext cx="1470025" cy="461963"/>
          </a:xfrm>
          <a:prstGeom prst="rect">
            <a:avLst/>
          </a:prstGeom>
          <a:noFill/>
          <a:ln w="9525">
            <a:noFill/>
          </a:ln>
        </p:spPr>
        <p:txBody>
          <a:bodyPr wrap="none" lIns="91418" tIns="45710" rIns="91418" bIns="45710">
            <a:spAutoFit/>
          </a:bodyPr>
          <a:p>
            <a:r>
              <a:rPr lang="zh-CN" altLang="en-US" sz="2400" dirty="0">
                <a:solidFill>
                  <a:srgbClr val="7F7F7F"/>
                </a:solidFill>
                <a:latin typeface="微软雅黑" panose="020B0503020204020204" pitchFamily="34" charset="-122"/>
                <a:ea typeface="微软雅黑" panose="020B0503020204020204" pitchFamily="34" charset="-122"/>
              </a:rPr>
              <a:t>超</a:t>
            </a:r>
            <a:r>
              <a:rPr lang="en-US" altLang="zh-CN" sz="2400" dirty="0">
                <a:solidFill>
                  <a:srgbClr val="7F7F7F"/>
                </a:solidFill>
                <a:latin typeface="微软雅黑" panose="020B0503020204020204" pitchFamily="34" charset="-122"/>
                <a:ea typeface="微软雅黑" panose="020B0503020204020204" pitchFamily="34" charset="-122"/>
              </a:rPr>
              <a:t>60</a:t>
            </a:r>
            <a:r>
              <a:rPr lang="zh-CN" altLang="en-US" sz="2400" dirty="0">
                <a:solidFill>
                  <a:srgbClr val="7F7F7F"/>
                </a:solidFill>
                <a:latin typeface="微软雅黑" panose="020B0503020204020204" pitchFamily="34" charset="-122"/>
                <a:ea typeface="微软雅黑" panose="020B0503020204020204" pitchFamily="34" charset="-122"/>
              </a:rPr>
              <a:t>万册</a:t>
            </a:r>
            <a:endParaRPr lang="zh-CN" altLang="en-US" sz="2400" dirty="0">
              <a:solidFill>
                <a:srgbClr val="7F7F7F"/>
              </a:solidFill>
              <a:latin typeface="微软雅黑" panose="020B0503020204020204" pitchFamily="34" charset="-122"/>
              <a:ea typeface="微软雅黑" panose="020B0503020204020204" pitchFamily="34" charset="-122"/>
            </a:endParaRPr>
          </a:p>
        </p:txBody>
      </p:sp>
      <p:sp>
        <p:nvSpPr>
          <p:cNvPr id="54288" name="文本框 52"/>
          <p:cNvSpPr txBox="1"/>
          <p:nvPr/>
        </p:nvSpPr>
        <p:spPr>
          <a:xfrm>
            <a:off x="6532563" y="1755775"/>
            <a:ext cx="1649412" cy="522288"/>
          </a:xfrm>
          <a:prstGeom prst="rect">
            <a:avLst/>
          </a:prstGeom>
          <a:noFill/>
          <a:ln w="9525">
            <a:noFill/>
          </a:ln>
        </p:spPr>
        <p:txBody>
          <a:bodyPr lIns="91418" tIns="45710" rIns="91418" bIns="45710">
            <a:spAutoFit/>
          </a:bodyPr>
          <a:p>
            <a:r>
              <a:rPr lang="zh-CN" altLang="en-US" sz="2800" dirty="0">
                <a:solidFill>
                  <a:srgbClr val="FFC000"/>
                </a:solidFill>
                <a:latin typeface="微软雅黑" panose="020B0503020204020204" pitchFamily="34" charset="-122"/>
                <a:ea typeface="微软雅黑" panose="020B0503020204020204" pitchFamily="34" charset="-122"/>
              </a:rPr>
              <a:t>图书</a:t>
            </a:r>
            <a:endParaRPr lang="zh-CN" altLang="en-US" sz="2800" dirty="0">
              <a:solidFill>
                <a:srgbClr val="FFC000"/>
              </a:solidFill>
              <a:latin typeface="微软雅黑" panose="020B0503020204020204" pitchFamily="34" charset="-122"/>
              <a:ea typeface="微软雅黑" panose="020B0503020204020204" pitchFamily="34" charset="-122"/>
            </a:endParaRPr>
          </a:p>
        </p:txBody>
      </p:sp>
      <p:sp>
        <p:nvSpPr>
          <p:cNvPr id="54289" name="文本框 52"/>
          <p:cNvSpPr txBox="1"/>
          <p:nvPr/>
        </p:nvSpPr>
        <p:spPr>
          <a:xfrm>
            <a:off x="9901238" y="1755775"/>
            <a:ext cx="1647825" cy="522288"/>
          </a:xfrm>
          <a:prstGeom prst="rect">
            <a:avLst/>
          </a:prstGeom>
          <a:noFill/>
          <a:ln w="9525">
            <a:noFill/>
          </a:ln>
        </p:spPr>
        <p:txBody>
          <a:bodyPr lIns="91418" tIns="45710" rIns="91418" bIns="45710">
            <a:spAutoFit/>
          </a:bodyPr>
          <a:p>
            <a:pPr algn="r"/>
            <a:r>
              <a:rPr lang="zh-CN" altLang="en-US" sz="2800" dirty="0">
                <a:solidFill>
                  <a:srgbClr val="F5860B"/>
                </a:solidFill>
                <a:latin typeface="微软雅黑" panose="020B0503020204020204" pitchFamily="34" charset="-122"/>
                <a:ea typeface="微软雅黑" panose="020B0503020204020204" pitchFamily="34" charset="-122"/>
              </a:rPr>
              <a:t>电子文献</a:t>
            </a:r>
            <a:endParaRPr lang="zh-CN" altLang="en-US" sz="2800" dirty="0">
              <a:solidFill>
                <a:srgbClr val="F5860B"/>
              </a:solidFill>
              <a:latin typeface="微软雅黑" panose="020B0503020204020204" pitchFamily="34" charset="-122"/>
              <a:ea typeface="微软雅黑" panose="020B0503020204020204" pitchFamily="34" charset="-122"/>
            </a:endParaRPr>
          </a:p>
        </p:txBody>
      </p:sp>
      <p:sp>
        <p:nvSpPr>
          <p:cNvPr id="54290" name="文本框 49"/>
          <p:cNvSpPr txBox="1"/>
          <p:nvPr/>
        </p:nvSpPr>
        <p:spPr>
          <a:xfrm>
            <a:off x="9690100" y="2997200"/>
            <a:ext cx="1651000" cy="461963"/>
          </a:xfrm>
          <a:prstGeom prst="rect">
            <a:avLst/>
          </a:prstGeom>
          <a:noFill/>
          <a:ln w="9525">
            <a:noFill/>
          </a:ln>
        </p:spPr>
        <p:txBody>
          <a:bodyPr wrap="none" lIns="91418" tIns="45710" rIns="91418" bIns="45710">
            <a:spAutoFit/>
          </a:bodyPr>
          <a:p>
            <a:r>
              <a:rPr lang="zh-CN" altLang="en-US" sz="2400" dirty="0">
                <a:solidFill>
                  <a:srgbClr val="7F7F7F"/>
                </a:solidFill>
                <a:latin typeface="微软雅黑" panose="020B0503020204020204" pitchFamily="34" charset="-122"/>
                <a:ea typeface="微软雅黑" panose="020B0503020204020204" pitchFamily="34" charset="-122"/>
              </a:rPr>
              <a:t>超</a:t>
            </a:r>
            <a:r>
              <a:rPr lang="en-US" altLang="zh-CN" sz="2400" dirty="0">
                <a:solidFill>
                  <a:srgbClr val="7F7F7F"/>
                </a:solidFill>
                <a:latin typeface="微软雅黑" panose="020B0503020204020204" pitchFamily="34" charset="-122"/>
                <a:ea typeface="微软雅黑" panose="020B0503020204020204" pitchFamily="34" charset="-122"/>
              </a:rPr>
              <a:t>100</a:t>
            </a:r>
            <a:r>
              <a:rPr lang="zh-CN" altLang="en-US" sz="2400" dirty="0">
                <a:solidFill>
                  <a:srgbClr val="7F7F7F"/>
                </a:solidFill>
                <a:latin typeface="微软雅黑" panose="020B0503020204020204" pitchFamily="34" charset="-122"/>
                <a:ea typeface="微软雅黑" panose="020B0503020204020204" pitchFamily="34" charset="-122"/>
              </a:rPr>
              <a:t>万册</a:t>
            </a:r>
            <a:endParaRPr lang="zh-CN" altLang="en-US" sz="2400" dirty="0">
              <a:solidFill>
                <a:srgbClr val="7F7F7F"/>
              </a:solidFill>
              <a:latin typeface="微软雅黑" panose="020B0503020204020204" pitchFamily="34" charset="-122"/>
              <a:ea typeface="微软雅黑" panose="020B0503020204020204" pitchFamily="34" charset="-122"/>
            </a:endParaRPr>
          </a:p>
        </p:txBody>
      </p:sp>
      <p:sp>
        <p:nvSpPr>
          <p:cNvPr id="54291" name="文本框 52"/>
          <p:cNvSpPr txBox="1"/>
          <p:nvPr/>
        </p:nvSpPr>
        <p:spPr>
          <a:xfrm>
            <a:off x="6973888" y="5678488"/>
            <a:ext cx="1649412" cy="523875"/>
          </a:xfrm>
          <a:prstGeom prst="rect">
            <a:avLst/>
          </a:prstGeom>
          <a:noFill/>
          <a:ln w="9525">
            <a:noFill/>
          </a:ln>
        </p:spPr>
        <p:txBody>
          <a:bodyPr lIns="91418" tIns="45710" rIns="91418" bIns="45710">
            <a:spAutoFit/>
          </a:bodyPr>
          <a:p>
            <a:r>
              <a:rPr lang="zh-CN" altLang="en-US" sz="2800" dirty="0">
                <a:solidFill>
                  <a:srgbClr val="FF0000"/>
                </a:solidFill>
                <a:latin typeface="微软雅黑" panose="020B0503020204020204" pitchFamily="34" charset="-122"/>
                <a:ea typeface="微软雅黑" panose="020B0503020204020204" pitchFamily="34" charset="-122"/>
              </a:rPr>
              <a:t>报刊</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
        <p:nvSpPr>
          <p:cNvPr id="54292" name="文本框 49"/>
          <p:cNvSpPr txBox="1"/>
          <p:nvPr/>
        </p:nvSpPr>
        <p:spPr>
          <a:xfrm>
            <a:off x="7234238" y="5041900"/>
            <a:ext cx="1326515" cy="459105"/>
          </a:xfrm>
          <a:prstGeom prst="rect">
            <a:avLst/>
          </a:prstGeom>
          <a:noFill/>
          <a:ln w="9525">
            <a:noFill/>
          </a:ln>
        </p:spPr>
        <p:txBody>
          <a:bodyPr wrap="none" lIns="91418" tIns="45710" rIns="91418" bIns="45710">
            <a:spAutoFit/>
          </a:bodyPr>
          <a:p>
            <a:r>
              <a:rPr lang="zh-CN" altLang="en-US" sz="2400" dirty="0">
                <a:solidFill>
                  <a:srgbClr val="7F7F7F"/>
                </a:solidFill>
                <a:latin typeface="微软雅黑" panose="020B0503020204020204" pitchFamily="34" charset="-122"/>
                <a:ea typeface="微软雅黑" panose="020B0503020204020204" pitchFamily="34" charset="-122"/>
              </a:rPr>
              <a:t>近</a:t>
            </a:r>
            <a:r>
              <a:rPr lang="en-US" altLang="zh-CN" sz="2400" dirty="0">
                <a:solidFill>
                  <a:srgbClr val="7F7F7F"/>
                </a:solidFill>
                <a:latin typeface="微软雅黑" panose="020B0503020204020204" pitchFamily="34" charset="-122"/>
                <a:ea typeface="微软雅黑" panose="020B0503020204020204" pitchFamily="34" charset="-122"/>
              </a:rPr>
              <a:t>5</a:t>
            </a:r>
            <a:r>
              <a:rPr lang="en-US" altLang="zh-CN" sz="2400" dirty="0">
                <a:solidFill>
                  <a:srgbClr val="7F7F7F"/>
                </a:solidFill>
                <a:latin typeface="微软雅黑" panose="020B0503020204020204" pitchFamily="34" charset="-122"/>
                <a:ea typeface="微软雅黑" panose="020B0503020204020204" pitchFamily="34" charset="-122"/>
              </a:rPr>
              <a:t>00</a:t>
            </a:r>
            <a:r>
              <a:rPr lang="zh-CN" altLang="en-US" sz="2400" dirty="0">
                <a:solidFill>
                  <a:srgbClr val="7F7F7F"/>
                </a:solidFill>
                <a:latin typeface="微软雅黑" panose="020B0503020204020204" pitchFamily="34" charset="-122"/>
                <a:ea typeface="微软雅黑" panose="020B0503020204020204" pitchFamily="34" charset="-122"/>
              </a:rPr>
              <a:t>种</a:t>
            </a:r>
            <a:endParaRPr lang="zh-CN" altLang="en-US" sz="2400" dirty="0">
              <a:solidFill>
                <a:srgbClr val="7F7F7F"/>
              </a:solidFill>
              <a:latin typeface="微软雅黑" panose="020B0503020204020204" pitchFamily="34" charset="-122"/>
              <a:ea typeface="微软雅黑" panose="020B0503020204020204" pitchFamily="34" charset="-122"/>
            </a:endParaRPr>
          </a:p>
        </p:txBody>
      </p:sp>
      <p:sp>
        <p:nvSpPr>
          <p:cNvPr id="54293" name="文本框 52"/>
          <p:cNvSpPr txBox="1"/>
          <p:nvPr/>
        </p:nvSpPr>
        <p:spPr>
          <a:xfrm>
            <a:off x="9485313" y="5678488"/>
            <a:ext cx="1649412" cy="523875"/>
          </a:xfrm>
          <a:prstGeom prst="rect">
            <a:avLst/>
          </a:prstGeom>
          <a:noFill/>
          <a:ln w="9525">
            <a:noFill/>
          </a:ln>
        </p:spPr>
        <p:txBody>
          <a:bodyPr lIns="91418" tIns="45710" rIns="91418" bIns="45710">
            <a:spAutoFit/>
          </a:bodyPr>
          <a:p>
            <a:pPr algn="r"/>
            <a:r>
              <a:rPr lang="zh-CN" altLang="en-US" sz="2800" dirty="0">
                <a:solidFill>
                  <a:srgbClr val="F07010"/>
                </a:solidFill>
                <a:latin typeface="微软雅黑" panose="020B0503020204020204" pitchFamily="34" charset="-122"/>
                <a:ea typeface="微软雅黑" panose="020B0503020204020204" pitchFamily="34" charset="-122"/>
              </a:rPr>
              <a:t>数据库</a:t>
            </a:r>
            <a:endParaRPr lang="zh-CN" altLang="en-US" sz="2800" dirty="0">
              <a:solidFill>
                <a:srgbClr val="F07010"/>
              </a:solidFill>
              <a:latin typeface="微软雅黑" panose="020B0503020204020204" pitchFamily="34" charset="-122"/>
              <a:ea typeface="微软雅黑" panose="020B0503020204020204" pitchFamily="34" charset="-122"/>
            </a:endParaRPr>
          </a:p>
        </p:txBody>
      </p:sp>
      <p:sp>
        <p:nvSpPr>
          <p:cNvPr id="54294" name="文本框 49"/>
          <p:cNvSpPr txBox="1"/>
          <p:nvPr/>
        </p:nvSpPr>
        <p:spPr>
          <a:xfrm>
            <a:off x="9950450" y="5084763"/>
            <a:ext cx="843280" cy="459105"/>
          </a:xfrm>
          <a:prstGeom prst="rect">
            <a:avLst/>
          </a:prstGeom>
          <a:noFill/>
          <a:ln w="9525">
            <a:noFill/>
          </a:ln>
        </p:spPr>
        <p:txBody>
          <a:bodyPr wrap="none" lIns="91418" tIns="45710" rIns="91418" bIns="45710">
            <a:spAutoFit/>
          </a:bodyPr>
          <a:p>
            <a:r>
              <a:rPr lang="en-US" altLang="zh-CN" sz="2400" dirty="0">
                <a:solidFill>
                  <a:srgbClr val="7F7F7F"/>
                </a:solidFill>
                <a:latin typeface="微软雅黑" panose="020B0503020204020204" pitchFamily="34" charset="-122"/>
                <a:ea typeface="微软雅黑" panose="020B0503020204020204" pitchFamily="34" charset="-122"/>
              </a:rPr>
              <a:t>10</a:t>
            </a:r>
            <a:r>
              <a:rPr lang="zh-CN" altLang="en-US" sz="2400" dirty="0">
                <a:solidFill>
                  <a:srgbClr val="7F7F7F"/>
                </a:solidFill>
                <a:latin typeface="微软雅黑" panose="020B0503020204020204" pitchFamily="34" charset="-122"/>
                <a:ea typeface="微软雅黑" panose="020B0503020204020204" pitchFamily="34" charset="-122"/>
              </a:rPr>
              <a:t>个</a:t>
            </a:r>
            <a:endParaRPr lang="zh-CN" altLang="en-US" sz="2400" dirty="0">
              <a:solidFill>
                <a:srgbClr val="7F7F7F"/>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17463" y="155575"/>
            <a:ext cx="1266825" cy="461963"/>
          </a:xfrm>
          <a:prstGeom prst="rect">
            <a:avLst/>
          </a:prstGeom>
          <a:noFill/>
        </p:spPr>
        <p:txBody>
          <a:bodyPr wrap="square" rtlCol="0">
            <a:spAutoFit/>
          </a:bodyPr>
          <a:lstStyle/>
          <a:p>
            <a:pPr marR="0" algn="ctr" defTabSz="914400" fontAlgn="auto">
              <a:spcBef>
                <a:spcPts val="0"/>
              </a:spcBef>
              <a:spcAft>
                <a:spcPts val="0"/>
              </a:spcAft>
              <a:buClrTx/>
              <a:buSzTx/>
              <a:buFontTx/>
              <a:defRPr/>
            </a:pPr>
            <a:r>
              <a:rPr kumimoji="0" lang="en-US" altLang="zh-CN" sz="2400" kern="1200" cap="none" spc="0" normalizeH="0" baseline="0" noProof="0" dirty="0" smtClean="0">
                <a:solidFill>
                  <a:schemeClr val="bg1"/>
                </a:solidFill>
                <a:latin typeface="+mj-ea"/>
                <a:ea typeface="+mj-ea"/>
                <a:cs typeface="+mn-cs"/>
              </a:rPr>
              <a:t>1.2</a:t>
            </a:r>
            <a:endParaRPr kumimoji="0" lang="zh-CN" altLang="en-US" sz="2400" kern="1200" cap="none" spc="0" normalizeH="0" baseline="0" noProof="0" dirty="0">
              <a:solidFill>
                <a:schemeClr val="bg1"/>
              </a:solidFill>
              <a:latin typeface="+mj-ea"/>
              <a:ea typeface="+mj-ea"/>
              <a:cs typeface="+mn-cs"/>
            </a:endParaRPr>
          </a:p>
        </p:txBody>
      </p:sp>
    </p:spTree>
  </p:cSld>
  <p:clrMapOvr>
    <a:masterClrMapping/>
  </p:clrMapOvr>
  <p:transition/>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2731</Words>
  <Application>WPS 演示</Application>
  <PresentationFormat/>
  <Paragraphs>424</Paragraphs>
  <Slides>44</Slides>
  <Notes>0</Notes>
  <HiddenSlides>0</HiddenSlides>
  <MMClips>0</MMClips>
  <ScaleCrop>false</ScaleCrop>
  <HeadingPairs>
    <vt:vector size="6" baseType="variant">
      <vt:variant>
        <vt:lpstr>已用的字体</vt:lpstr>
      </vt:variant>
      <vt:variant>
        <vt:i4>22</vt:i4>
      </vt:variant>
      <vt:variant>
        <vt:lpstr>主题</vt:lpstr>
      </vt:variant>
      <vt:variant>
        <vt:i4>8</vt:i4>
      </vt:variant>
      <vt:variant>
        <vt:lpstr>幻灯片标题</vt:lpstr>
      </vt:variant>
      <vt:variant>
        <vt:i4>44</vt:i4>
      </vt:variant>
    </vt:vector>
  </HeadingPairs>
  <TitlesOfParts>
    <vt:vector size="74" baseType="lpstr">
      <vt:lpstr>Arial</vt:lpstr>
      <vt:lpstr>宋体</vt:lpstr>
      <vt:lpstr>Wingdings</vt:lpstr>
      <vt:lpstr>Calibri</vt:lpstr>
      <vt:lpstr>微软雅黑</vt:lpstr>
      <vt:lpstr>Agency FB</vt:lpstr>
      <vt:lpstr>Segoe Print</vt:lpstr>
      <vt:lpstr>楷体</vt:lpstr>
      <vt:lpstr>Arial Unicode MS</vt:lpstr>
      <vt:lpstr>Impact</vt:lpstr>
      <vt:lpstr>Tahoma</vt:lpstr>
      <vt:lpstr>Arial Unicode MS</vt:lpstr>
      <vt:lpstr>Microsoft YaHei UI</vt:lpstr>
      <vt:lpstr>Calibri</vt:lpstr>
      <vt:lpstr>Trebuchet MS</vt:lpstr>
      <vt:lpstr>华文楷体</vt:lpstr>
      <vt:lpstr>STIXGeneral-Bold</vt:lpstr>
      <vt:lpstr>Arial Narrow</vt:lpstr>
      <vt:lpstr>方正姚体</vt:lpstr>
      <vt:lpstr>黑体</vt:lpstr>
      <vt:lpstr>隶书</vt:lpstr>
      <vt:lpstr>Calibri Light</vt:lpstr>
      <vt:lpstr>Office 主题​​</vt:lpstr>
      <vt:lpstr>Office 主题</vt:lpstr>
      <vt:lpstr>1_Office 主题</vt:lpstr>
      <vt:lpstr>2_Office 主题</vt:lpstr>
      <vt:lpstr>3_Office 主题</vt:lpstr>
      <vt:lpstr>4_Office 主题</vt:lpstr>
      <vt:lpstr>2_Office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Administrator</cp:lastModifiedBy>
  <cp:revision>284</cp:revision>
  <dcterms:created xsi:type="dcterms:W3CDTF">2014-05-22T15:27:00Z</dcterms:created>
  <dcterms:modified xsi:type="dcterms:W3CDTF">2019-09-16T01:04:30Z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2052-11.1.0.8986</vt:lpwstr>
  </property>
</Properties>
</file>