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handoutMasterIdLst>
    <p:handoutMasterId r:id="rId46"/>
  </p:handoutMasterIdLst>
  <p:sldIdLst>
    <p:sldId id="2660" r:id="rId2"/>
    <p:sldId id="346" r:id="rId3"/>
    <p:sldId id="2703" r:id="rId4"/>
    <p:sldId id="2701" r:id="rId5"/>
    <p:sldId id="2702" r:id="rId6"/>
    <p:sldId id="2705" r:id="rId7"/>
    <p:sldId id="2659" r:id="rId8"/>
    <p:sldId id="2692" r:id="rId9"/>
    <p:sldId id="2712" r:id="rId10"/>
    <p:sldId id="2716" r:id="rId11"/>
    <p:sldId id="2717" r:id="rId12"/>
    <p:sldId id="2691" r:id="rId13"/>
    <p:sldId id="2693" r:id="rId14"/>
    <p:sldId id="2644" r:id="rId15"/>
    <p:sldId id="2706" r:id="rId16"/>
    <p:sldId id="1871" r:id="rId17"/>
    <p:sldId id="2709" r:id="rId18"/>
    <p:sldId id="2707" r:id="rId19"/>
    <p:sldId id="2710" r:id="rId20"/>
    <p:sldId id="2711" r:id="rId21"/>
    <p:sldId id="2713" r:id="rId22"/>
    <p:sldId id="2714" r:id="rId23"/>
    <p:sldId id="2718" r:id="rId24"/>
    <p:sldId id="2719" r:id="rId25"/>
    <p:sldId id="2536" r:id="rId26"/>
    <p:sldId id="2696" r:id="rId27"/>
    <p:sldId id="300" r:id="rId28"/>
    <p:sldId id="350" r:id="rId29"/>
    <p:sldId id="2459" r:id="rId30"/>
    <p:sldId id="548" r:id="rId31"/>
    <p:sldId id="522" r:id="rId32"/>
    <p:sldId id="524" r:id="rId33"/>
    <p:sldId id="2697" r:id="rId34"/>
    <p:sldId id="2698" r:id="rId35"/>
    <p:sldId id="2699" r:id="rId36"/>
    <p:sldId id="510" r:id="rId37"/>
    <p:sldId id="523" r:id="rId38"/>
    <p:sldId id="526" r:id="rId39"/>
    <p:sldId id="2715" r:id="rId40"/>
    <p:sldId id="2720" r:id="rId41"/>
    <p:sldId id="2722" r:id="rId42"/>
    <p:sldId id="2721" r:id="rId43"/>
    <p:sldId id="422" r:id="rId44"/>
  </p:sldIdLst>
  <p:sldSz cx="12192000" cy="6858000"/>
  <p:notesSz cx="9947275"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665" userDrawn="1">
          <p15:clr>
            <a:srgbClr val="A4A3A4"/>
          </p15:clr>
        </p15:guide>
        <p15:guide id="4" pos="7015" userDrawn="1">
          <p15:clr>
            <a:srgbClr val="A4A3A4"/>
          </p15:clr>
        </p15:guide>
        <p15:guide id="5" pos="7469" userDrawn="1">
          <p15:clr>
            <a:srgbClr val="A4A3A4"/>
          </p15:clr>
        </p15:guide>
        <p15:guide id="6" orient="horz" pos="3067" userDrawn="1">
          <p15:clr>
            <a:srgbClr val="A4A3A4"/>
          </p15:clr>
        </p15:guide>
        <p15:guide id="7" pos="211" userDrawn="1">
          <p15:clr>
            <a:srgbClr val="A4A3A4"/>
          </p15:clr>
        </p15:guide>
        <p15:guide id="8" orient="horz" pos="352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447"/>
    <a:srgbClr val="240F0F"/>
    <a:srgbClr val="FF0000"/>
    <a:srgbClr val="A6A6A6"/>
    <a:srgbClr val="5E6875"/>
    <a:srgbClr val="9A2A1B"/>
    <a:srgbClr val="3B3838"/>
    <a:srgbClr val="B4CB7F"/>
    <a:srgbClr val="32B6A1"/>
    <a:srgbClr val="5D73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31" autoAdjust="0"/>
    <p:restoredTop sz="93367" autoAdjust="0"/>
  </p:normalViewPr>
  <p:slideViewPr>
    <p:cSldViewPr snapToGrid="0">
      <p:cViewPr varScale="1">
        <p:scale>
          <a:sx n="73" d="100"/>
          <a:sy n="73" d="100"/>
        </p:scale>
        <p:origin x="78" y="90"/>
      </p:cViewPr>
      <p:guideLst>
        <p:guide orient="horz" pos="2160"/>
        <p:guide pos="3840"/>
        <p:guide pos="665"/>
        <p:guide pos="7015"/>
        <p:guide pos="7469"/>
        <p:guide orient="horz" pos="3067"/>
        <p:guide pos="211"/>
        <p:guide orient="horz" pos="3521"/>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00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2.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ata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2.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7C9A74-CF5B-4C42-BF12-05B23715A04D}"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zh-CN" altLang="en-US"/>
        </a:p>
      </dgm:t>
    </dgm:pt>
    <dgm:pt modelId="{6CA72BC3-754F-4E53-B08D-6A01F0BC171B}">
      <dgm:prSet phldrT="[文本]"/>
      <dgm:spPr>
        <a:noFill/>
        <a:ln w="38100">
          <a:solidFill>
            <a:srgbClr val="C00000"/>
          </a:solidFill>
        </a:ln>
      </dgm:spPr>
      <dgm:t>
        <a:bodyPr/>
        <a:lstStyle/>
        <a:p>
          <a:r>
            <a:rPr lang="zh-CN" altLang="en-US" dirty="0">
              <a:solidFill>
                <a:srgbClr val="9A2A1B"/>
              </a:solidFill>
            </a:rPr>
            <a:t>总体要求</a:t>
          </a:r>
        </a:p>
      </dgm:t>
    </dgm:pt>
    <dgm:pt modelId="{329B90E3-818E-46B1-AA57-10E6617DF5D0}" type="parTrans" cxnId="{E7DDB2F6-39F2-4D29-8093-7CB0DA56B848}">
      <dgm:prSet/>
      <dgm:spPr/>
      <dgm:t>
        <a:bodyPr/>
        <a:lstStyle/>
        <a:p>
          <a:endParaRPr lang="zh-CN" altLang="en-US"/>
        </a:p>
      </dgm:t>
    </dgm:pt>
    <dgm:pt modelId="{EBE28E1F-476B-4445-AB9B-3658C1876DB9}" type="sibTrans" cxnId="{E7DDB2F6-39F2-4D29-8093-7CB0DA56B848}">
      <dgm:prSet/>
      <dgm:spPr/>
      <dgm:t>
        <a:bodyPr/>
        <a:lstStyle/>
        <a:p>
          <a:endParaRPr lang="zh-CN" altLang="en-US"/>
        </a:p>
      </dgm:t>
    </dgm:pt>
    <dgm:pt modelId="{181100D6-2FA4-418D-847C-30605D7E34D1}">
      <dgm:prSet phldrT="[文本]"/>
      <dgm:spPr>
        <a:solidFill>
          <a:srgbClr val="B4CB7F"/>
        </a:solidFill>
      </dgm:spPr>
      <dgm:t>
        <a:bodyPr/>
        <a:lstStyle/>
        <a:p>
          <a:r>
            <a:rPr lang="zh-CN" altLang="en-US" b="1" dirty="0">
              <a:solidFill>
                <a:schemeClr val="bg1"/>
              </a:solidFill>
              <a:latin typeface="微软雅黑" panose="020B0503020204020204" pitchFamily="34" charset="-122"/>
              <a:ea typeface="微软雅黑" panose="020B0503020204020204" pitchFamily="34" charset="-122"/>
            </a:rPr>
            <a:t>加强领导明确思路</a:t>
          </a:r>
          <a:endParaRPr lang="zh-CN" altLang="en-US" dirty="0"/>
        </a:p>
      </dgm:t>
    </dgm:pt>
    <dgm:pt modelId="{5E277768-F113-4E03-977E-A13C34001F8D}" type="parTrans" cxnId="{FCBDA6CA-223F-452E-AC93-CFE219F32019}">
      <dgm:prSet/>
      <dgm:spPr/>
      <dgm:t>
        <a:bodyPr/>
        <a:lstStyle/>
        <a:p>
          <a:endParaRPr lang="zh-CN" altLang="en-US"/>
        </a:p>
      </dgm:t>
    </dgm:pt>
    <dgm:pt modelId="{5101D87E-3A46-4F97-A4C6-AAE80A792EEC}" type="sibTrans" cxnId="{FCBDA6CA-223F-452E-AC93-CFE219F32019}">
      <dgm:prSet/>
      <dgm:spPr/>
      <dgm:t>
        <a:bodyPr/>
        <a:lstStyle/>
        <a:p>
          <a:endParaRPr lang="zh-CN" altLang="en-US"/>
        </a:p>
      </dgm:t>
    </dgm:pt>
    <dgm:pt modelId="{003ABBBF-8A6F-49C8-9B1D-D89AC4306968}">
      <dgm:prSet phldrT="[文本]"/>
      <dgm:spPr>
        <a:solidFill>
          <a:srgbClr val="F7B447"/>
        </a:solidFill>
      </dgm:spPr>
      <dgm:t>
        <a:bodyPr/>
        <a:lstStyle/>
        <a:p>
          <a:r>
            <a:rPr lang="zh-CN" altLang="en-US" b="1" dirty="0">
              <a:solidFill>
                <a:schemeClr val="bg1"/>
              </a:solidFill>
              <a:latin typeface="微软雅黑" panose="020B0503020204020204" pitchFamily="34" charset="-122"/>
              <a:ea typeface="微软雅黑" panose="020B0503020204020204" pitchFamily="34" charset="-122"/>
            </a:rPr>
            <a:t>有效协同上下联动</a:t>
          </a:r>
          <a:endParaRPr lang="zh-CN" altLang="en-US" dirty="0"/>
        </a:p>
      </dgm:t>
    </dgm:pt>
    <dgm:pt modelId="{048D0ED2-D34C-4EE7-924A-60CF6DE5D6E6}" type="parTrans" cxnId="{2FAD49BA-97D1-40EF-A548-34B58541A912}">
      <dgm:prSet/>
      <dgm:spPr/>
      <dgm:t>
        <a:bodyPr/>
        <a:lstStyle/>
        <a:p>
          <a:endParaRPr lang="zh-CN" altLang="en-US"/>
        </a:p>
      </dgm:t>
    </dgm:pt>
    <dgm:pt modelId="{EFCA7236-2587-46B5-B281-F6400DC2D250}" type="sibTrans" cxnId="{2FAD49BA-97D1-40EF-A548-34B58541A912}">
      <dgm:prSet/>
      <dgm:spPr/>
      <dgm:t>
        <a:bodyPr/>
        <a:lstStyle/>
        <a:p>
          <a:endParaRPr lang="zh-CN" altLang="en-US"/>
        </a:p>
      </dgm:t>
    </dgm:pt>
    <dgm:pt modelId="{A3975DA6-ED7C-4CBB-B9E3-8D8F11BF1F4D}">
      <dgm:prSet phldrT="[文本]"/>
      <dgm:spPr>
        <a:solidFill>
          <a:srgbClr val="32B6A1"/>
        </a:solidFill>
      </dgm:spPr>
      <dgm:t>
        <a:bodyPr/>
        <a:lstStyle/>
        <a:p>
          <a:r>
            <a:rPr lang="zh-CN" altLang="en-US" b="1" dirty="0">
              <a:solidFill>
                <a:schemeClr val="bg1"/>
              </a:solidFill>
              <a:latin typeface="微软雅黑" panose="020B0503020204020204" pitchFamily="34" charset="-122"/>
              <a:ea typeface="微软雅黑" panose="020B0503020204020204" pitchFamily="34" charset="-122"/>
            </a:rPr>
            <a:t>集思广益民主参与</a:t>
          </a:r>
          <a:endParaRPr lang="zh-CN" altLang="en-US" dirty="0"/>
        </a:p>
      </dgm:t>
    </dgm:pt>
    <dgm:pt modelId="{CDF6D756-FBFD-4A88-970C-CAAA8B4BBCBA}" type="parTrans" cxnId="{D1C2F937-4F1B-4988-9EF7-4F02C4B96593}">
      <dgm:prSet/>
      <dgm:spPr/>
      <dgm:t>
        <a:bodyPr/>
        <a:lstStyle/>
        <a:p>
          <a:endParaRPr lang="zh-CN" altLang="en-US"/>
        </a:p>
      </dgm:t>
    </dgm:pt>
    <dgm:pt modelId="{7C0848FD-DCF2-4118-B331-6A083849FAAD}" type="sibTrans" cxnId="{D1C2F937-4F1B-4988-9EF7-4F02C4B96593}">
      <dgm:prSet/>
      <dgm:spPr/>
      <dgm:t>
        <a:bodyPr/>
        <a:lstStyle/>
        <a:p>
          <a:endParaRPr lang="zh-CN" altLang="en-US"/>
        </a:p>
      </dgm:t>
    </dgm:pt>
    <dgm:pt modelId="{598DA347-8447-402D-899A-7FEC5DF4342B}">
      <dgm:prSet phldrT="[文本]"/>
      <dgm:spPr>
        <a:solidFill>
          <a:srgbClr val="5D7391"/>
        </a:solidFill>
      </dgm:spPr>
      <dgm:t>
        <a:bodyPr/>
        <a:lstStyle/>
        <a:p>
          <a:r>
            <a:rPr lang="zh-CN" altLang="en-US" b="1" dirty="0">
              <a:solidFill>
                <a:schemeClr val="bg1"/>
              </a:solidFill>
              <a:latin typeface="微软雅黑" panose="020B0503020204020204" pitchFamily="34" charset="-122"/>
              <a:ea typeface="微软雅黑" panose="020B0503020204020204" pitchFamily="34" charset="-122"/>
            </a:rPr>
            <a:t>注重调研衔接延续</a:t>
          </a:r>
          <a:endParaRPr lang="zh-CN" altLang="en-US" dirty="0"/>
        </a:p>
      </dgm:t>
    </dgm:pt>
    <dgm:pt modelId="{2AFC3148-7A46-4EE2-B699-EC7BEFF0F9F9}" type="parTrans" cxnId="{A3948977-A6E4-4B33-B6D5-305976E611E6}">
      <dgm:prSet/>
      <dgm:spPr/>
      <dgm:t>
        <a:bodyPr/>
        <a:lstStyle/>
        <a:p>
          <a:endParaRPr lang="zh-CN" altLang="en-US"/>
        </a:p>
      </dgm:t>
    </dgm:pt>
    <dgm:pt modelId="{87F15AE8-6EB5-4E96-A960-9AC9C1236D43}" type="sibTrans" cxnId="{A3948977-A6E4-4B33-B6D5-305976E611E6}">
      <dgm:prSet/>
      <dgm:spPr/>
      <dgm:t>
        <a:bodyPr/>
        <a:lstStyle/>
        <a:p>
          <a:endParaRPr lang="zh-CN" altLang="en-US"/>
        </a:p>
      </dgm:t>
    </dgm:pt>
    <dgm:pt modelId="{5D0A4A61-33FC-4D01-818B-6C8E1E645904}">
      <dgm:prSet phldrT="[文本]"/>
      <dgm:spPr>
        <a:solidFill>
          <a:srgbClr val="C00000"/>
        </a:solidFill>
      </dgm:spPr>
      <dgm:t>
        <a:bodyPr/>
        <a:lstStyle/>
        <a:p>
          <a:r>
            <a:rPr lang="zh-CN" altLang="en-US" b="1" dirty="0">
              <a:solidFill>
                <a:schemeClr val="bg1"/>
              </a:solidFill>
              <a:latin typeface="微软雅黑" panose="020B0503020204020204" pitchFamily="34" charset="-122"/>
              <a:ea typeface="微软雅黑" panose="020B0503020204020204" pitchFamily="34" charset="-122"/>
            </a:rPr>
            <a:t>育人为本适度超前</a:t>
          </a:r>
          <a:endParaRPr lang="zh-CN" altLang="en-US" dirty="0"/>
        </a:p>
      </dgm:t>
    </dgm:pt>
    <dgm:pt modelId="{A560C41A-E778-4B39-A663-B16FE107F05B}" type="parTrans" cxnId="{BD666A78-6616-46EC-9BE9-DFC4647CE070}">
      <dgm:prSet/>
      <dgm:spPr/>
      <dgm:t>
        <a:bodyPr/>
        <a:lstStyle/>
        <a:p>
          <a:endParaRPr lang="zh-CN" altLang="en-US"/>
        </a:p>
      </dgm:t>
    </dgm:pt>
    <dgm:pt modelId="{8AE07D09-3952-4B2A-ACB8-0F16FC99B06D}" type="sibTrans" cxnId="{BD666A78-6616-46EC-9BE9-DFC4647CE070}">
      <dgm:prSet/>
      <dgm:spPr/>
      <dgm:t>
        <a:bodyPr/>
        <a:lstStyle/>
        <a:p>
          <a:endParaRPr lang="zh-CN" altLang="en-US"/>
        </a:p>
      </dgm:t>
    </dgm:pt>
    <dgm:pt modelId="{C89A55CF-8D4D-40A5-8F84-C5A29D39B955}" type="pres">
      <dgm:prSet presAssocID="{D27C9A74-CF5B-4C42-BF12-05B23715A04D}" presName="Name0" presStyleCnt="0">
        <dgm:presLayoutVars>
          <dgm:chMax val="1"/>
          <dgm:chPref val="1"/>
          <dgm:dir/>
          <dgm:animOne val="branch"/>
          <dgm:animLvl val="lvl"/>
        </dgm:presLayoutVars>
      </dgm:prSet>
      <dgm:spPr/>
      <dgm:t>
        <a:bodyPr/>
        <a:lstStyle/>
        <a:p>
          <a:endParaRPr lang="zh-CN" altLang="en-US"/>
        </a:p>
      </dgm:t>
    </dgm:pt>
    <dgm:pt modelId="{9F50686D-EB0A-4959-99CD-9C71297D3F69}" type="pres">
      <dgm:prSet presAssocID="{6CA72BC3-754F-4E53-B08D-6A01F0BC171B}" presName="singleCycle" presStyleCnt="0"/>
      <dgm:spPr/>
    </dgm:pt>
    <dgm:pt modelId="{9BF33920-FFAE-49DB-B646-9DE0479C8AA3}" type="pres">
      <dgm:prSet presAssocID="{6CA72BC3-754F-4E53-B08D-6A01F0BC171B}" presName="singleCenter" presStyleLbl="node1" presStyleIdx="0" presStyleCnt="6" custScaleX="53125" custScaleY="53125">
        <dgm:presLayoutVars>
          <dgm:chMax val="7"/>
          <dgm:chPref val="7"/>
        </dgm:presLayoutVars>
      </dgm:prSet>
      <dgm:spPr/>
      <dgm:t>
        <a:bodyPr/>
        <a:lstStyle/>
        <a:p>
          <a:endParaRPr lang="zh-CN" altLang="en-US"/>
        </a:p>
      </dgm:t>
    </dgm:pt>
    <dgm:pt modelId="{E8FAD22A-6225-4C37-B6D7-0319F090A11D}" type="pres">
      <dgm:prSet presAssocID="{5E277768-F113-4E03-977E-A13C34001F8D}" presName="Name56" presStyleLbl="parChTrans1D2" presStyleIdx="0" presStyleCnt="5"/>
      <dgm:spPr/>
      <dgm:t>
        <a:bodyPr/>
        <a:lstStyle/>
        <a:p>
          <a:endParaRPr lang="zh-CN" altLang="en-US"/>
        </a:p>
      </dgm:t>
    </dgm:pt>
    <dgm:pt modelId="{6D0737D3-2296-4815-BCE6-2F0E54B654E0}" type="pres">
      <dgm:prSet presAssocID="{181100D6-2FA4-418D-847C-30605D7E34D1}" presName="text0" presStyleLbl="node1" presStyleIdx="1" presStyleCnt="6" custScaleX="137744" custScaleY="137744" custRadScaleRad="66503">
        <dgm:presLayoutVars>
          <dgm:bulletEnabled val="1"/>
        </dgm:presLayoutVars>
      </dgm:prSet>
      <dgm:spPr/>
      <dgm:t>
        <a:bodyPr/>
        <a:lstStyle/>
        <a:p>
          <a:endParaRPr lang="zh-CN" altLang="en-US"/>
        </a:p>
      </dgm:t>
    </dgm:pt>
    <dgm:pt modelId="{A36D729C-D760-4AE7-9075-F0A181314248}" type="pres">
      <dgm:prSet presAssocID="{048D0ED2-D34C-4EE7-924A-60CF6DE5D6E6}" presName="Name56" presStyleLbl="parChTrans1D2" presStyleIdx="1" presStyleCnt="5"/>
      <dgm:spPr/>
      <dgm:t>
        <a:bodyPr/>
        <a:lstStyle/>
        <a:p>
          <a:endParaRPr lang="zh-CN" altLang="en-US"/>
        </a:p>
      </dgm:t>
    </dgm:pt>
    <dgm:pt modelId="{72FECD85-6BA8-4E28-9835-01AD5BDA1E4D}" type="pres">
      <dgm:prSet presAssocID="{003ABBBF-8A6F-49C8-9B1D-D89AC4306968}" presName="text0" presStyleLbl="node1" presStyleIdx="2" presStyleCnt="6" custScaleX="137744" custScaleY="137744" custRadScaleRad="103190" custRadScaleInc="1596">
        <dgm:presLayoutVars>
          <dgm:bulletEnabled val="1"/>
        </dgm:presLayoutVars>
      </dgm:prSet>
      <dgm:spPr/>
      <dgm:t>
        <a:bodyPr/>
        <a:lstStyle/>
        <a:p>
          <a:endParaRPr lang="zh-CN" altLang="en-US"/>
        </a:p>
      </dgm:t>
    </dgm:pt>
    <dgm:pt modelId="{346EDCDF-1304-41F9-B32E-990F63586B76}" type="pres">
      <dgm:prSet presAssocID="{CDF6D756-FBFD-4A88-970C-CAAA8B4BBCBA}" presName="Name56" presStyleLbl="parChTrans1D2" presStyleIdx="2" presStyleCnt="5"/>
      <dgm:spPr/>
      <dgm:t>
        <a:bodyPr/>
        <a:lstStyle/>
        <a:p>
          <a:endParaRPr lang="zh-CN" altLang="en-US"/>
        </a:p>
      </dgm:t>
    </dgm:pt>
    <dgm:pt modelId="{4893281B-84B6-47F9-89CB-BB6E678A0DF7}" type="pres">
      <dgm:prSet presAssocID="{A3975DA6-ED7C-4CBB-B9E3-8D8F11BF1F4D}" presName="text0" presStyleLbl="node1" presStyleIdx="3" presStyleCnt="6" custScaleX="137744" custScaleY="137744" custRadScaleRad="83143" custRadScaleInc="-22189">
        <dgm:presLayoutVars>
          <dgm:bulletEnabled val="1"/>
        </dgm:presLayoutVars>
      </dgm:prSet>
      <dgm:spPr/>
      <dgm:t>
        <a:bodyPr/>
        <a:lstStyle/>
        <a:p>
          <a:endParaRPr lang="zh-CN" altLang="en-US"/>
        </a:p>
      </dgm:t>
    </dgm:pt>
    <dgm:pt modelId="{9C849707-A6BB-4740-8C7B-DA3DEF06452D}" type="pres">
      <dgm:prSet presAssocID="{2AFC3148-7A46-4EE2-B699-EC7BEFF0F9F9}" presName="Name56" presStyleLbl="parChTrans1D2" presStyleIdx="3" presStyleCnt="5"/>
      <dgm:spPr/>
      <dgm:t>
        <a:bodyPr/>
        <a:lstStyle/>
        <a:p>
          <a:endParaRPr lang="zh-CN" altLang="en-US"/>
        </a:p>
      </dgm:t>
    </dgm:pt>
    <dgm:pt modelId="{F0C4DD50-584E-470F-99BC-66D406B40F12}" type="pres">
      <dgm:prSet presAssocID="{598DA347-8447-402D-899A-7FEC5DF4342B}" presName="text0" presStyleLbl="node1" presStyleIdx="4" presStyleCnt="6" custScaleX="137744" custScaleY="137744" custRadScaleRad="84971" custRadScaleInc="21567">
        <dgm:presLayoutVars>
          <dgm:bulletEnabled val="1"/>
        </dgm:presLayoutVars>
      </dgm:prSet>
      <dgm:spPr/>
      <dgm:t>
        <a:bodyPr/>
        <a:lstStyle/>
        <a:p>
          <a:endParaRPr lang="zh-CN" altLang="en-US"/>
        </a:p>
      </dgm:t>
    </dgm:pt>
    <dgm:pt modelId="{A39B512A-3B73-4924-A0EA-F5778A1C6A5F}" type="pres">
      <dgm:prSet presAssocID="{A560C41A-E778-4B39-A663-B16FE107F05B}" presName="Name56" presStyleLbl="parChTrans1D2" presStyleIdx="4" presStyleCnt="5"/>
      <dgm:spPr/>
      <dgm:t>
        <a:bodyPr/>
        <a:lstStyle/>
        <a:p>
          <a:endParaRPr lang="zh-CN" altLang="en-US"/>
        </a:p>
      </dgm:t>
    </dgm:pt>
    <dgm:pt modelId="{E9D7AE60-7124-4D8D-B4BD-F644E2E0814A}" type="pres">
      <dgm:prSet presAssocID="{5D0A4A61-33FC-4D01-818B-6C8E1E645904}" presName="text0" presStyleLbl="node1" presStyleIdx="5" presStyleCnt="6" custScaleX="137744" custScaleY="137744" custRadScaleRad="103190" custRadScaleInc="-1596">
        <dgm:presLayoutVars>
          <dgm:bulletEnabled val="1"/>
        </dgm:presLayoutVars>
      </dgm:prSet>
      <dgm:spPr/>
      <dgm:t>
        <a:bodyPr/>
        <a:lstStyle/>
        <a:p>
          <a:endParaRPr lang="zh-CN" altLang="en-US"/>
        </a:p>
      </dgm:t>
    </dgm:pt>
  </dgm:ptLst>
  <dgm:cxnLst>
    <dgm:cxn modelId="{E7DDB2F6-39F2-4D29-8093-7CB0DA56B848}" srcId="{D27C9A74-CF5B-4C42-BF12-05B23715A04D}" destId="{6CA72BC3-754F-4E53-B08D-6A01F0BC171B}" srcOrd="0" destOrd="0" parTransId="{329B90E3-818E-46B1-AA57-10E6617DF5D0}" sibTransId="{EBE28E1F-476B-4445-AB9B-3658C1876DB9}"/>
    <dgm:cxn modelId="{174A2F74-58BA-49D3-9A4C-78D15BE80636}" type="presOf" srcId="{A560C41A-E778-4B39-A663-B16FE107F05B}" destId="{A39B512A-3B73-4924-A0EA-F5778A1C6A5F}" srcOrd="0" destOrd="0" presId="urn:microsoft.com/office/officeart/2008/layout/RadialCluster"/>
    <dgm:cxn modelId="{BD666A78-6616-46EC-9BE9-DFC4647CE070}" srcId="{6CA72BC3-754F-4E53-B08D-6A01F0BC171B}" destId="{5D0A4A61-33FC-4D01-818B-6C8E1E645904}" srcOrd="4" destOrd="0" parTransId="{A560C41A-E778-4B39-A663-B16FE107F05B}" sibTransId="{8AE07D09-3952-4B2A-ACB8-0F16FC99B06D}"/>
    <dgm:cxn modelId="{C8A94780-A78B-426D-AB4A-E8C92F0F11FC}" type="presOf" srcId="{CDF6D756-FBFD-4A88-970C-CAAA8B4BBCBA}" destId="{346EDCDF-1304-41F9-B32E-990F63586B76}" srcOrd="0" destOrd="0" presId="urn:microsoft.com/office/officeart/2008/layout/RadialCluster"/>
    <dgm:cxn modelId="{ADE1BCE1-88E3-4DDF-BA9F-DD6F95788A94}" type="presOf" srcId="{D27C9A74-CF5B-4C42-BF12-05B23715A04D}" destId="{C89A55CF-8D4D-40A5-8F84-C5A29D39B955}" srcOrd="0" destOrd="0" presId="urn:microsoft.com/office/officeart/2008/layout/RadialCluster"/>
    <dgm:cxn modelId="{2FAD49BA-97D1-40EF-A548-34B58541A912}" srcId="{6CA72BC3-754F-4E53-B08D-6A01F0BC171B}" destId="{003ABBBF-8A6F-49C8-9B1D-D89AC4306968}" srcOrd="1" destOrd="0" parTransId="{048D0ED2-D34C-4EE7-924A-60CF6DE5D6E6}" sibTransId="{EFCA7236-2587-46B5-B281-F6400DC2D250}"/>
    <dgm:cxn modelId="{888A5EDE-F785-439C-BA49-DDF910785FA9}" type="presOf" srcId="{A3975DA6-ED7C-4CBB-B9E3-8D8F11BF1F4D}" destId="{4893281B-84B6-47F9-89CB-BB6E678A0DF7}" srcOrd="0" destOrd="0" presId="urn:microsoft.com/office/officeart/2008/layout/RadialCluster"/>
    <dgm:cxn modelId="{736087E0-0926-4936-9277-B414A38A1591}" type="presOf" srcId="{048D0ED2-D34C-4EE7-924A-60CF6DE5D6E6}" destId="{A36D729C-D760-4AE7-9075-F0A181314248}" srcOrd="0" destOrd="0" presId="urn:microsoft.com/office/officeart/2008/layout/RadialCluster"/>
    <dgm:cxn modelId="{CEE3ABC8-0333-4A65-BAF2-93DB1A10EBEA}" type="presOf" srcId="{6CA72BC3-754F-4E53-B08D-6A01F0BC171B}" destId="{9BF33920-FFAE-49DB-B646-9DE0479C8AA3}" srcOrd="0" destOrd="0" presId="urn:microsoft.com/office/officeart/2008/layout/RadialCluster"/>
    <dgm:cxn modelId="{39D4A631-E34A-4435-AAE4-4D2A2895EC5D}" type="presOf" srcId="{5D0A4A61-33FC-4D01-818B-6C8E1E645904}" destId="{E9D7AE60-7124-4D8D-B4BD-F644E2E0814A}" srcOrd="0" destOrd="0" presId="urn:microsoft.com/office/officeart/2008/layout/RadialCluster"/>
    <dgm:cxn modelId="{CC660132-C652-4514-865B-7CEE7FD40F1F}" type="presOf" srcId="{2AFC3148-7A46-4EE2-B699-EC7BEFF0F9F9}" destId="{9C849707-A6BB-4740-8C7B-DA3DEF06452D}" srcOrd="0" destOrd="0" presId="urn:microsoft.com/office/officeart/2008/layout/RadialCluster"/>
    <dgm:cxn modelId="{FCBDA6CA-223F-452E-AC93-CFE219F32019}" srcId="{6CA72BC3-754F-4E53-B08D-6A01F0BC171B}" destId="{181100D6-2FA4-418D-847C-30605D7E34D1}" srcOrd="0" destOrd="0" parTransId="{5E277768-F113-4E03-977E-A13C34001F8D}" sibTransId="{5101D87E-3A46-4F97-A4C6-AAE80A792EEC}"/>
    <dgm:cxn modelId="{343276E0-2EDC-495B-8FFA-A249590406F1}" type="presOf" srcId="{598DA347-8447-402D-899A-7FEC5DF4342B}" destId="{F0C4DD50-584E-470F-99BC-66D406B40F12}" srcOrd="0" destOrd="0" presId="urn:microsoft.com/office/officeart/2008/layout/RadialCluster"/>
    <dgm:cxn modelId="{EC5D0737-804B-430D-9AA1-A6A5FCC12F2E}" type="presOf" srcId="{003ABBBF-8A6F-49C8-9B1D-D89AC4306968}" destId="{72FECD85-6BA8-4E28-9835-01AD5BDA1E4D}" srcOrd="0" destOrd="0" presId="urn:microsoft.com/office/officeart/2008/layout/RadialCluster"/>
    <dgm:cxn modelId="{871FB9C3-71C0-4B1F-A4CB-49E04F6D6F0E}" type="presOf" srcId="{5E277768-F113-4E03-977E-A13C34001F8D}" destId="{E8FAD22A-6225-4C37-B6D7-0319F090A11D}" srcOrd="0" destOrd="0" presId="urn:microsoft.com/office/officeart/2008/layout/RadialCluster"/>
    <dgm:cxn modelId="{3E0C6C0A-05FB-4564-A056-6896647292C5}" type="presOf" srcId="{181100D6-2FA4-418D-847C-30605D7E34D1}" destId="{6D0737D3-2296-4815-BCE6-2F0E54B654E0}" srcOrd="0" destOrd="0" presId="urn:microsoft.com/office/officeart/2008/layout/RadialCluster"/>
    <dgm:cxn modelId="{A3948977-A6E4-4B33-B6D5-305976E611E6}" srcId="{6CA72BC3-754F-4E53-B08D-6A01F0BC171B}" destId="{598DA347-8447-402D-899A-7FEC5DF4342B}" srcOrd="3" destOrd="0" parTransId="{2AFC3148-7A46-4EE2-B699-EC7BEFF0F9F9}" sibTransId="{87F15AE8-6EB5-4E96-A960-9AC9C1236D43}"/>
    <dgm:cxn modelId="{D1C2F937-4F1B-4988-9EF7-4F02C4B96593}" srcId="{6CA72BC3-754F-4E53-B08D-6A01F0BC171B}" destId="{A3975DA6-ED7C-4CBB-B9E3-8D8F11BF1F4D}" srcOrd="2" destOrd="0" parTransId="{CDF6D756-FBFD-4A88-970C-CAAA8B4BBCBA}" sibTransId="{7C0848FD-DCF2-4118-B331-6A083849FAAD}"/>
    <dgm:cxn modelId="{EEFFC12D-AFB2-4170-BB75-08A44D6D1D2F}" type="presParOf" srcId="{C89A55CF-8D4D-40A5-8F84-C5A29D39B955}" destId="{9F50686D-EB0A-4959-99CD-9C71297D3F69}" srcOrd="0" destOrd="0" presId="urn:microsoft.com/office/officeart/2008/layout/RadialCluster"/>
    <dgm:cxn modelId="{4A6AAACE-627F-4B3D-A59D-7F863866611C}" type="presParOf" srcId="{9F50686D-EB0A-4959-99CD-9C71297D3F69}" destId="{9BF33920-FFAE-49DB-B646-9DE0479C8AA3}" srcOrd="0" destOrd="0" presId="urn:microsoft.com/office/officeart/2008/layout/RadialCluster"/>
    <dgm:cxn modelId="{D4BFE852-D469-48C9-9EC0-A34D0D782339}" type="presParOf" srcId="{9F50686D-EB0A-4959-99CD-9C71297D3F69}" destId="{E8FAD22A-6225-4C37-B6D7-0319F090A11D}" srcOrd="1" destOrd="0" presId="urn:microsoft.com/office/officeart/2008/layout/RadialCluster"/>
    <dgm:cxn modelId="{FA8018DE-FF25-41C5-9BF2-E07A57B18C6B}" type="presParOf" srcId="{9F50686D-EB0A-4959-99CD-9C71297D3F69}" destId="{6D0737D3-2296-4815-BCE6-2F0E54B654E0}" srcOrd="2" destOrd="0" presId="urn:microsoft.com/office/officeart/2008/layout/RadialCluster"/>
    <dgm:cxn modelId="{99BF1B1B-F836-408F-A243-3020C04967E6}" type="presParOf" srcId="{9F50686D-EB0A-4959-99CD-9C71297D3F69}" destId="{A36D729C-D760-4AE7-9075-F0A181314248}" srcOrd="3" destOrd="0" presId="urn:microsoft.com/office/officeart/2008/layout/RadialCluster"/>
    <dgm:cxn modelId="{226509CD-FEC2-4BF1-84F2-C446ABF78F7D}" type="presParOf" srcId="{9F50686D-EB0A-4959-99CD-9C71297D3F69}" destId="{72FECD85-6BA8-4E28-9835-01AD5BDA1E4D}" srcOrd="4" destOrd="0" presId="urn:microsoft.com/office/officeart/2008/layout/RadialCluster"/>
    <dgm:cxn modelId="{AA532362-24EA-49C0-925E-79F04DD7820C}" type="presParOf" srcId="{9F50686D-EB0A-4959-99CD-9C71297D3F69}" destId="{346EDCDF-1304-41F9-B32E-990F63586B76}" srcOrd="5" destOrd="0" presId="urn:microsoft.com/office/officeart/2008/layout/RadialCluster"/>
    <dgm:cxn modelId="{4D97827A-274D-40D0-80E8-51AA80D518B0}" type="presParOf" srcId="{9F50686D-EB0A-4959-99CD-9C71297D3F69}" destId="{4893281B-84B6-47F9-89CB-BB6E678A0DF7}" srcOrd="6" destOrd="0" presId="urn:microsoft.com/office/officeart/2008/layout/RadialCluster"/>
    <dgm:cxn modelId="{E9EB42CD-9F8B-4FF7-B818-F850A050A9BF}" type="presParOf" srcId="{9F50686D-EB0A-4959-99CD-9C71297D3F69}" destId="{9C849707-A6BB-4740-8C7B-DA3DEF06452D}" srcOrd="7" destOrd="0" presId="urn:microsoft.com/office/officeart/2008/layout/RadialCluster"/>
    <dgm:cxn modelId="{110948A8-1309-4C85-8C08-F5AF4627D9E3}" type="presParOf" srcId="{9F50686D-EB0A-4959-99CD-9C71297D3F69}" destId="{F0C4DD50-584E-470F-99BC-66D406B40F12}" srcOrd="8" destOrd="0" presId="urn:microsoft.com/office/officeart/2008/layout/RadialCluster"/>
    <dgm:cxn modelId="{3FC41F61-A034-4FF0-ADFF-16D68E037A59}" type="presParOf" srcId="{9F50686D-EB0A-4959-99CD-9C71297D3F69}" destId="{A39B512A-3B73-4924-A0EA-F5778A1C6A5F}" srcOrd="9" destOrd="0" presId="urn:microsoft.com/office/officeart/2008/layout/RadialCluster"/>
    <dgm:cxn modelId="{6FC68FDC-A3D1-4DA6-A91F-3CB0602F855A}" type="presParOf" srcId="{9F50686D-EB0A-4959-99CD-9C71297D3F69}" destId="{E9D7AE60-7124-4D8D-B4BD-F644E2E0814A}"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2DB5FD-61A7-4132-ACEB-4000FA002FB9}"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zh-CN" altLang="en-US"/>
        </a:p>
      </dgm:t>
    </dgm:pt>
    <dgm:pt modelId="{AB632A0F-09EE-4620-81D6-E03E8E5BA6BA}">
      <dgm:prSet custT="1"/>
      <dgm:spPr/>
      <dgm:t>
        <a:bodyPr/>
        <a:lstStyle/>
        <a:p>
          <a:pPr algn="l" rtl="0"/>
          <a:r>
            <a:rPr lang="zh-CN" altLang="en-US" sz="2400" b="1"/>
            <a:t>培养国际产能合作急需人才，创建“鲁班工坊”</a:t>
          </a:r>
          <a:endParaRPr lang="zh-CN" altLang="en-US" sz="2400"/>
        </a:p>
      </dgm:t>
    </dgm:pt>
    <dgm:pt modelId="{8E7419B5-7516-4105-9A9A-81932A6CF1E3}" type="parTrans" cxnId="{8D75E362-00BD-4608-ABD9-884D9A4C4CB2}">
      <dgm:prSet/>
      <dgm:spPr/>
      <dgm:t>
        <a:bodyPr/>
        <a:lstStyle/>
        <a:p>
          <a:pPr algn="l"/>
          <a:endParaRPr lang="zh-CN" altLang="en-US" sz="2400"/>
        </a:p>
      </dgm:t>
    </dgm:pt>
    <dgm:pt modelId="{A7FDECBB-2029-4C0F-8CE1-DE7EC1921316}" type="sibTrans" cxnId="{8D75E362-00BD-4608-ABD9-884D9A4C4CB2}">
      <dgm:prSet/>
      <dgm:spPr/>
      <dgm:t>
        <a:bodyPr/>
        <a:lstStyle/>
        <a:p>
          <a:pPr algn="l"/>
          <a:endParaRPr lang="zh-CN" altLang="en-US" sz="2400"/>
        </a:p>
      </dgm:t>
    </dgm:pt>
    <dgm:pt modelId="{99B48082-0491-4058-91C4-79C216815B88}">
      <dgm:prSet custT="1"/>
      <dgm:spPr/>
      <dgm:t>
        <a:bodyPr/>
        <a:lstStyle/>
        <a:p>
          <a:pPr algn="l" rtl="0"/>
          <a:r>
            <a:rPr lang="zh-CN" altLang="en-US" sz="2400" b="1"/>
            <a:t>请进来，促进国际经验本土化</a:t>
          </a:r>
          <a:endParaRPr lang="zh-CN" altLang="en-US" sz="2400"/>
        </a:p>
      </dgm:t>
    </dgm:pt>
    <dgm:pt modelId="{8B0B082B-2FCC-4D80-8F51-5A7A5D7A1C4A}" type="parTrans" cxnId="{98DD2B95-3BA3-4D67-91DE-634231FC3941}">
      <dgm:prSet/>
      <dgm:spPr/>
      <dgm:t>
        <a:bodyPr/>
        <a:lstStyle/>
        <a:p>
          <a:pPr algn="l"/>
          <a:endParaRPr lang="zh-CN" altLang="en-US" sz="2400"/>
        </a:p>
      </dgm:t>
    </dgm:pt>
    <dgm:pt modelId="{7D481575-9E8C-4E29-A935-BB6D812E89D6}" type="sibTrans" cxnId="{98DD2B95-3BA3-4D67-91DE-634231FC3941}">
      <dgm:prSet/>
      <dgm:spPr/>
      <dgm:t>
        <a:bodyPr/>
        <a:lstStyle/>
        <a:p>
          <a:pPr algn="l"/>
          <a:endParaRPr lang="zh-CN" altLang="en-US" sz="2400"/>
        </a:p>
      </dgm:t>
    </dgm:pt>
    <dgm:pt modelId="{1B37B5B0-B6E4-4002-84EE-566530D9D2B8}">
      <dgm:prSet custT="1"/>
      <dgm:spPr/>
      <dgm:t>
        <a:bodyPr/>
        <a:lstStyle/>
        <a:p>
          <a:pPr algn="l" rtl="0"/>
          <a:r>
            <a:rPr lang="zh-CN" altLang="en-US" sz="2400" b="1"/>
            <a:t>再创新，促进工院标准走出去</a:t>
          </a:r>
          <a:endParaRPr lang="zh-CN" altLang="en-US" sz="2400"/>
        </a:p>
      </dgm:t>
    </dgm:pt>
    <dgm:pt modelId="{8FD044C7-D7B4-4A45-8E7D-EA59BC2F5E5E}" type="parTrans" cxnId="{135B3D00-2629-4F3F-8DDB-1ED85B474D43}">
      <dgm:prSet/>
      <dgm:spPr/>
      <dgm:t>
        <a:bodyPr/>
        <a:lstStyle/>
        <a:p>
          <a:pPr algn="l"/>
          <a:endParaRPr lang="zh-CN" altLang="en-US" sz="2400"/>
        </a:p>
      </dgm:t>
    </dgm:pt>
    <dgm:pt modelId="{A2D267C2-FC32-45BA-A9C4-70CCDB035F18}" type="sibTrans" cxnId="{135B3D00-2629-4F3F-8DDB-1ED85B474D43}">
      <dgm:prSet/>
      <dgm:spPr/>
      <dgm:t>
        <a:bodyPr/>
        <a:lstStyle/>
        <a:p>
          <a:pPr algn="l"/>
          <a:endParaRPr lang="zh-CN" altLang="en-US" sz="2400"/>
        </a:p>
      </dgm:t>
    </dgm:pt>
    <dgm:pt modelId="{3C411731-0FCC-4398-B711-193BEBAA7B9E}">
      <dgm:prSet custT="1"/>
      <dgm:spPr/>
      <dgm:t>
        <a:bodyPr/>
        <a:lstStyle/>
        <a:p>
          <a:pPr algn="l" rtl="0"/>
          <a:r>
            <a:rPr lang="zh-CN" sz="2400" b="1"/>
            <a:t>打造“中文</a:t>
          </a:r>
          <a:r>
            <a:rPr lang="en-US" sz="2400" b="1"/>
            <a:t>+</a:t>
          </a:r>
          <a:r>
            <a:rPr lang="zh-CN" sz="2400" b="1"/>
            <a:t>职业技能”项目</a:t>
          </a:r>
          <a:endParaRPr lang="zh-CN" sz="2400"/>
        </a:p>
      </dgm:t>
    </dgm:pt>
    <dgm:pt modelId="{3ACBDB10-0FF1-439E-A465-8C8D40A2090A}" type="parTrans" cxnId="{09CA8233-05CD-46B0-90C0-A08450665769}">
      <dgm:prSet/>
      <dgm:spPr/>
      <dgm:t>
        <a:bodyPr/>
        <a:lstStyle/>
        <a:p>
          <a:pPr algn="l"/>
          <a:endParaRPr lang="zh-CN" altLang="en-US" sz="2400"/>
        </a:p>
      </dgm:t>
    </dgm:pt>
    <dgm:pt modelId="{B1CE7FAB-BD52-4718-BE9F-50226B2359F6}" type="sibTrans" cxnId="{09CA8233-05CD-46B0-90C0-A08450665769}">
      <dgm:prSet/>
      <dgm:spPr/>
      <dgm:t>
        <a:bodyPr/>
        <a:lstStyle/>
        <a:p>
          <a:pPr algn="l"/>
          <a:endParaRPr lang="zh-CN" altLang="en-US" sz="2400"/>
        </a:p>
      </dgm:t>
    </dgm:pt>
    <dgm:pt modelId="{865202D1-2D33-44F1-A320-7DD2A470B350}">
      <dgm:prSet custT="1"/>
      <dgm:spPr/>
      <dgm:t>
        <a:bodyPr/>
        <a:lstStyle/>
        <a:p>
          <a:pPr algn="l" rtl="0"/>
          <a:r>
            <a:rPr lang="zh-CN" altLang="en-US" sz="2400" b="1" dirty="0"/>
            <a:t>推进</a:t>
          </a:r>
          <a:r>
            <a:rPr lang="zh-CN" altLang="en-US" sz="2400" b="1" dirty="0" smtClean="0"/>
            <a:t>国际师生</a:t>
          </a:r>
          <a:r>
            <a:rPr lang="zh-CN" altLang="en-US" sz="2400" b="1" dirty="0"/>
            <a:t>教育与交流</a:t>
          </a:r>
          <a:endParaRPr lang="zh-CN" altLang="en-US" sz="2400" dirty="0"/>
        </a:p>
      </dgm:t>
    </dgm:pt>
    <dgm:pt modelId="{7208F842-9988-4B0B-AC11-43AC35C99E02}" type="parTrans" cxnId="{53FA215D-9EB7-42AC-992E-9C9AE1ED4A24}">
      <dgm:prSet/>
      <dgm:spPr/>
      <dgm:t>
        <a:bodyPr/>
        <a:lstStyle/>
        <a:p>
          <a:pPr algn="l"/>
          <a:endParaRPr lang="zh-CN" altLang="en-US" sz="2400"/>
        </a:p>
      </dgm:t>
    </dgm:pt>
    <dgm:pt modelId="{CD65965F-0D4D-43F2-9F7B-4D1FD8DFFE62}" type="sibTrans" cxnId="{53FA215D-9EB7-42AC-992E-9C9AE1ED4A24}">
      <dgm:prSet/>
      <dgm:spPr/>
      <dgm:t>
        <a:bodyPr/>
        <a:lstStyle/>
        <a:p>
          <a:pPr algn="l"/>
          <a:endParaRPr lang="zh-CN" altLang="en-US" sz="2400"/>
        </a:p>
      </dgm:t>
    </dgm:pt>
    <dgm:pt modelId="{2C8E98D1-8B3F-4190-9719-6C0E65777AB5}">
      <dgm:prSet custT="1"/>
      <dgm:spPr/>
      <dgm:t>
        <a:bodyPr/>
        <a:lstStyle/>
        <a:p>
          <a:pPr algn="l" rtl="0"/>
          <a:r>
            <a:rPr lang="zh-CN" altLang="en-US" sz="2400" b="1"/>
            <a:t>参加与开展国际性比赛</a:t>
          </a:r>
          <a:endParaRPr lang="zh-CN" altLang="en-US" sz="2400"/>
        </a:p>
      </dgm:t>
    </dgm:pt>
    <dgm:pt modelId="{68CC3636-CD36-4F6D-93EE-EEFCA8EFE5CE}" type="parTrans" cxnId="{F1F4C152-2AA3-4143-A189-0F58F532E8DA}">
      <dgm:prSet/>
      <dgm:spPr/>
      <dgm:t>
        <a:bodyPr/>
        <a:lstStyle/>
        <a:p>
          <a:pPr algn="l"/>
          <a:endParaRPr lang="zh-CN" altLang="en-US" sz="2400"/>
        </a:p>
      </dgm:t>
    </dgm:pt>
    <dgm:pt modelId="{F0F59641-3CFE-4782-B498-A24CA59ADBC3}" type="sibTrans" cxnId="{F1F4C152-2AA3-4143-A189-0F58F532E8DA}">
      <dgm:prSet/>
      <dgm:spPr/>
      <dgm:t>
        <a:bodyPr/>
        <a:lstStyle/>
        <a:p>
          <a:pPr algn="l"/>
          <a:endParaRPr lang="zh-CN" altLang="en-US" sz="2400"/>
        </a:p>
      </dgm:t>
    </dgm:pt>
    <dgm:pt modelId="{CCCC4EE2-6F9D-4AF7-95AD-51D0742E87EC}" type="pres">
      <dgm:prSet presAssocID="{052DB5FD-61A7-4132-ACEB-4000FA002FB9}" presName="linearFlow" presStyleCnt="0">
        <dgm:presLayoutVars>
          <dgm:dir/>
          <dgm:resizeHandles val="exact"/>
        </dgm:presLayoutVars>
      </dgm:prSet>
      <dgm:spPr/>
      <dgm:t>
        <a:bodyPr/>
        <a:lstStyle/>
        <a:p>
          <a:endParaRPr lang="zh-CN" altLang="en-US"/>
        </a:p>
      </dgm:t>
    </dgm:pt>
    <dgm:pt modelId="{03123A34-1EF4-413A-AAD0-5FB0FE0B7D7E}" type="pres">
      <dgm:prSet presAssocID="{AB632A0F-09EE-4620-81D6-E03E8E5BA6BA}" presName="composite" presStyleCnt="0"/>
      <dgm:spPr/>
    </dgm:pt>
    <dgm:pt modelId="{FF409E3F-DE0A-4D6F-80BF-08B9FCCC2063}" type="pres">
      <dgm:prSet presAssocID="{AB632A0F-09EE-4620-81D6-E03E8E5BA6BA}" presName="imgShp" presStyleLbl="fgImgPlace1" presStyleIdx="0" presStyleCnt="6"/>
      <dgm:spPr>
        <a:blipFill>
          <a:blip xmlns:r="http://schemas.openxmlformats.org/officeDocument/2006/relationships" r:embed="rId1"/>
          <a:stretch>
            <a:fillRect/>
          </a:stretch>
        </a:blipFill>
      </dgm:spPr>
    </dgm:pt>
    <dgm:pt modelId="{BBC67424-8FD5-41B4-938D-550AF0593B1C}" type="pres">
      <dgm:prSet presAssocID="{AB632A0F-09EE-4620-81D6-E03E8E5BA6BA}" presName="txShp" presStyleLbl="node1" presStyleIdx="0" presStyleCnt="6">
        <dgm:presLayoutVars>
          <dgm:bulletEnabled val="1"/>
        </dgm:presLayoutVars>
      </dgm:prSet>
      <dgm:spPr/>
      <dgm:t>
        <a:bodyPr/>
        <a:lstStyle/>
        <a:p>
          <a:endParaRPr lang="zh-CN" altLang="en-US"/>
        </a:p>
      </dgm:t>
    </dgm:pt>
    <dgm:pt modelId="{A31C398D-1D89-4705-A75C-729CAABD6331}" type="pres">
      <dgm:prSet presAssocID="{A7FDECBB-2029-4C0F-8CE1-DE7EC1921316}" presName="spacing" presStyleCnt="0"/>
      <dgm:spPr/>
    </dgm:pt>
    <dgm:pt modelId="{C2B3BB05-791A-4C62-AD92-A3C0F84A675F}" type="pres">
      <dgm:prSet presAssocID="{99B48082-0491-4058-91C4-79C216815B88}" presName="composite" presStyleCnt="0"/>
      <dgm:spPr/>
    </dgm:pt>
    <dgm:pt modelId="{B52FA1F1-A2DB-4D06-85DC-8898BE5803BD}" type="pres">
      <dgm:prSet presAssocID="{99B48082-0491-4058-91C4-79C216815B88}" presName="imgShp" presStyleLbl="fgImgPlace1" presStyleIdx="1" presStyleCnt="6"/>
      <dgm:spPr>
        <a:blipFill>
          <a:blip xmlns:r="http://schemas.openxmlformats.org/officeDocument/2006/relationships" r:embed="rId2"/>
          <a:stretch>
            <a:fillRect/>
          </a:stretch>
        </a:blipFill>
      </dgm:spPr>
    </dgm:pt>
    <dgm:pt modelId="{E874ED9D-4461-4E4D-B424-A31FFF806ACB}" type="pres">
      <dgm:prSet presAssocID="{99B48082-0491-4058-91C4-79C216815B88}" presName="txShp" presStyleLbl="node1" presStyleIdx="1" presStyleCnt="6">
        <dgm:presLayoutVars>
          <dgm:bulletEnabled val="1"/>
        </dgm:presLayoutVars>
      </dgm:prSet>
      <dgm:spPr/>
      <dgm:t>
        <a:bodyPr/>
        <a:lstStyle/>
        <a:p>
          <a:endParaRPr lang="zh-CN" altLang="en-US"/>
        </a:p>
      </dgm:t>
    </dgm:pt>
    <dgm:pt modelId="{6D60C508-CF20-4E7D-9C1B-73E618948AFB}" type="pres">
      <dgm:prSet presAssocID="{7D481575-9E8C-4E29-A935-BB6D812E89D6}" presName="spacing" presStyleCnt="0"/>
      <dgm:spPr/>
    </dgm:pt>
    <dgm:pt modelId="{5DCF3AA2-2177-44CB-8775-01E70240632E}" type="pres">
      <dgm:prSet presAssocID="{1B37B5B0-B6E4-4002-84EE-566530D9D2B8}" presName="composite" presStyleCnt="0"/>
      <dgm:spPr/>
    </dgm:pt>
    <dgm:pt modelId="{7DD11853-9CB1-489F-A00F-09058CA2DF17}" type="pres">
      <dgm:prSet presAssocID="{1B37B5B0-B6E4-4002-84EE-566530D9D2B8}" presName="imgShp" presStyleLbl="fgImgPlace1" presStyleIdx="2" presStyleCnt="6"/>
      <dgm:spPr>
        <a:blipFill>
          <a:blip xmlns:r="http://schemas.openxmlformats.org/officeDocument/2006/relationships" r:embed="rId3"/>
          <a:stretch>
            <a:fillRect/>
          </a:stretch>
        </a:blipFill>
      </dgm:spPr>
    </dgm:pt>
    <dgm:pt modelId="{84BE37D0-4CE1-4D0C-8D78-AF4DD4E85C33}" type="pres">
      <dgm:prSet presAssocID="{1B37B5B0-B6E4-4002-84EE-566530D9D2B8}" presName="txShp" presStyleLbl="node1" presStyleIdx="2" presStyleCnt="6">
        <dgm:presLayoutVars>
          <dgm:bulletEnabled val="1"/>
        </dgm:presLayoutVars>
      </dgm:prSet>
      <dgm:spPr/>
      <dgm:t>
        <a:bodyPr/>
        <a:lstStyle/>
        <a:p>
          <a:endParaRPr lang="zh-CN" altLang="en-US"/>
        </a:p>
      </dgm:t>
    </dgm:pt>
    <dgm:pt modelId="{0A453A64-DE3E-4AC4-86B4-11740859DF9D}" type="pres">
      <dgm:prSet presAssocID="{A2D267C2-FC32-45BA-A9C4-70CCDB035F18}" presName="spacing" presStyleCnt="0"/>
      <dgm:spPr/>
    </dgm:pt>
    <dgm:pt modelId="{8B58E928-41DE-4D63-83C2-5182CA2BCA86}" type="pres">
      <dgm:prSet presAssocID="{3C411731-0FCC-4398-B711-193BEBAA7B9E}" presName="composite" presStyleCnt="0"/>
      <dgm:spPr/>
    </dgm:pt>
    <dgm:pt modelId="{DAFA16A5-1209-423B-871D-6F0202A8BEAC}" type="pres">
      <dgm:prSet presAssocID="{3C411731-0FCC-4398-B711-193BEBAA7B9E}" presName="imgShp" presStyleLbl="fgImgPlace1" presStyleIdx="3" presStyleCnt="6"/>
      <dgm:spPr>
        <a:blipFill>
          <a:blip xmlns:r="http://schemas.openxmlformats.org/officeDocument/2006/relationships" r:embed="rId4"/>
          <a:stretch>
            <a:fillRect/>
          </a:stretch>
        </a:blipFill>
      </dgm:spPr>
    </dgm:pt>
    <dgm:pt modelId="{62C90A8B-CDE5-4C2A-BF4A-B23B55E6DE23}" type="pres">
      <dgm:prSet presAssocID="{3C411731-0FCC-4398-B711-193BEBAA7B9E}" presName="txShp" presStyleLbl="node1" presStyleIdx="3" presStyleCnt="6">
        <dgm:presLayoutVars>
          <dgm:bulletEnabled val="1"/>
        </dgm:presLayoutVars>
      </dgm:prSet>
      <dgm:spPr/>
      <dgm:t>
        <a:bodyPr/>
        <a:lstStyle/>
        <a:p>
          <a:endParaRPr lang="zh-CN" altLang="en-US"/>
        </a:p>
      </dgm:t>
    </dgm:pt>
    <dgm:pt modelId="{2C191466-7574-4039-A287-3356A53A6DB5}" type="pres">
      <dgm:prSet presAssocID="{B1CE7FAB-BD52-4718-BE9F-50226B2359F6}" presName="spacing" presStyleCnt="0"/>
      <dgm:spPr/>
    </dgm:pt>
    <dgm:pt modelId="{6A46DA3A-B12F-4DA4-811E-00EAC3D74C22}" type="pres">
      <dgm:prSet presAssocID="{865202D1-2D33-44F1-A320-7DD2A470B350}" presName="composite" presStyleCnt="0"/>
      <dgm:spPr/>
    </dgm:pt>
    <dgm:pt modelId="{3614115C-3D98-482C-8BCD-7C04613507F1}" type="pres">
      <dgm:prSet presAssocID="{865202D1-2D33-44F1-A320-7DD2A470B350}" presName="imgShp" presStyleLbl="fgImgPlace1" presStyleIdx="4" presStyleCnt="6"/>
      <dgm:spPr>
        <a:blipFill>
          <a:blip xmlns:r="http://schemas.openxmlformats.org/officeDocument/2006/relationships" r:embed="rId5"/>
          <a:stretch>
            <a:fillRect/>
          </a:stretch>
        </a:blipFill>
      </dgm:spPr>
    </dgm:pt>
    <dgm:pt modelId="{0BC172D5-108A-4832-84FD-CFF1E115F4F3}" type="pres">
      <dgm:prSet presAssocID="{865202D1-2D33-44F1-A320-7DD2A470B350}" presName="txShp" presStyleLbl="node1" presStyleIdx="4" presStyleCnt="6">
        <dgm:presLayoutVars>
          <dgm:bulletEnabled val="1"/>
        </dgm:presLayoutVars>
      </dgm:prSet>
      <dgm:spPr/>
      <dgm:t>
        <a:bodyPr/>
        <a:lstStyle/>
        <a:p>
          <a:endParaRPr lang="zh-CN" altLang="en-US"/>
        </a:p>
      </dgm:t>
    </dgm:pt>
    <dgm:pt modelId="{94D9E60D-9C93-47C3-8DCC-DA6D3A7C4DF7}" type="pres">
      <dgm:prSet presAssocID="{CD65965F-0D4D-43F2-9F7B-4D1FD8DFFE62}" presName="spacing" presStyleCnt="0"/>
      <dgm:spPr/>
    </dgm:pt>
    <dgm:pt modelId="{A19030F7-BB55-4FCF-A991-C95891509CE7}" type="pres">
      <dgm:prSet presAssocID="{2C8E98D1-8B3F-4190-9719-6C0E65777AB5}" presName="composite" presStyleCnt="0"/>
      <dgm:spPr/>
    </dgm:pt>
    <dgm:pt modelId="{314E97C2-C078-4CE9-B4D0-85128123845D}" type="pres">
      <dgm:prSet presAssocID="{2C8E98D1-8B3F-4190-9719-6C0E65777AB5}" presName="imgShp" presStyleLbl="fgImgPlace1" presStyleIdx="5" presStyleCnt="6"/>
      <dgm:spPr>
        <a:blipFill>
          <a:blip xmlns:r="http://schemas.openxmlformats.org/officeDocument/2006/relationships" r:embed="rId6"/>
          <a:stretch>
            <a:fillRect/>
          </a:stretch>
        </a:blipFill>
      </dgm:spPr>
    </dgm:pt>
    <dgm:pt modelId="{3B78B4C4-EFF3-4C45-9E9D-3D3A6005C2E3}" type="pres">
      <dgm:prSet presAssocID="{2C8E98D1-8B3F-4190-9719-6C0E65777AB5}" presName="txShp" presStyleLbl="node1" presStyleIdx="5" presStyleCnt="6">
        <dgm:presLayoutVars>
          <dgm:bulletEnabled val="1"/>
        </dgm:presLayoutVars>
      </dgm:prSet>
      <dgm:spPr/>
      <dgm:t>
        <a:bodyPr/>
        <a:lstStyle/>
        <a:p>
          <a:endParaRPr lang="zh-CN" altLang="en-US"/>
        </a:p>
      </dgm:t>
    </dgm:pt>
  </dgm:ptLst>
  <dgm:cxnLst>
    <dgm:cxn modelId="{135B3D00-2629-4F3F-8DDB-1ED85B474D43}" srcId="{052DB5FD-61A7-4132-ACEB-4000FA002FB9}" destId="{1B37B5B0-B6E4-4002-84EE-566530D9D2B8}" srcOrd="2" destOrd="0" parTransId="{8FD044C7-D7B4-4A45-8E7D-EA59BC2F5E5E}" sibTransId="{A2D267C2-FC32-45BA-A9C4-70CCDB035F18}"/>
    <dgm:cxn modelId="{09CA8233-05CD-46B0-90C0-A08450665769}" srcId="{052DB5FD-61A7-4132-ACEB-4000FA002FB9}" destId="{3C411731-0FCC-4398-B711-193BEBAA7B9E}" srcOrd="3" destOrd="0" parTransId="{3ACBDB10-0FF1-439E-A465-8C8D40A2090A}" sibTransId="{B1CE7FAB-BD52-4718-BE9F-50226B2359F6}"/>
    <dgm:cxn modelId="{CAC665DD-8885-4D74-8A79-723900C4D823}" type="presOf" srcId="{865202D1-2D33-44F1-A320-7DD2A470B350}" destId="{0BC172D5-108A-4832-84FD-CFF1E115F4F3}" srcOrd="0" destOrd="0" presId="urn:microsoft.com/office/officeart/2005/8/layout/vList3"/>
    <dgm:cxn modelId="{C99A9336-CB19-45C1-AA6E-951C265EC66D}" type="presOf" srcId="{2C8E98D1-8B3F-4190-9719-6C0E65777AB5}" destId="{3B78B4C4-EFF3-4C45-9E9D-3D3A6005C2E3}" srcOrd="0" destOrd="0" presId="urn:microsoft.com/office/officeart/2005/8/layout/vList3"/>
    <dgm:cxn modelId="{8D75E362-00BD-4608-ABD9-884D9A4C4CB2}" srcId="{052DB5FD-61A7-4132-ACEB-4000FA002FB9}" destId="{AB632A0F-09EE-4620-81D6-E03E8E5BA6BA}" srcOrd="0" destOrd="0" parTransId="{8E7419B5-7516-4105-9A9A-81932A6CF1E3}" sibTransId="{A7FDECBB-2029-4C0F-8CE1-DE7EC1921316}"/>
    <dgm:cxn modelId="{C3909F9F-0E6C-412E-81FF-84091D0FFFE2}" type="presOf" srcId="{AB632A0F-09EE-4620-81D6-E03E8E5BA6BA}" destId="{BBC67424-8FD5-41B4-938D-550AF0593B1C}" srcOrd="0" destOrd="0" presId="urn:microsoft.com/office/officeart/2005/8/layout/vList3"/>
    <dgm:cxn modelId="{53FA215D-9EB7-42AC-992E-9C9AE1ED4A24}" srcId="{052DB5FD-61A7-4132-ACEB-4000FA002FB9}" destId="{865202D1-2D33-44F1-A320-7DD2A470B350}" srcOrd="4" destOrd="0" parTransId="{7208F842-9988-4B0B-AC11-43AC35C99E02}" sibTransId="{CD65965F-0D4D-43F2-9F7B-4D1FD8DFFE62}"/>
    <dgm:cxn modelId="{1F39A193-BE24-45FC-BB06-5AF5F6ED0E1A}" type="presOf" srcId="{99B48082-0491-4058-91C4-79C216815B88}" destId="{E874ED9D-4461-4E4D-B424-A31FFF806ACB}" srcOrd="0" destOrd="0" presId="urn:microsoft.com/office/officeart/2005/8/layout/vList3"/>
    <dgm:cxn modelId="{98DD2B95-3BA3-4D67-91DE-634231FC3941}" srcId="{052DB5FD-61A7-4132-ACEB-4000FA002FB9}" destId="{99B48082-0491-4058-91C4-79C216815B88}" srcOrd="1" destOrd="0" parTransId="{8B0B082B-2FCC-4D80-8F51-5A7A5D7A1C4A}" sibTransId="{7D481575-9E8C-4E29-A935-BB6D812E89D6}"/>
    <dgm:cxn modelId="{D62DEB0D-FC4C-4177-9BA9-CF2043BCD931}" type="presOf" srcId="{1B37B5B0-B6E4-4002-84EE-566530D9D2B8}" destId="{84BE37D0-4CE1-4D0C-8D78-AF4DD4E85C33}" srcOrd="0" destOrd="0" presId="urn:microsoft.com/office/officeart/2005/8/layout/vList3"/>
    <dgm:cxn modelId="{F1F4C152-2AA3-4143-A189-0F58F532E8DA}" srcId="{052DB5FD-61A7-4132-ACEB-4000FA002FB9}" destId="{2C8E98D1-8B3F-4190-9719-6C0E65777AB5}" srcOrd="5" destOrd="0" parTransId="{68CC3636-CD36-4F6D-93EE-EEFCA8EFE5CE}" sibTransId="{F0F59641-3CFE-4782-B498-A24CA59ADBC3}"/>
    <dgm:cxn modelId="{569740D0-6BCE-48ED-805F-B5D4356F0EFE}" type="presOf" srcId="{3C411731-0FCC-4398-B711-193BEBAA7B9E}" destId="{62C90A8B-CDE5-4C2A-BF4A-B23B55E6DE23}" srcOrd="0" destOrd="0" presId="urn:microsoft.com/office/officeart/2005/8/layout/vList3"/>
    <dgm:cxn modelId="{D5B9E224-37E4-4CC9-B8E4-400B078F798D}" type="presOf" srcId="{052DB5FD-61A7-4132-ACEB-4000FA002FB9}" destId="{CCCC4EE2-6F9D-4AF7-95AD-51D0742E87EC}" srcOrd="0" destOrd="0" presId="urn:microsoft.com/office/officeart/2005/8/layout/vList3"/>
    <dgm:cxn modelId="{709BD2AE-C340-4E81-B8AE-83518B396F76}" type="presParOf" srcId="{CCCC4EE2-6F9D-4AF7-95AD-51D0742E87EC}" destId="{03123A34-1EF4-413A-AAD0-5FB0FE0B7D7E}" srcOrd="0" destOrd="0" presId="urn:microsoft.com/office/officeart/2005/8/layout/vList3"/>
    <dgm:cxn modelId="{2ADC8DA6-7B4D-499D-BA51-8EB46D2E0330}" type="presParOf" srcId="{03123A34-1EF4-413A-AAD0-5FB0FE0B7D7E}" destId="{FF409E3F-DE0A-4D6F-80BF-08B9FCCC2063}" srcOrd="0" destOrd="0" presId="urn:microsoft.com/office/officeart/2005/8/layout/vList3"/>
    <dgm:cxn modelId="{84ABCBC5-2793-4444-A5F0-4933257EE43C}" type="presParOf" srcId="{03123A34-1EF4-413A-AAD0-5FB0FE0B7D7E}" destId="{BBC67424-8FD5-41B4-938D-550AF0593B1C}" srcOrd="1" destOrd="0" presId="urn:microsoft.com/office/officeart/2005/8/layout/vList3"/>
    <dgm:cxn modelId="{E26273C2-44CD-4981-A750-E4C8486E0FE4}" type="presParOf" srcId="{CCCC4EE2-6F9D-4AF7-95AD-51D0742E87EC}" destId="{A31C398D-1D89-4705-A75C-729CAABD6331}" srcOrd="1" destOrd="0" presId="urn:microsoft.com/office/officeart/2005/8/layout/vList3"/>
    <dgm:cxn modelId="{282876DC-8582-46B3-9A82-782AB8909759}" type="presParOf" srcId="{CCCC4EE2-6F9D-4AF7-95AD-51D0742E87EC}" destId="{C2B3BB05-791A-4C62-AD92-A3C0F84A675F}" srcOrd="2" destOrd="0" presId="urn:microsoft.com/office/officeart/2005/8/layout/vList3"/>
    <dgm:cxn modelId="{272FF65D-0CB1-4607-85C1-E66EC31ABF75}" type="presParOf" srcId="{C2B3BB05-791A-4C62-AD92-A3C0F84A675F}" destId="{B52FA1F1-A2DB-4D06-85DC-8898BE5803BD}" srcOrd="0" destOrd="0" presId="urn:microsoft.com/office/officeart/2005/8/layout/vList3"/>
    <dgm:cxn modelId="{5AECA809-A60A-4A8D-A90C-B776CB9DB33B}" type="presParOf" srcId="{C2B3BB05-791A-4C62-AD92-A3C0F84A675F}" destId="{E874ED9D-4461-4E4D-B424-A31FFF806ACB}" srcOrd="1" destOrd="0" presId="urn:microsoft.com/office/officeart/2005/8/layout/vList3"/>
    <dgm:cxn modelId="{A760AB47-6BEE-4F0D-8528-E3B0725B2E41}" type="presParOf" srcId="{CCCC4EE2-6F9D-4AF7-95AD-51D0742E87EC}" destId="{6D60C508-CF20-4E7D-9C1B-73E618948AFB}" srcOrd="3" destOrd="0" presId="urn:microsoft.com/office/officeart/2005/8/layout/vList3"/>
    <dgm:cxn modelId="{FCD335AC-DC95-4003-8A55-F0EC0591961F}" type="presParOf" srcId="{CCCC4EE2-6F9D-4AF7-95AD-51D0742E87EC}" destId="{5DCF3AA2-2177-44CB-8775-01E70240632E}" srcOrd="4" destOrd="0" presId="urn:microsoft.com/office/officeart/2005/8/layout/vList3"/>
    <dgm:cxn modelId="{A493E297-4F42-49D4-8CF8-E930FC01F6CC}" type="presParOf" srcId="{5DCF3AA2-2177-44CB-8775-01E70240632E}" destId="{7DD11853-9CB1-489F-A00F-09058CA2DF17}" srcOrd="0" destOrd="0" presId="urn:microsoft.com/office/officeart/2005/8/layout/vList3"/>
    <dgm:cxn modelId="{4E9C2A78-1A14-41F4-98BA-3E7769B3F0FE}" type="presParOf" srcId="{5DCF3AA2-2177-44CB-8775-01E70240632E}" destId="{84BE37D0-4CE1-4D0C-8D78-AF4DD4E85C33}" srcOrd="1" destOrd="0" presId="urn:microsoft.com/office/officeart/2005/8/layout/vList3"/>
    <dgm:cxn modelId="{8F0F5947-A375-4C8A-A8D5-13DE7EB73085}" type="presParOf" srcId="{CCCC4EE2-6F9D-4AF7-95AD-51D0742E87EC}" destId="{0A453A64-DE3E-4AC4-86B4-11740859DF9D}" srcOrd="5" destOrd="0" presId="urn:microsoft.com/office/officeart/2005/8/layout/vList3"/>
    <dgm:cxn modelId="{520CBF60-27D1-44EE-A2D1-CD0F1C849E93}" type="presParOf" srcId="{CCCC4EE2-6F9D-4AF7-95AD-51D0742E87EC}" destId="{8B58E928-41DE-4D63-83C2-5182CA2BCA86}" srcOrd="6" destOrd="0" presId="urn:microsoft.com/office/officeart/2005/8/layout/vList3"/>
    <dgm:cxn modelId="{26B8EB42-AED5-4904-9A7D-94F4E99A466F}" type="presParOf" srcId="{8B58E928-41DE-4D63-83C2-5182CA2BCA86}" destId="{DAFA16A5-1209-423B-871D-6F0202A8BEAC}" srcOrd="0" destOrd="0" presId="urn:microsoft.com/office/officeart/2005/8/layout/vList3"/>
    <dgm:cxn modelId="{ADD4CA1F-E5CA-47F3-804D-A531EA9A7BE3}" type="presParOf" srcId="{8B58E928-41DE-4D63-83C2-5182CA2BCA86}" destId="{62C90A8B-CDE5-4C2A-BF4A-B23B55E6DE23}" srcOrd="1" destOrd="0" presId="urn:microsoft.com/office/officeart/2005/8/layout/vList3"/>
    <dgm:cxn modelId="{4DA3C3AF-BE8F-48AA-B31D-F25C73C19BD5}" type="presParOf" srcId="{CCCC4EE2-6F9D-4AF7-95AD-51D0742E87EC}" destId="{2C191466-7574-4039-A287-3356A53A6DB5}" srcOrd="7" destOrd="0" presId="urn:microsoft.com/office/officeart/2005/8/layout/vList3"/>
    <dgm:cxn modelId="{E4063C5D-9AE7-45FD-B8DC-17A047605869}" type="presParOf" srcId="{CCCC4EE2-6F9D-4AF7-95AD-51D0742E87EC}" destId="{6A46DA3A-B12F-4DA4-811E-00EAC3D74C22}" srcOrd="8" destOrd="0" presId="urn:microsoft.com/office/officeart/2005/8/layout/vList3"/>
    <dgm:cxn modelId="{8536FA30-08A0-4E6C-BA78-1CDFA45A118E}" type="presParOf" srcId="{6A46DA3A-B12F-4DA4-811E-00EAC3D74C22}" destId="{3614115C-3D98-482C-8BCD-7C04613507F1}" srcOrd="0" destOrd="0" presId="urn:microsoft.com/office/officeart/2005/8/layout/vList3"/>
    <dgm:cxn modelId="{129C32CD-60C1-49BD-9208-C9906978F30A}" type="presParOf" srcId="{6A46DA3A-B12F-4DA4-811E-00EAC3D74C22}" destId="{0BC172D5-108A-4832-84FD-CFF1E115F4F3}" srcOrd="1" destOrd="0" presId="urn:microsoft.com/office/officeart/2005/8/layout/vList3"/>
    <dgm:cxn modelId="{8CEB7DEF-43D5-4741-8C5F-12D995D69F64}" type="presParOf" srcId="{CCCC4EE2-6F9D-4AF7-95AD-51D0742E87EC}" destId="{94D9E60D-9C93-47C3-8DCC-DA6D3A7C4DF7}" srcOrd="9" destOrd="0" presId="urn:microsoft.com/office/officeart/2005/8/layout/vList3"/>
    <dgm:cxn modelId="{A6BE3B4B-7701-41D8-9750-AF20B98D19C0}" type="presParOf" srcId="{CCCC4EE2-6F9D-4AF7-95AD-51D0742E87EC}" destId="{A19030F7-BB55-4FCF-A991-C95891509CE7}" srcOrd="10" destOrd="0" presId="urn:microsoft.com/office/officeart/2005/8/layout/vList3"/>
    <dgm:cxn modelId="{8B149DC1-BF99-42E5-B1B2-DCB328195C1F}" type="presParOf" srcId="{A19030F7-BB55-4FCF-A991-C95891509CE7}" destId="{314E97C2-C078-4CE9-B4D0-85128123845D}" srcOrd="0" destOrd="0" presId="urn:microsoft.com/office/officeart/2005/8/layout/vList3"/>
    <dgm:cxn modelId="{280C5AC7-52C6-4D03-B591-3D37B78CC03C}" type="presParOf" srcId="{A19030F7-BB55-4FCF-A991-C95891509CE7}" destId="{3B78B4C4-EFF3-4C45-9E9D-3D3A6005C2E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94EB38-6AF5-4C3C-8E0C-5E9A36D4EF67}" type="doc">
      <dgm:prSet loTypeId="urn:microsoft.com/office/officeart/2008/layout/HorizontalMultiLevelHierarchy" loCatId="hierarchy" qsTypeId="urn:microsoft.com/office/officeart/2005/8/quickstyle/simple2" qsCatId="simple" csTypeId="urn:microsoft.com/office/officeart/2005/8/colors/colorful5" csCatId="colorful" phldr="1"/>
      <dgm:spPr/>
      <dgm:t>
        <a:bodyPr/>
        <a:lstStyle/>
        <a:p>
          <a:endParaRPr lang="zh-CN" altLang="en-US"/>
        </a:p>
      </dgm:t>
    </dgm:pt>
    <dgm:pt modelId="{9FFA3F3F-5829-4165-9B24-B31F51573657}">
      <dgm:prSet phldrT="[文本]"/>
      <dgm:spPr>
        <a:solidFill>
          <a:srgbClr val="C00000"/>
        </a:solidFill>
      </dgm:spPr>
      <dgm:t>
        <a:bodyPr vert="vert"/>
        <a:lstStyle/>
        <a:p>
          <a:r>
            <a:rPr lang="zh-CN" altLang="en-US" b="1" dirty="0">
              <a:latin typeface="+mj-ea"/>
              <a:ea typeface="+mj-ea"/>
            </a:rPr>
            <a:t>重点改革领域</a:t>
          </a:r>
        </a:p>
      </dgm:t>
    </dgm:pt>
    <dgm:pt modelId="{E6298FC2-EA16-4717-B248-FFCE5FE6BE72}" type="parTrans" cxnId="{9D427259-1A10-4006-ABF4-08FC77245AC4}">
      <dgm:prSet/>
      <dgm:spPr/>
      <dgm:t>
        <a:bodyPr/>
        <a:lstStyle/>
        <a:p>
          <a:endParaRPr lang="zh-CN" altLang="en-US"/>
        </a:p>
      </dgm:t>
    </dgm:pt>
    <dgm:pt modelId="{BBCE06B0-939E-49D7-A315-90FB1C878BAF}" type="sibTrans" cxnId="{9D427259-1A10-4006-ABF4-08FC77245AC4}">
      <dgm:prSet/>
      <dgm:spPr/>
      <dgm:t>
        <a:bodyPr/>
        <a:lstStyle/>
        <a:p>
          <a:endParaRPr lang="zh-CN" altLang="en-US"/>
        </a:p>
      </dgm:t>
    </dgm:pt>
    <dgm:pt modelId="{46BA9417-31E8-497B-BF9B-97555F642B52}">
      <dgm:prSet phldrT="[文本]"/>
      <dgm:spPr>
        <a:solidFill>
          <a:schemeClr val="bg1">
            <a:lumMod val="85000"/>
          </a:schemeClr>
        </a:solidFill>
        <a:ln>
          <a:solidFill>
            <a:srgbClr val="C00000"/>
          </a:solidFill>
        </a:ln>
      </dgm:spPr>
      <dgm:t>
        <a:bodyPr/>
        <a:lstStyle/>
        <a:p>
          <a:r>
            <a:rPr lang="zh-CN" altLang="en-US"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校院两级管理改革</a:t>
          </a:r>
          <a:endParaRPr lang="zh-CN" altLang="en-US" dirty="0">
            <a:solidFill>
              <a:schemeClr val="bg2">
                <a:lumMod val="25000"/>
              </a:schemeClr>
            </a:solidFill>
            <a:latin typeface="+mj-ea"/>
            <a:ea typeface="+mj-ea"/>
          </a:endParaRPr>
        </a:p>
      </dgm:t>
    </dgm:pt>
    <dgm:pt modelId="{30DF3195-3D6A-4ED1-9DAF-9847E769D477}" type="parTrans" cxnId="{DE31A741-247C-4387-8C2B-443A7E24AD48}">
      <dgm:prSet/>
      <dgm:spPr>
        <a:solidFill>
          <a:srgbClr val="9A2A1B"/>
        </a:solidFill>
        <a:ln w="38100">
          <a:solidFill>
            <a:srgbClr val="C00000"/>
          </a:solidFill>
        </a:ln>
      </dgm:spPr>
      <dgm:t>
        <a:bodyPr/>
        <a:lstStyle/>
        <a:p>
          <a:endParaRPr lang="zh-CN" altLang="en-US"/>
        </a:p>
      </dgm:t>
    </dgm:pt>
    <dgm:pt modelId="{A5FD7DDD-9EC1-407B-8A61-F1E9240F0FD9}" type="sibTrans" cxnId="{DE31A741-247C-4387-8C2B-443A7E24AD48}">
      <dgm:prSet/>
      <dgm:spPr/>
      <dgm:t>
        <a:bodyPr/>
        <a:lstStyle/>
        <a:p>
          <a:endParaRPr lang="zh-CN" altLang="en-US"/>
        </a:p>
      </dgm:t>
    </dgm:pt>
    <dgm:pt modelId="{C8BFE67D-D7EE-4416-AC3E-3845E1016806}">
      <dgm:prSet phldrT="[文本]"/>
      <dgm:spPr>
        <a:solidFill>
          <a:schemeClr val="bg1">
            <a:lumMod val="85000"/>
          </a:schemeClr>
        </a:solidFill>
        <a:ln>
          <a:solidFill>
            <a:srgbClr val="C00000"/>
          </a:solidFill>
        </a:ln>
      </dgm:spPr>
      <dgm:t>
        <a:bodyPr/>
        <a:lstStyle/>
        <a:p>
          <a:r>
            <a:rPr lang="zh-CN" altLang="en-US" dirty="0">
              <a:solidFill>
                <a:schemeClr val="bg2">
                  <a:lumMod val="25000"/>
                </a:schemeClr>
              </a:solidFill>
              <a:latin typeface="+mj-ea"/>
              <a:ea typeface="+mj-ea"/>
            </a:rPr>
            <a:t>教育教学改革</a:t>
          </a:r>
        </a:p>
      </dgm:t>
    </dgm:pt>
    <dgm:pt modelId="{8A5391A3-9D7A-4AE0-8777-91BD3CD6962B}" type="parTrans" cxnId="{0184670E-19FE-4EFD-9662-F501D77E58DA}">
      <dgm:prSet/>
      <dgm:spPr>
        <a:solidFill>
          <a:srgbClr val="9A2A1B"/>
        </a:solidFill>
        <a:ln w="28575">
          <a:solidFill>
            <a:srgbClr val="C00000"/>
          </a:solidFill>
        </a:ln>
      </dgm:spPr>
      <dgm:t>
        <a:bodyPr/>
        <a:lstStyle/>
        <a:p>
          <a:endParaRPr lang="zh-CN" altLang="en-US"/>
        </a:p>
      </dgm:t>
    </dgm:pt>
    <dgm:pt modelId="{1AA463C9-BAED-4519-B693-749F945B7206}" type="sibTrans" cxnId="{0184670E-19FE-4EFD-9662-F501D77E58DA}">
      <dgm:prSet/>
      <dgm:spPr/>
      <dgm:t>
        <a:bodyPr/>
        <a:lstStyle/>
        <a:p>
          <a:endParaRPr lang="zh-CN" altLang="en-US"/>
        </a:p>
      </dgm:t>
    </dgm:pt>
    <dgm:pt modelId="{B3660BA6-217B-4969-8D6C-FB32411C073E}">
      <dgm:prSet phldrT="[文本]"/>
      <dgm:spPr>
        <a:solidFill>
          <a:schemeClr val="bg1">
            <a:lumMod val="85000"/>
          </a:schemeClr>
        </a:solidFill>
        <a:ln>
          <a:solidFill>
            <a:srgbClr val="C00000"/>
          </a:solidFill>
        </a:ln>
      </dgm:spPr>
      <dgm:t>
        <a:bodyPr/>
        <a:lstStyle/>
        <a:p>
          <a:r>
            <a:rPr lang="zh-CN" altLang="en-US" dirty="0">
              <a:solidFill>
                <a:schemeClr val="bg2">
                  <a:lumMod val="25000"/>
                </a:schemeClr>
              </a:solidFill>
              <a:latin typeface="+mj-ea"/>
              <a:ea typeface="+mj-ea"/>
              <a:cs typeface="Times New Roman" panose="02020603050405020304" pitchFamily="18" charset="0"/>
            </a:rPr>
            <a:t>多元主体办学改革</a:t>
          </a:r>
          <a:endParaRPr lang="en-US" altLang="zh-CN" dirty="0">
            <a:solidFill>
              <a:schemeClr val="bg2">
                <a:lumMod val="25000"/>
              </a:schemeClr>
            </a:solidFill>
            <a:latin typeface="+mj-ea"/>
            <a:ea typeface="+mj-ea"/>
            <a:cs typeface="Times New Roman" panose="02020603050405020304" pitchFamily="18" charset="0"/>
          </a:endParaRPr>
        </a:p>
      </dgm:t>
    </dgm:pt>
    <dgm:pt modelId="{2564EFD0-D795-41AD-9BB8-9C1D6241FF47}" type="parTrans" cxnId="{349AE1E8-242C-4091-AA8B-D6941385E3FF}">
      <dgm:prSet/>
      <dgm:spPr>
        <a:ln w="28575">
          <a:solidFill>
            <a:srgbClr val="C00000"/>
          </a:solidFill>
        </a:ln>
      </dgm:spPr>
      <dgm:t>
        <a:bodyPr/>
        <a:lstStyle/>
        <a:p>
          <a:endParaRPr lang="zh-CN" altLang="en-US"/>
        </a:p>
      </dgm:t>
    </dgm:pt>
    <dgm:pt modelId="{E02C9032-4D13-4D6E-806F-C6567F6EA3D7}" type="sibTrans" cxnId="{349AE1E8-242C-4091-AA8B-D6941385E3FF}">
      <dgm:prSet/>
      <dgm:spPr/>
      <dgm:t>
        <a:bodyPr/>
        <a:lstStyle/>
        <a:p>
          <a:endParaRPr lang="zh-CN" altLang="en-US"/>
        </a:p>
      </dgm:t>
    </dgm:pt>
    <dgm:pt modelId="{DB3817B6-4055-4483-A26C-24C51A01D7C4}">
      <dgm:prSet phldrT="[文本]"/>
      <dgm:spPr>
        <a:solidFill>
          <a:schemeClr val="bg1">
            <a:lumMod val="85000"/>
          </a:schemeClr>
        </a:solidFill>
        <a:ln>
          <a:solidFill>
            <a:srgbClr val="C00000"/>
          </a:solidFill>
        </a:ln>
      </dgm:spPr>
      <dgm:t>
        <a:bodyPr/>
        <a:lstStyle/>
        <a:p>
          <a:r>
            <a:rPr lang="zh-CN" altLang="en-US"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校园民生服务改革</a:t>
          </a:r>
          <a:endParaRPr lang="en-US" altLang="zh-CN"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dgm:t>
    </dgm:pt>
    <dgm:pt modelId="{BC61FDDD-0C54-430D-954F-5AB329917241}" type="parTrans" cxnId="{5FA9970B-738B-463B-A84B-7D99CC002F79}">
      <dgm:prSet/>
      <dgm:spPr>
        <a:solidFill>
          <a:srgbClr val="9A2A1B"/>
        </a:solidFill>
        <a:ln w="28575">
          <a:solidFill>
            <a:srgbClr val="C00000"/>
          </a:solidFill>
        </a:ln>
      </dgm:spPr>
      <dgm:t>
        <a:bodyPr/>
        <a:lstStyle/>
        <a:p>
          <a:endParaRPr lang="zh-CN" altLang="en-US"/>
        </a:p>
      </dgm:t>
    </dgm:pt>
    <dgm:pt modelId="{06AB2928-0838-4E60-9246-E103DFB37D3F}" type="sibTrans" cxnId="{5FA9970B-738B-463B-A84B-7D99CC002F79}">
      <dgm:prSet/>
      <dgm:spPr/>
      <dgm:t>
        <a:bodyPr/>
        <a:lstStyle/>
        <a:p>
          <a:endParaRPr lang="zh-CN" altLang="en-US"/>
        </a:p>
      </dgm:t>
    </dgm:pt>
    <dgm:pt modelId="{BD266BC8-595F-46DB-95CF-83B457293D23}" type="pres">
      <dgm:prSet presAssocID="{8E94EB38-6AF5-4C3C-8E0C-5E9A36D4EF67}" presName="Name0" presStyleCnt="0">
        <dgm:presLayoutVars>
          <dgm:chPref val="1"/>
          <dgm:dir/>
          <dgm:animOne val="branch"/>
          <dgm:animLvl val="lvl"/>
          <dgm:resizeHandles val="exact"/>
        </dgm:presLayoutVars>
      </dgm:prSet>
      <dgm:spPr/>
      <dgm:t>
        <a:bodyPr/>
        <a:lstStyle/>
        <a:p>
          <a:endParaRPr lang="zh-CN" altLang="en-US"/>
        </a:p>
      </dgm:t>
    </dgm:pt>
    <dgm:pt modelId="{162FA8CB-D66B-4113-A4DF-34AF00800C3C}" type="pres">
      <dgm:prSet presAssocID="{9FFA3F3F-5829-4165-9B24-B31F51573657}" presName="root1" presStyleCnt="0"/>
      <dgm:spPr/>
    </dgm:pt>
    <dgm:pt modelId="{643AE388-6D4C-40C1-85AD-A11683675833}" type="pres">
      <dgm:prSet presAssocID="{9FFA3F3F-5829-4165-9B24-B31F51573657}" presName="LevelOneTextNode" presStyleLbl="node0" presStyleIdx="0" presStyleCnt="1" custScaleY="92200">
        <dgm:presLayoutVars>
          <dgm:chPref val="3"/>
        </dgm:presLayoutVars>
      </dgm:prSet>
      <dgm:spPr/>
      <dgm:t>
        <a:bodyPr/>
        <a:lstStyle/>
        <a:p>
          <a:endParaRPr lang="zh-CN" altLang="en-US"/>
        </a:p>
      </dgm:t>
    </dgm:pt>
    <dgm:pt modelId="{46B7A6D9-696D-4319-9B1F-6CCC09D2CD1A}" type="pres">
      <dgm:prSet presAssocID="{9FFA3F3F-5829-4165-9B24-B31F51573657}" presName="level2hierChild" presStyleCnt="0"/>
      <dgm:spPr/>
    </dgm:pt>
    <dgm:pt modelId="{18E8AF06-8A6B-4446-878C-913AC15E1FAE}" type="pres">
      <dgm:prSet presAssocID="{30DF3195-3D6A-4ED1-9DAF-9847E769D477}" presName="conn2-1" presStyleLbl="parChTrans1D2" presStyleIdx="0" presStyleCnt="4"/>
      <dgm:spPr/>
      <dgm:t>
        <a:bodyPr/>
        <a:lstStyle/>
        <a:p>
          <a:endParaRPr lang="zh-CN" altLang="en-US"/>
        </a:p>
      </dgm:t>
    </dgm:pt>
    <dgm:pt modelId="{7C5B9292-485F-4486-96CD-0A3059804530}" type="pres">
      <dgm:prSet presAssocID="{30DF3195-3D6A-4ED1-9DAF-9847E769D477}" presName="connTx" presStyleLbl="parChTrans1D2" presStyleIdx="0" presStyleCnt="4"/>
      <dgm:spPr/>
      <dgm:t>
        <a:bodyPr/>
        <a:lstStyle/>
        <a:p>
          <a:endParaRPr lang="zh-CN" altLang="en-US"/>
        </a:p>
      </dgm:t>
    </dgm:pt>
    <dgm:pt modelId="{078363E9-4FE5-4694-8DE7-FE45EE01F424}" type="pres">
      <dgm:prSet presAssocID="{46BA9417-31E8-497B-BF9B-97555F642B52}" presName="root2" presStyleCnt="0"/>
      <dgm:spPr/>
    </dgm:pt>
    <dgm:pt modelId="{8D208B12-3306-450D-8795-5C7F6B8EA391}" type="pres">
      <dgm:prSet presAssocID="{46BA9417-31E8-497B-BF9B-97555F642B52}" presName="LevelTwoTextNode" presStyleLbl="node2" presStyleIdx="0" presStyleCnt="4" custScaleX="232458" custScaleY="77354">
        <dgm:presLayoutVars>
          <dgm:chPref val="3"/>
        </dgm:presLayoutVars>
      </dgm:prSet>
      <dgm:spPr/>
      <dgm:t>
        <a:bodyPr/>
        <a:lstStyle/>
        <a:p>
          <a:endParaRPr lang="zh-CN" altLang="en-US"/>
        </a:p>
      </dgm:t>
    </dgm:pt>
    <dgm:pt modelId="{29D5C4F9-0DD0-496F-8B66-FB75D355259D}" type="pres">
      <dgm:prSet presAssocID="{46BA9417-31E8-497B-BF9B-97555F642B52}" presName="level3hierChild" presStyleCnt="0"/>
      <dgm:spPr/>
    </dgm:pt>
    <dgm:pt modelId="{CCEF1C35-3F8E-46BE-B552-84330E86AF9B}" type="pres">
      <dgm:prSet presAssocID="{8A5391A3-9D7A-4AE0-8777-91BD3CD6962B}" presName="conn2-1" presStyleLbl="parChTrans1D2" presStyleIdx="1" presStyleCnt="4"/>
      <dgm:spPr/>
      <dgm:t>
        <a:bodyPr/>
        <a:lstStyle/>
        <a:p>
          <a:endParaRPr lang="zh-CN" altLang="en-US"/>
        </a:p>
      </dgm:t>
    </dgm:pt>
    <dgm:pt modelId="{15C35F0D-FA9B-46FC-914F-06A300EEB3C4}" type="pres">
      <dgm:prSet presAssocID="{8A5391A3-9D7A-4AE0-8777-91BD3CD6962B}" presName="connTx" presStyleLbl="parChTrans1D2" presStyleIdx="1" presStyleCnt="4"/>
      <dgm:spPr/>
      <dgm:t>
        <a:bodyPr/>
        <a:lstStyle/>
        <a:p>
          <a:endParaRPr lang="zh-CN" altLang="en-US"/>
        </a:p>
      </dgm:t>
    </dgm:pt>
    <dgm:pt modelId="{2B8AB42F-5D69-4242-B8A0-119610E0DF4C}" type="pres">
      <dgm:prSet presAssocID="{C8BFE67D-D7EE-4416-AC3E-3845E1016806}" presName="root2" presStyleCnt="0"/>
      <dgm:spPr/>
    </dgm:pt>
    <dgm:pt modelId="{E1FE79EA-222B-428C-B5AA-CA3BE882BACE}" type="pres">
      <dgm:prSet presAssocID="{C8BFE67D-D7EE-4416-AC3E-3845E1016806}" presName="LevelTwoTextNode" presStyleLbl="node2" presStyleIdx="1" presStyleCnt="4" custScaleX="232458" custScaleY="77354">
        <dgm:presLayoutVars>
          <dgm:chPref val="3"/>
        </dgm:presLayoutVars>
      </dgm:prSet>
      <dgm:spPr/>
      <dgm:t>
        <a:bodyPr/>
        <a:lstStyle/>
        <a:p>
          <a:endParaRPr lang="zh-CN" altLang="en-US"/>
        </a:p>
      </dgm:t>
    </dgm:pt>
    <dgm:pt modelId="{DAF5C9ED-DD90-4074-9963-1222599DF6DE}" type="pres">
      <dgm:prSet presAssocID="{C8BFE67D-D7EE-4416-AC3E-3845E1016806}" presName="level3hierChild" presStyleCnt="0"/>
      <dgm:spPr/>
    </dgm:pt>
    <dgm:pt modelId="{62FCA485-072F-4747-B03E-D60E28D90407}" type="pres">
      <dgm:prSet presAssocID="{2564EFD0-D795-41AD-9BB8-9C1D6241FF47}" presName="conn2-1" presStyleLbl="parChTrans1D2" presStyleIdx="2" presStyleCnt="4"/>
      <dgm:spPr/>
      <dgm:t>
        <a:bodyPr/>
        <a:lstStyle/>
        <a:p>
          <a:endParaRPr lang="zh-CN" altLang="en-US"/>
        </a:p>
      </dgm:t>
    </dgm:pt>
    <dgm:pt modelId="{1311C878-673C-4208-B2E8-6FE3264EB509}" type="pres">
      <dgm:prSet presAssocID="{2564EFD0-D795-41AD-9BB8-9C1D6241FF47}" presName="connTx" presStyleLbl="parChTrans1D2" presStyleIdx="2" presStyleCnt="4"/>
      <dgm:spPr/>
      <dgm:t>
        <a:bodyPr/>
        <a:lstStyle/>
        <a:p>
          <a:endParaRPr lang="zh-CN" altLang="en-US"/>
        </a:p>
      </dgm:t>
    </dgm:pt>
    <dgm:pt modelId="{5C6E6657-C8CA-4D51-8070-F75FB853E3A8}" type="pres">
      <dgm:prSet presAssocID="{B3660BA6-217B-4969-8D6C-FB32411C073E}" presName="root2" presStyleCnt="0"/>
      <dgm:spPr/>
    </dgm:pt>
    <dgm:pt modelId="{F11484D4-540E-426D-A4AD-9C90673A4D3C}" type="pres">
      <dgm:prSet presAssocID="{B3660BA6-217B-4969-8D6C-FB32411C073E}" presName="LevelTwoTextNode" presStyleLbl="node2" presStyleIdx="2" presStyleCnt="4" custScaleX="232458" custScaleY="77354">
        <dgm:presLayoutVars>
          <dgm:chPref val="3"/>
        </dgm:presLayoutVars>
      </dgm:prSet>
      <dgm:spPr/>
      <dgm:t>
        <a:bodyPr/>
        <a:lstStyle/>
        <a:p>
          <a:endParaRPr lang="zh-CN" altLang="en-US"/>
        </a:p>
      </dgm:t>
    </dgm:pt>
    <dgm:pt modelId="{9C6C4EF2-C97A-4190-8EFA-3EB0722DB666}" type="pres">
      <dgm:prSet presAssocID="{B3660BA6-217B-4969-8D6C-FB32411C073E}" presName="level3hierChild" presStyleCnt="0"/>
      <dgm:spPr/>
    </dgm:pt>
    <dgm:pt modelId="{9342584A-F091-4B24-89B7-33ECD190CB93}" type="pres">
      <dgm:prSet presAssocID="{BC61FDDD-0C54-430D-954F-5AB329917241}" presName="conn2-1" presStyleLbl="parChTrans1D2" presStyleIdx="3" presStyleCnt="4"/>
      <dgm:spPr/>
      <dgm:t>
        <a:bodyPr/>
        <a:lstStyle/>
        <a:p>
          <a:endParaRPr lang="zh-CN" altLang="en-US"/>
        </a:p>
      </dgm:t>
    </dgm:pt>
    <dgm:pt modelId="{7B8B6CA2-2BE4-4981-ACA5-2425949A845F}" type="pres">
      <dgm:prSet presAssocID="{BC61FDDD-0C54-430D-954F-5AB329917241}" presName="connTx" presStyleLbl="parChTrans1D2" presStyleIdx="3" presStyleCnt="4"/>
      <dgm:spPr/>
      <dgm:t>
        <a:bodyPr/>
        <a:lstStyle/>
        <a:p>
          <a:endParaRPr lang="zh-CN" altLang="en-US"/>
        </a:p>
      </dgm:t>
    </dgm:pt>
    <dgm:pt modelId="{78190664-545F-47BF-85FC-A73A262200F5}" type="pres">
      <dgm:prSet presAssocID="{DB3817B6-4055-4483-A26C-24C51A01D7C4}" presName="root2" presStyleCnt="0"/>
      <dgm:spPr/>
    </dgm:pt>
    <dgm:pt modelId="{B57F90E1-26FC-4A35-BAFB-1CE3E3A3EF08}" type="pres">
      <dgm:prSet presAssocID="{DB3817B6-4055-4483-A26C-24C51A01D7C4}" presName="LevelTwoTextNode" presStyleLbl="node2" presStyleIdx="3" presStyleCnt="4" custScaleX="233636" custScaleY="77354">
        <dgm:presLayoutVars>
          <dgm:chPref val="3"/>
        </dgm:presLayoutVars>
      </dgm:prSet>
      <dgm:spPr/>
      <dgm:t>
        <a:bodyPr/>
        <a:lstStyle/>
        <a:p>
          <a:endParaRPr lang="zh-CN" altLang="en-US"/>
        </a:p>
      </dgm:t>
    </dgm:pt>
    <dgm:pt modelId="{89EFA838-F049-49C1-9D6B-52548F391327}" type="pres">
      <dgm:prSet presAssocID="{DB3817B6-4055-4483-A26C-24C51A01D7C4}" presName="level3hierChild" presStyleCnt="0"/>
      <dgm:spPr/>
    </dgm:pt>
  </dgm:ptLst>
  <dgm:cxnLst>
    <dgm:cxn modelId="{203BDD75-FF84-413A-B67A-A60A0658A59D}" type="presOf" srcId="{8A5391A3-9D7A-4AE0-8777-91BD3CD6962B}" destId="{CCEF1C35-3F8E-46BE-B552-84330E86AF9B}" srcOrd="0" destOrd="0" presId="urn:microsoft.com/office/officeart/2008/layout/HorizontalMultiLevelHierarchy"/>
    <dgm:cxn modelId="{76F0F8AD-22E8-4AF6-9448-7D378F00BF59}" type="presOf" srcId="{BC61FDDD-0C54-430D-954F-5AB329917241}" destId="{7B8B6CA2-2BE4-4981-ACA5-2425949A845F}" srcOrd="1" destOrd="0" presId="urn:microsoft.com/office/officeart/2008/layout/HorizontalMultiLevelHierarchy"/>
    <dgm:cxn modelId="{7B106E6A-760E-4A93-9A7C-E3D13E4A49DF}" type="presOf" srcId="{2564EFD0-D795-41AD-9BB8-9C1D6241FF47}" destId="{1311C878-673C-4208-B2E8-6FE3264EB509}" srcOrd="1" destOrd="0" presId="urn:microsoft.com/office/officeart/2008/layout/HorizontalMultiLevelHierarchy"/>
    <dgm:cxn modelId="{FB3A3F2E-0201-46A2-AC9D-08E4805635C3}" type="presOf" srcId="{BC61FDDD-0C54-430D-954F-5AB329917241}" destId="{9342584A-F091-4B24-89B7-33ECD190CB93}" srcOrd="0" destOrd="0" presId="urn:microsoft.com/office/officeart/2008/layout/HorizontalMultiLevelHierarchy"/>
    <dgm:cxn modelId="{9D427259-1A10-4006-ABF4-08FC77245AC4}" srcId="{8E94EB38-6AF5-4C3C-8E0C-5E9A36D4EF67}" destId="{9FFA3F3F-5829-4165-9B24-B31F51573657}" srcOrd="0" destOrd="0" parTransId="{E6298FC2-EA16-4717-B248-FFCE5FE6BE72}" sibTransId="{BBCE06B0-939E-49D7-A315-90FB1C878BAF}"/>
    <dgm:cxn modelId="{5FA9970B-738B-463B-A84B-7D99CC002F79}" srcId="{9FFA3F3F-5829-4165-9B24-B31F51573657}" destId="{DB3817B6-4055-4483-A26C-24C51A01D7C4}" srcOrd="3" destOrd="0" parTransId="{BC61FDDD-0C54-430D-954F-5AB329917241}" sibTransId="{06AB2928-0838-4E60-9246-E103DFB37D3F}"/>
    <dgm:cxn modelId="{87B8572C-E579-4408-A976-0558124671B3}" type="presOf" srcId="{30DF3195-3D6A-4ED1-9DAF-9847E769D477}" destId="{18E8AF06-8A6B-4446-878C-913AC15E1FAE}" srcOrd="0" destOrd="0" presId="urn:microsoft.com/office/officeart/2008/layout/HorizontalMultiLevelHierarchy"/>
    <dgm:cxn modelId="{C698B149-4689-4D5C-8348-B860E4C5E4AA}" type="presOf" srcId="{DB3817B6-4055-4483-A26C-24C51A01D7C4}" destId="{B57F90E1-26FC-4A35-BAFB-1CE3E3A3EF08}" srcOrd="0" destOrd="0" presId="urn:microsoft.com/office/officeart/2008/layout/HorizontalMultiLevelHierarchy"/>
    <dgm:cxn modelId="{186CFF3B-A7D5-4867-9C1C-13B4085A1ED5}" type="presOf" srcId="{B3660BA6-217B-4969-8D6C-FB32411C073E}" destId="{F11484D4-540E-426D-A4AD-9C90673A4D3C}" srcOrd="0" destOrd="0" presId="urn:microsoft.com/office/officeart/2008/layout/HorizontalMultiLevelHierarchy"/>
    <dgm:cxn modelId="{DE31A741-247C-4387-8C2B-443A7E24AD48}" srcId="{9FFA3F3F-5829-4165-9B24-B31F51573657}" destId="{46BA9417-31E8-497B-BF9B-97555F642B52}" srcOrd="0" destOrd="0" parTransId="{30DF3195-3D6A-4ED1-9DAF-9847E769D477}" sibTransId="{A5FD7DDD-9EC1-407B-8A61-F1E9240F0FD9}"/>
    <dgm:cxn modelId="{F6EC2598-F075-4978-A012-3E3DE33FB5CA}" type="presOf" srcId="{2564EFD0-D795-41AD-9BB8-9C1D6241FF47}" destId="{62FCA485-072F-4747-B03E-D60E28D90407}" srcOrd="0" destOrd="0" presId="urn:microsoft.com/office/officeart/2008/layout/HorizontalMultiLevelHierarchy"/>
    <dgm:cxn modelId="{349AE1E8-242C-4091-AA8B-D6941385E3FF}" srcId="{9FFA3F3F-5829-4165-9B24-B31F51573657}" destId="{B3660BA6-217B-4969-8D6C-FB32411C073E}" srcOrd="2" destOrd="0" parTransId="{2564EFD0-D795-41AD-9BB8-9C1D6241FF47}" sibTransId="{E02C9032-4D13-4D6E-806F-C6567F6EA3D7}"/>
    <dgm:cxn modelId="{B6C41CBB-A47A-4470-9EC0-CC463F9907F7}" type="presOf" srcId="{C8BFE67D-D7EE-4416-AC3E-3845E1016806}" destId="{E1FE79EA-222B-428C-B5AA-CA3BE882BACE}" srcOrd="0" destOrd="0" presId="urn:microsoft.com/office/officeart/2008/layout/HorizontalMultiLevelHierarchy"/>
    <dgm:cxn modelId="{C45DFFE6-A996-4CE8-BDBA-13E92CD13FF2}" type="presOf" srcId="{8E94EB38-6AF5-4C3C-8E0C-5E9A36D4EF67}" destId="{BD266BC8-595F-46DB-95CF-83B457293D23}" srcOrd="0" destOrd="0" presId="urn:microsoft.com/office/officeart/2008/layout/HorizontalMultiLevelHierarchy"/>
    <dgm:cxn modelId="{51779984-2F7E-4617-8099-18B658B9B22A}" type="presOf" srcId="{30DF3195-3D6A-4ED1-9DAF-9847E769D477}" destId="{7C5B9292-485F-4486-96CD-0A3059804530}" srcOrd="1" destOrd="0" presId="urn:microsoft.com/office/officeart/2008/layout/HorizontalMultiLevelHierarchy"/>
    <dgm:cxn modelId="{9CBD3FA0-95A3-4FFC-B114-5C8AF1970D80}" type="presOf" srcId="{8A5391A3-9D7A-4AE0-8777-91BD3CD6962B}" destId="{15C35F0D-FA9B-46FC-914F-06A300EEB3C4}" srcOrd="1" destOrd="0" presId="urn:microsoft.com/office/officeart/2008/layout/HorizontalMultiLevelHierarchy"/>
    <dgm:cxn modelId="{3C4F7BD5-B1F8-4313-ADC7-407F245CFFEF}" type="presOf" srcId="{46BA9417-31E8-497B-BF9B-97555F642B52}" destId="{8D208B12-3306-450D-8795-5C7F6B8EA391}" srcOrd="0" destOrd="0" presId="urn:microsoft.com/office/officeart/2008/layout/HorizontalMultiLevelHierarchy"/>
    <dgm:cxn modelId="{66067451-89BE-4E67-A7F6-D4F5363C3AB4}" type="presOf" srcId="{9FFA3F3F-5829-4165-9B24-B31F51573657}" destId="{643AE388-6D4C-40C1-85AD-A11683675833}" srcOrd="0" destOrd="0" presId="urn:microsoft.com/office/officeart/2008/layout/HorizontalMultiLevelHierarchy"/>
    <dgm:cxn modelId="{0184670E-19FE-4EFD-9662-F501D77E58DA}" srcId="{9FFA3F3F-5829-4165-9B24-B31F51573657}" destId="{C8BFE67D-D7EE-4416-AC3E-3845E1016806}" srcOrd="1" destOrd="0" parTransId="{8A5391A3-9D7A-4AE0-8777-91BD3CD6962B}" sibTransId="{1AA463C9-BAED-4519-B693-749F945B7206}"/>
    <dgm:cxn modelId="{80195BA5-D90C-4767-ABC8-D24A9899A5E1}" type="presParOf" srcId="{BD266BC8-595F-46DB-95CF-83B457293D23}" destId="{162FA8CB-D66B-4113-A4DF-34AF00800C3C}" srcOrd="0" destOrd="0" presId="urn:microsoft.com/office/officeart/2008/layout/HorizontalMultiLevelHierarchy"/>
    <dgm:cxn modelId="{16763652-B0FE-4F89-ACED-63A0EBAF1C30}" type="presParOf" srcId="{162FA8CB-D66B-4113-A4DF-34AF00800C3C}" destId="{643AE388-6D4C-40C1-85AD-A11683675833}" srcOrd="0" destOrd="0" presId="urn:microsoft.com/office/officeart/2008/layout/HorizontalMultiLevelHierarchy"/>
    <dgm:cxn modelId="{66789A84-9944-4890-982B-619A625CED6E}" type="presParOf" srcId="{162FA8CB-D66B-4113-A4DF-34AF00800C3C}" destId="{46B7A6D9-696D-4319-9B1F-6CCC09D2CD1A}" srcOrd="1" destOrd="0" presId="urn:microsoft.com/office/officeart/2008/layout/HorizontalMultiLevelHierarchy"/>
    <dgm:cxn modelId="{2286517B-4E05-444F-B037-CF2EBC4B1BC4}" type="presParOf" srcId="{46B7A6D9-696D-4319-9B1F-6CCC09D2CD1A}" destId="{18E8AF06-8A6B-4446-878C-913AC15E1FAE}" srcOrd="0" destOrd="0" presId="urn:microsoft.com/office/officeart/2008/layout/HorizontalMultiLevelHierarchy"/>
    <dgm:cxn modelId="{B8392BAF-136F-4BAB-B85D-A0BD524FCA0F}" type="presParOf" srcId="{18E8AF06-8A6B-4446-878C-913AC15E1FAE}" destId="{7C5B9292-485F-4486-96CD-0A3059804530}" srcOrd="0" destOrd="0" presId="urn:microsoft.com/office/officeart/2008/layout/HorizontalMultiLevelHierarchy"/>
    <dgm:cxn modelId="{9912AF2E-D337-4F0E-85C1-3CB3D259E28E}" type="presParOf" srcId="{46B7A6D9-696D-4319-9B1F-6CCC09D2CD1A}" destId="{078363E9-4FE5-4694-8DE7-FE45EE01F424}" srcOrd="1" destOrd="0" presId="urn:microsoft.com/office/officeart/2008/layout/HorizontalMultiLevelHierarchy"/>
    <dgm:cxn modelId="{DF0D994F-C656-434C-8063-05430F57CCA7}" type="presParOf" srcId="{078363E9-4FE5-4694-8DE7-FE45EE01F424}" destId="{8D208B12-3306-450D-8795-5C7F6B8EA391}" srcOrd="0" destOrd="0" presId="urn:microsoft.com/office/officeart/2008/layout/HorizontalMultiLevelHierarchy"/>
    <dgm:cxn modelId="{075E931F-DCCB-4BD2-A89A-583DE3B1B414}" type="presParOf" srcId="{078363E9-4FE5-4694-8DE7-FE45EE01F424}" destId="{29D5C4F9-0DD0-496F-8B66-FB75D355259D}" srcOrd="1" destOrd="0" presId="urn:microsoft.com/office/officeart/2008/layout/HorizontalMultiLevelHierarchy"/>
    <dgm:cxn modelId="{323EFDC8-E76B-4134-93F3-AF203F87628E}" type="presParOf" srcId="{46B7A6D9-696D-4319-9B1F-6CCC09D2CD1A}" destId="{CCEF1C35-3F8E-46BE-B552-84330E86AF9B}" srcOrd="2" destOrd="0" presId="urn:microsoft.com/office/officeart/2008/layout/HorizontalMultiLevelHierarchy"/>
    <dgm:cxn modelId="{8CA045C4-234F-4165-B5AB-79B0C61D11BB}" type="presParOf" srcId="{CCEF1C35-3F8E-46BE-B552-84330E86AF9B}" destId="{15C35F0D-FA9B-46FC-914F-06A300EEB3C4}" srcOrd="0" destOrd="0" presId="urn:microsoft.com/office/officeart/2008/layout/HorizontalMultiLevelHierarchy"/>
    <dgm:cxn modelId="{65101F3E-C50C-4F60-BD54-9BBBD3148349}" type="presParOf" srcId="{46B7A6D9-696D-4319-9B1F-6CCC09D2CD1A}" destId="{2B8AB42F-5D69-4242-B8A0-119610E0DF4C}" srcOrd="3" destOrd="0" presId="urn:microsoft.com/office/officeart/2008/layout/HorizontalMultiLevelHierarchy"/>
    <dgm:cxn modelId="{051FACAC-0AED-4A67-AC69-BC9CD43F5C15}" type="presParOf" srcId="{2B8AB42F-5D69-4242-B8A0-119610E0DF4C}" destId="{E1FE79EA-222B-428C-B5AA-CA3BE882BACE}" srcOrd="0" destOrd="0" presId="urn:microsoft.com/office/officeart/2008/layout/HorizontalMultiLevelHierarchy"/>
    <dgm:cxn modelId="{C5D4BFFB-4F34-49B2-8B0F-5AFB116C6B68}" type="presParOf" srcId="{2B8AB42F-5D69-4242-B8A0-119610E0DF4C}" destId="{DAF5C9ED-DD90-4074-9963-1222599DF6DE}" srcOrd="1" destOrd="0" presId="urn:microsoft.com/office/officeart/2008/layout/HorizontalMultiLevelHierarchy"/>
    <dgm:cxn modelId="{446A8140-E992-4324-A1D3-4E769087762B}" type="presParOf" srcId="{46B7A6D9-696D-4319-9B1F-6CCC09D2CD1A}" destId="{62FCA485-072F-4747-B03E-D60E28D90407}" srcOrd="4" destOrd="0" presId="urn:microsoft.com/office/officeart/2008/layout/HorizontalMultiLevelHierarchy"/>
    <dgm:cxn modelId="{625D1E07-9BF0-4CDB-89FB-B4B6039219DD}" type="presParOf" srcId="{62FCA485-072F-4747-B03E-D60E28D90407}" destId="{1311C878-673C-4208-B2E8-6FE3264EB509}" srcOrd="0" destOrd="0" presId="urn:microsoft.com/office/officeart/2008/layout/HorizontalMultiLevelHierarchy"/>
    <dgm:cxn modelId="{C079A84A-38D1-44FF-BACB-3C93B0FF0F42}" type="presParOf" srcId="{46B7A6D9-696D-4319-9B1F-6CCC09D2CD1A}" destId="{5C6E6657-C8CA-4D51-8070-F75FB853E3A8}" srcOrd="5" destOrd="0" presId="urn:microsoft.com/office/officeart/2008/layout/HorizontalMultiLevelHierarchy"/>
    <dgm:cxn modelId="{4FF9D1A6-8403-4F74-883D-6BBA0955A012}" type="presParOf" srcId="{5C6E6657-C8CA-4D51-8070-F75FB853E3A8}" destId="{F11484D4-540E-426D-A4AD-9C90673A4D3C}" srcOrd="0" destOrd="0" presId="urn:microsoft.com/office/officeart/2008/layout/HorizontalMultiLevelHierarchy"/>
    <dgm:cxn modelId="{D9F12A96-6B2B-45EB-88C9-408BDACD5FE6}" type="presParOf" srcId="{5C6E6657-C8CA-4D51-8070-F75FB853E3A8}" destId="{9C6C4EF2-C97A-4190-8EFA-3EB0722DB666}" srcOrd="1" destOrd="0" presId="urn:microsoft.com/office/officeart/2008/layout/HorizontalMultiLevelHierarchy"/>
    <dgm:cxn modelId="{48B2F391-4DA4-4803-A68E-F0C09DC672DF}" type="presParOf" srcId="{46B7A6D9-696D-4319-9B1F-6CCC09D2CD1A}" destId="{9342584A-F091-4B24-89B7-33ECD190CB93}" srcOrd="6" destOrd="0" presId="urn:microsoft.com/office/officeart/2008/layout/HorizontalMultiLevelHierarchy"/>
    <dgm:cxn modelId="{7FC7F432-5D83-4AC2-AAD9-3CE1685D0B28}" type="presParOf" srcId="{9342584A-F091-4B24-89B7-33ECD190CB93}" destId="{7B8B6CA2-2BE4-4981-ACA5-2425949A845F}" srcOrd="0" destOrd="0" presId="urn:microsoft.com/office/officeart/2008/layout/HorizontalMultiLevelHierarchy"/>
    <dgm:cxn modelId="{FA67650E-F4CB-41F8-9C4A-185139EA7CE4}" type="presParOf" srcId="{46B7A6D9-696D-4319-9B1F-6CCC09D2CD1A}" destId="{78190664-545F-47BF-85FC-A73A262200F5}" srcOrd="7" destOrd="0" presId="urn:microsoft.com/office/officeart/2008/layout/HorizontalMultiLevelHierarchy"/>
    <dgm:cxn modelId="{6A3B9FAA-9696-4013-8BAB-DBDD95FADF80}" type="presParOf" srcId="{78190664-545F-47BF-85FC-A73A262200F5}" destId="{B57F90E1-26FC-4A35-BAFB-1CE3E3A3EF08}" srcOrd="0" destOrd="0" presId="urn:microsoft.com/office/officeart/2008/layout/HorizontalMultiLevelHierarchy"/>
    <dgm:cxn modelId="{CD2F3E57-4589-4ED9-BA5C-8EBFE25E25EC}" type="presParOf" srcId="{78190664-545F-47BF-85FC-A73A262200F5}" destId="{89EFA838-F049-49C1-9D6B-52548F391327}"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D41255B-82C1-44FB-BACF-CEF873A25CA4}"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zh-CN" altLang="en-US"/>
        </a:p>
      </dgm:t>
    </dgm:pt>
    <dgm:pt modelId="{D46B1A37-1012-4DAD-9912-2817DACAB2C0}">
      <dgm:prSet phldrT="[文本]" custT="1"/>
      <dgm:spPr>
        <a:solidFill>
          <a:schemeClr val="accent6">
            <a:lumMod val="40000"/>
            <a:lumOff val="60000"/>
          </a:schemeClr>
        </a:solidFill>
      </dgm:spPr>
      <dgm:t>
        <a:bodyPr/>
        <a:lstStyle/>
        <a:p>
          <a:r>
            <a:rPr lang="zh-CN" altLang="en-US" sz="2400" b="1" dirty="0" smtClean="0"/>
            <a:t>规划编制</a:t>
          </a:r>
          <a:endParaRPr lang="zh-CN" altLang="en-US" sz="2400" b="1" dirty="0"/>
        </a:p>
      </dgm:t>
    </dgm:pt>
    <dgm:pt modelId="{ECE98674-009F-41C0-8BE9-EF53DCDDAD88}" type="parTrans" cxnId="{5FCCD9E9-947B-465B-87E7-F00B007401C0}">
      <dgm:prSet/>
      <dgm:spPr/>
      <dgm:t>
        <a:bodyPr/>
        <a:lstStyle/>
        <a:p>
          <a:endParaRPr lang="zh-CN" altLang="en-US" sz="2000" b="1"/>
        </a:p>
      </dgm:t>
    </dgm:pt>
    <dgm:pt modelId="{CF8D42E4-8CE0-4F31-B952-091B563E7BCB}" type="sibTrans" cxnId="{5FCCD9E9-947B-465B-87E7-F00B007401C0}">
      <dgm:prSet/>
      <dgm:spPr/>
      <dgm:t>
        <a:bodyPr/>
        <a:lstStyle/>
        <a:p>
          <a:endParaRPr lang="zh-CN" altLang="en-US" sz="2000" b="1"/>
        </a:p>
      </dgm:t>
    </dgm:pt>
    <dgm:pt modelId="{40582463-9CA1-4C31-A1D2-648DE42E99EA}">
      <dgm:prSet phldrT="[文本]" custT="1"/>
      <dgm:spPr>
        <a:solidFill>
          <a:schemeClr val="accent4">
            <a:lumMod val="40000"/>
            <a:lumOff val="60000"/>
          </a:schemeClr>
        </a:solidFill>
      </dgm:spPr>
      <dgm:t>
        <a:bodyPr/>
        <a:lstStyle/>
        <a:p>
          <a:r>
            <a:rPr lang="zh-CN" altLang="en-US" sz="2400" b="1" dirty="0" smtClean="0"/>
            <a:t>战略导向</a:t>
          </a:r>
          <a:endParaRPr lang="zh-CN" altLang="en-US" sz="2400" b="1" dirty="0"/>
        </a:p>
      </dgm:t>
    </dgm:pt>
    <dgm:pt modelId="{87223195-3FC5-4897-92CB-4C91A101DC82}" type="parTrans" cxnId="{A1120C46-C907-4FCE-AF92-9EBC52922894}">
      <dgm:prSet custT="1"/>
      <dgm:spPr/>
      <dgm:t>
        <a:bodyPr/>
        <a:lstStyle/>
        <a:p>
          <a:endParaRPr lang="zh-CN" altLang="en-US" sz="2000" b="1"/>
        </a:p>
      </dgm:t>
    </dgm:pt>
    <dgm:pt modelId="{46742F8B-3DD3-43E2-9775-20A8803B379A}" type="sibTrans" cxnId="{A1120C46-C907-4FCE-AF92-9EBC52922894}">
      <dgm:prSet/>
      <dgm:spPr/>
      <dgm:t>
        <a:bodyPr/>
        <a:lstStyle/>
        <a:p>
          <a:endParaRPr lang="zh-CN" altLang="en-US" sz="2000" b="1"/>
        </a:p>
      </dgm:t>
    </dgm:pt>
    <dgm:pt modelId="{DA15B36B-B91F-4820-B155-183C30011B2C}">
      <dgm:prSet phldrT="[文本]" custT="1"/>
      <dgm:spPr>
        <a:solidFill>
          <a:schemeClr val="accent2">
            <a:lumMod val="50000"/>
          </a:schemeClr>
        </a:solidFill>
      </dgm:spPr>
      <dgm:t>
        <a:bodyPr/>
        <a:lstStyle/>
        <a:p>
          <a:r>
            <a:rPr lang="zh-CN" altLang="en-US" sz="2000" b="1" dirty="0" smtClean="0">
              <a:solidFill>
                <a:srgbClr val="F7B447"/>
              </a:solidFill>
            </a:rPr>
            <a:t>超前：</a:t>
          </a:r>
          <a:r>
            <a:rPr lang="zh-CN" altLang="en-US" sz="2000" b="1" dirty="0" smtClean="0"/>
            <a:t>强化战略思维</a:t>
          </a:r>
          <a:endParaRPr lang="zh-CN" altLang="en-US" sz="2000" b="1" dirty="0"/>
        </a:p>
      </dgm:t>
    </dgm:pt>
    <dgm:pt modelId="{85A85D9E-1B62-4CA3-8C0C-2FD74DDBCBBA}" type="parTrans" cxnId="{CD949B38-636D-47B0-8E5E-E48D7CC24DF8}">
      <dgm:prSet custT="1"/>
      <dgm:spPr/>
      <dgm:t>
        <a:bodyPr/>
        <a:lstStyle/>
        <a:p>
          <a:endParaRPr lang="zh-CN" altLang="en-US" sz="2000" b="1"/>
        </a:p>
      </dgm:t>
    </dgm:pt>
    <dgm:pt modelId="{2C36A561-3BA9-495B-A37F-4BCFF4D6CB32}" type="sibTrans" cxnId="{CD949B38-636D-47B0-8E5E-E48D7CC24DF8}">
      <dgm:prSet/>
      <dgm:spPr/>
      <dgm:t>
        <a:bodyPr/>
        <a:lstStyle/>
        <a:p>
          <a:endParaRPr lang="zh-CN" altLang="en-US" sz="2000" b="1"/>
        </a:p>
      </dgm:t>
    </dgm:pt>
    <dgm:pt modelId="{31ABCF90-05B8-4091-8A25-8050758311A2}">
      <dgm:prSet phldrT="[文本]" custT="1"/>
      <dgm:spPr>
        <a:solidFill>
          <a:schemeClr val="accent2">
            <a:lumMod val="50000"/>
          </a:schemeClr>
        </a:solidFill>
      </dgm:spPr>
      <dgm:t>
        <a:bodyPr/>
        <a:lstStyle/>
        <a:p>
          <a:r>
            <a:rPr lang="zh-CN" altLang="en-US" sz="2000" b="1" dirty="0" smtClean="0">
              <a:solidFill>
                <a:srgbClr val="F7B447"/>
              </a:solidFill>
            </a:rPr>
            <a:t>统一：</a:t>
          </a:r>
          <a:r>
            <a:rPr lang="zh-CN" altLang="en-US" sz="2000" b="1" dirty="0" smtClean="0"/>
            <a:t>贯彻战略部署</a:t>
          </a:r>
          <a:endParaRPr lang="zh-CN" altLang="en-US" sz="2000" b="1" dirty="0"/>
        </a:p>
      </dgm:t>
    </dgm:pt>
    <dgm:pt modelId="{6AEC2D31-85F6-4CFD-88A3-C37FF23E0F44}" type="parTrans" cxnId="{682164AC-392A-44CC-AC57-E4D3F08062FC}">
      <dgm:prSet custT="1"/>
      <dgm:spPr/>
      <dgm:t>
        <a:bodyPr/>
        <a:lstStyle/>
        <a:p>
          <a:endParaRPr lang="zh-CN" altLang="en-US" sz="2000" b="1"/>
        </a:p>
      </dgm:t>
    </dgm:pt>
    <dgm:pt modelId="{3D7278D9-FD56-420F-800E-CBDF6905154D}" type="sibTrans" cxnId="{682164AC-392A-44CC-AC57-E4D3F08062FC}">
      <dgm:prSet/>
      <dgm:spPr/>
      <dgm:t>
        <a:bodyPr/>
        <a:lstStyle/>
        <a:p>
          <a:endParaRPr lang="zh-CN" altLang="en-US" sz="2000" b="1"/>
        </a:p>
      </dgm:t>
    </dgm:pt>
    <dgm:pt modelId="{A26DDF2F-95EA-4156-977A-DC77D8BB436A}">
      <dgm:prSet phldrT="[文本]" custT="1"/>
      <dgm:spPr>
        <a:solidFill>
          <a:schemeClr val="accent4">
            <a:lumMod val="40000"/>
            <a:lumOff val="60000"/>
          </a:schemeClr>
        </a:solidFill>
      </dgm:spPr>
      <dgm:t>
        <a:bodyPr/>
        <a:lstStyle/>
        <a:p>
          <a:r>
            <a:rPr lang="zh-CN" altLang="en-US" sz="2400" b="1" dirty="0" smtClean="0"/>
            <a:t>实用管用</a:t>
          </a:r>
          <a:endParaRPr lang="zh-CN" altLang="en-US" sz="2400" b="1" dirty="0"/>
        </a:p>
      </dgm:t>
    </dgm:pt>
    <dgm:pt modelId="{5AF8FC1B-9C3A-41C1-8AC9-DFF5CE9C7F09}" type="parTrans" cxnId="{14F98280-86F3-42AD-A42E-0DE2C0D4FE99}">
      <dgm:prSet custT="1"/>
      <dgm:spPr/>
      <dgm:t>
        <a:bodyPr/>
        <a:lstStyle/>
        <a:p>
          <a:endParaRPr lang="zh-CN" altLang="en-US" sz="2000" b="1"/>
        </a:p>
      </dgm:t>
    </dgm:pt>
    <dgm:pt modelId="{713E28AC-2321-4646-817B-A6D2326EA577}" type="sibTrans" cxnId="{14F98280-86F3-42AD-A42E-0DE2C0D4FE99}">
      <dgm:prSet/>
      <dgm:spPr/>
      <dgm:t>
        <a:bodyPr/>
        <a:lstStyle/>
        <a:p>
          <a:endParaRPr lang="zh-CN" altLang="en-US" sz="2000" b="1"/>
        </a:p>
      </dgm:t>
    </dgm:pt>
    <dgm:pt modelId="{3CC03FD5-1076-435C-9650-06C9F33BC667}">
      <dgm:prSet phldrT="[文本]" custT="1"/>
      <dgm:spPr>
        <a:solidFill>
          <a:schemeClr val="accent2">
            <a:lumMod val="50000"/>
          </a:schemeClr>
        </a:solidFill>
      </dgm:spPr>
      <dgm:t>
        <a:bodyPr/>
        <a:lstStyle/>
        <a:p>
          <a:r>
            <a:rPr lang="zh-CN" altLang="en-US" sz="2000" b="1" dirty="0" smtClean="0">
              <a:solidFill>
                <a:srgbClr val="F7B447"/>
              </a:solidFill>
            </a:rPr>
            <a:t>规范：</a:t>
          </a:r>
          <a:r>
            <a:rPr lang="zh-CN" altLang="en-US" sz="2000" b="1" dirty="0" smtClean="0"/>
            <a:t>理念</a:t>
          </a:r>
          <a:r>
            <a:rPr lang="en-US" altLang="zh-CN" sz="2000" b="1" dirty="0" smtClean="0"/>
            <a:t>+</a:t>
          </a:r>
          <a:r>
            <a:rPr lang="zh-CN" altLang="en-US" sz="2000" b="1" dirty="0" smtClean="0"/>
            <a:t>程序</a:t>
          </a:r>
          <a:r>
            <a:rPr lang="en-US" altLang="zh-CN" sz="2000" b="1" dirty="0" smtClean="0"/>
            <a:t>+</a:t>
          </a:r>
          <a:r>
            <a:rPr lang="zh-CN" altLang="en-US" sz="2000" b="1" dirty="0" smtClean="0"/>
            <a:t>基本遵循</a:t>
          </a:r>
          <a:endParaRPr lang="zh-CN" altLang="en-US" sz="2000" b="1" dirty="0"/>
        </a:p>
      </dgm:t>
    </dgm:pt>
    <dgm:pt modelId="{FFD305ED-555F-4EA7-B68D-6161293B2FB4}" type="parTrans" cxnId="{8B830BAD-254A-4025-BB52-C0034D90D0DF}">
      <dgm:prSet custT="1"/>
      <dgm:spPr/>
      <dgm:t>
        <a:bodyPr/>
        <a:lstStyle/>
        <a:p>
          <a:endParaRPr lang="zh-CN" altLang="en-US" sz="2000" b="1"/>
        </a:p>
      </dgm:t>
    </dgm:pt>
    <dgm:pt modelId="{7940B277-A206-44EF-B7E1-B04770FBCB42}" type="sibTrans" cxnId="{8B830BAD-254A-4025-BB52-C0034D90D0DF}">
      <dgm:prSet/>
      <dgm:spPr/>
      <dgm:t>
        <a:bodyPr/>
        <a:lstStyle/>
        <a:p>
          <a:endParaRPr lang="zh-CN" altLang="en-US" sz="2000" b="1"/>
        </a:p>
      </dgm:t>
    </dgm:pt>
    <dgm:pt modelId="{5783DF21-F7ED-49C8-9EB2-E2C7077CCD78}">
      <dgm:prSet custT="1"/>
      <dgm:spPr>
        <a:solidFill>
          <a:schemeClr val="accent2">
            <a:lumMod val="50000"/>
          </a:schemeClr>
        </a:solidFill>
      </dgm:spPr>
      <dgm:t>
        <a:bodyPr/>
        <a:lstStyle/>
        <a:p>
          <a:r>
            <a:rPr lang="zh-CN" altLang="en-US" sz="2000" b="1" dirty="0" smtClean="0">
              <a:solidFill>
                <a:srgbClr val="F7B447"/>
              </a:solidFill>
            </a:rPr>
            <a:t>问题导向：</a:t>
          </a:r>
          <a:r>
            <a:rPr lang="zh-CN" altLang="en-US" sz="2000" b="1" dirty="0" smtClean="0"/>
            <a:t>针对性</a:t>
          </a:r>
          <a:r>
            <a:rPr lang="en-US" altLang="zh-CN" sz="2000" b="1" dirty="0" smtClean="0"/>
            <a:t>+</a:t>
          </a:r>
          <a:r>
            <a:rPr lang="zh-CN" altLang="en-US" sz="2000" b="1" dirty="0" smtClean="0"/>
            <a:t>可操作</a:t>
          </a:r>
          <a:endParaRPr lang="zh-CN" altLang="en-US" sz="2000" b="1" dirty="0"/>
        </a:p>
      </dgm:t>
    </dgm:pt>
    <dgm:pt modelId="{442C6BE5-EBC0-46ED-97DF-B2870E6009F3}" type="parTrans" cxnId="{8C25AC16-89C8-49C6-AC43-F05301018FBE}">
      <dgm:prSet/>
      <dgm:spPr/>
      <dgm:t>
        <a:bodyPr/>
        <a:lstStyle/>
        <a:p>
          <a:endParaRPr lang="zh-CN" altLang="en-US"/>
        </a:p>
      </dgm:t>
    </dgm:pt>
    <dgm:pt modelId="{811B4AC7-F313-4FB6-BC05-EFE3690E8812}" type="sibTrans" cxnId="{8C25AC16-89C8-49C6-AC43-F05301018FBE}">
      <dgm:prSet/>
      <dgm:spPr/>
      <dgm:t>
        <a:bodyPr/>
        <a:lstStyle/>
        <a:p>
          <a:endParaRPr lang="zh-CN" altLang="en-US"/>
        </a:p>
      </dgm:t>
    </dgm:pt>
    <dgm:pt modelId="{DFF26E15-F82C-456A-932A-7826D7ED94CE}">
      <dgm:prSet custT="1"/>
      <dgm:spPr>
        <a:solidFill>
          <a:schemeClr val="accent2">
            <a:lumMod val="50000"/>
          </a:schemeClr>
        </a:solidFill>
      </dgm:spPr>
      <dgm:t>
        <a:bodyPr/>
        <a:lstStyle/>
        <a:p>
          <a:r>
            <a:rPr lang="zh-CN" altLang="en-US" sz="2000" b="1" dirty="0" smtClean="0">
              <a:solidFill>
                <a:srgbClr val="F7B447"/>
              </a:solidFill>
            </a:rPr>
            <a:t>系统：</a:t>
          </a:r>
          <a:r>
            <a:rPr lang="zh-CN" altLang="en-US" sz="2000" b="1" dirty="0" smtClean="0"/>
            <a:t>构建战略体系</a:t>
          </a:r>
          <a:endParaRPr lang="zh-CN" altLang="en-US" sz="2000" b="1" dirty="0"/>
        </a:p>
      </dgm:t>
    </dgm:pt>
    <dgm:pt modelId="{20BFFC51-8F29-49EB-8342-7919D9F25A38}" type="parTrans" cxnId="{F7449E36-A3FC-4067-9C2F-56E9D19FAB25}">
      <dgm:prSet/>
      <dgm:spPr/>
      <dgm:t>
        <a:bodyPr/>
        <a:lstStyle/>
        <a:p>
          <a:endParaRPr lang="zh-CN" altLang="en-US"/>
        </a:p>
      </dgm:t>
    </dgm:pt>
    <dgm:pt modelId="{A828D0DD-3DF4-41E4-AD62-E802F044AF5C}" type="sibTrans" cxnId="{F7449E36-A3FC-4067-9C2F-56E9D19FAB25}">
      <dgm:prSet/>
      <dgm:spPr/>
      <dgm:t>
        <a:bodyPr/>
        <a:lstStyle/>
        <a:p>
          <a:endParaRPr lang="zh-CN" altLang="en-US"/>
        </a:p>
      </dgm:t>
    </dgm:pt>
    <dgm:pt modelId="{7C3614B5-DACD-4C33-B1F9-E6AA15002975}">
      <dgm:prSet custT="1"/>
      <dgm:spPr>
        <a:solidFill>
          <a:schemeClr val="accent2">
            <a:lumMod val="50000"/>
          </a:schemeClr>
        </a:solidFill>
      </dgm:spPr>
      <dgm:t>
        <a:bodyPr/>
        <a:lstStyle/>
        <a:p>
          <a:r>
            <a:rPr lang="zh-CN" altLang="en-US" sz="2000" b="1" dirty="0" smtClean="0">
              <a:solidFill>
                <a:srgbClr val="F7B447"/>
              </a:solidFill>
            </a:rPr>
            <a:t>民主集中：</a:t>
          </a:r>
          <a:r>
            <a:rPr lang="zh-CN" altLang="en-US" sz="2000" b="1" dirty="0" smtClean="0"/>
            <a:t>最大认可度</a:t>
          </a:r>
          <a:endParaRPr lang="zh-CN" altLang="en-US" sz="2000" b="1" dirty="0"/>
        </a:p>
      </dgm:t>
    </dgm:pt>
    <dgm:pt modelId="{94DE98E4-C334-44FD-9ECD-8D21500ACD0E}" type="parTrans" cxnId="{AF61C4B3-C97F-488F-96BA-DC7C48CC71E2}">
      <dgm:prSet/>
      <dgm:spPr/>
      <dgm:t>
        <a:bodyPr/>
        <a:lstStyle/>
        <a:p>
          <a:endParaRPr lang="zh-CN" altLang="en-US"/>
        </a:p>
      </dgm:t>
    </dgm:pt>
    <dgm:pt modelId="{0543D0F0-08CB-4CCD-83E0-819DA2836C7E}" type="sibTrans" cxnId="{AF61C4B3-C97F-488F-96BA-DC7C48CC71E2}">
      <dgm:prSet/>
      <dgm:spPr/>
      <dgm:t>
        <a:bodyPr/>
        <a:lstStyle/>
        <a:p>
          <a:endParaRPr lang="zh-CN" altLang="en-US"/>
        </a:p>
      </dgm:t>
    </dgm:pt>
    <dgm:pt modelId="{87794F53-FE8B-438C-B0EE-DF87D8D79EB4}" type="pres">
      <dgm:prSet presAssocID="{7D41255B-82C1-44FB-BACF-CEF873A25CA4}" presName="diagram" presStyleCnt="0">
        <dgm:presLayoutVars>
          <dgm:chPref val="1"/>
          <dgm:dir/>
          <dgm:animOne val="branch"/>
          <dgm:animLvl val="lvl"/>
          <dgm:resizeHandles val="exact"/>
        </dgm:presLayoutVars>
      </dgm:prSet>
      <dgm:spPr/>
      <dgm:t>
        <a:bodyPr/>
        <a:lstStyle/>
        <a:p>
          <a:endParaRPr lang="zh-CN" altLang="en-US"/>
        </a:p>
      </dgm:t>
    </dgm:pt>
    <dgm:pt modelId="{40881EA2-B349-4E96-B132-655D150579B9}" type="pres">
      <dgm:prSet presAssocID="{D46B1A37-1012-4DAD-9912-2817DACAB2C0}" presName="root1" presStyleCnt="0"/>
      <dgm:spPr/>
    </dgm:pt>
    <dgm:pt modelId="{5FA35795-EFEA-445A-8440-AAC06B45130B}" type="pres">
      <dgm:prSet presAssocID="{D46B1A37-1012-4DAD-9912-2817DACAB2C0}" presName="LevelOneTextNode" presStyleLbl="node0" presStyleIdx="0" presStyleCnt="1" custScaleX="130874">
        <dgm:presLayoutVars>
          <dgm:chPref val="3"/>
        </dgm:presLayoutVars>
      </dgm:prSet>
      <dgm:spPr/>
      <dgm:t>
        <a:bodyPr/>
        <a:lstStyle/>
        <a:p>
          <a:endParaRPr lang="zh-CN" altLang="en-US"/>
        </a:p>
      </dgm:t>
    </dgm:pt>
    <dgm:pt modelId="{DF160A18-4483-4521-AE6C-2032A475E1C4}" type="pres">
      <dgm:prSet presAssocID="{D46B1A37-1012-4DAD-9912-2817DACAB2C0}" presName="level2hierChild" presStyleCnt="0"/>
      <dgm:spPr/>
    </dgm:pt>
    <dgm:pt modelId="{62032F48-EDBF-4D4E-8D9F-DE71FD3B5E04}" type="pres">
      <dgm:prSet presAssocID="{87223195-3FC5-4897-92CB-4C91A101DC82}" presName="conn2-1" presStyleLbl="parChTrans1D2" presStyleIdx="0" presStyleCnt="2"/>
      <dgm:spPr/>
      <dgm:t>
        <a:bodyPr/>
        <a:lstStyle/>
        <a:p>
          <a:endParaRPr lang="zh-CN" altLang="en-US"/>
        </a:p>
      </dgm:t>
    </dgm:pt>
    <dgm:pt modelId="{9804B487-500D-4F4D-8BD5-948E4EE3780A}" type="pres">
      <dgm:prSet presAssocID="{87223195-3FC5-4897-92CB-4C91A101DC82}" presName="connTx" presStyleLbl="parChTrans1D2" presStyleIdx="0" presStyleCnt="2"/>
      <dgm:spPr/>
      <dgm:t>
        <a:bodyPr/>
        <a:lstStyle/>
        <a:p>
          <a:endParaRPr lang="zh-CN" altLang="en-US"/>
        </a:p>
      </dgm:t>
    </dgm:pt>
    <dgm:pt modelId="{2B4B6EC9-E1C2-433B-98EC-09A359ABC82F}" type="pres">
      <dgm:prSet presAssocID="{40582463-9CA1-4C31-A1D2-648DE42E99EA}" presName="root2" presStyleCnt="0"/>
      <dgm:spPr/>
    </dgm:pt>
    <dgm:pt modelId="{1011DF74-0E5C-4541-ACB5-1BA57740169D}" type="pres">
      <dgm:prSet presAssocID="{40582463-9CA1-4C31-A1D2-648DE42E99EA}" presName="LevelTwoTextNode" presStyleLbl="node2" presStyleIdx="0" presStyleCnt="2">
        <dgm:presLayoutVars>
          <dgm:chPref val="3"/>
        </dgm:presLayoutVars>
      </dgm:prSet>
      <dgm:spPr/>
      <dgm:t>
        <a:bodyPr/>
        <a:lstStyle/>
        <a:p>
          <a:endParaRPr lang="zh-CN" altLang="en-US"/>
        </a:p>
      </dgm:t>
    </dgm:pt>
    <dgm:pt modelId="{97268F2F-88AD-4191-9479-7404560A0A14}" type="pres">
      <dgm:prSet presAssocID="{40582463-9CA1-4C31-A1D2-648DE42E99EA}" presName="level3hierChild" presStyleCnt="0"/>
      <dgm:spPr/>
    </dgm:pt>
    <dgm:pt modelId="{B5CB428F-5395-47BC-A605-D2B238B5C650}" type="pres">
      <dgm:prSet presAssocID="{85A85D9E-1B62-4CA3-8C0C-2FD74DDBCBBA}" presName="conn2-1" presStyleLbl="parChTrans1D3" presStyleIdx="0" presStyleCnt="6"/>
      <dgm:spPr/>
      <dgm:t>
        <a:bodyPr/>
        <a:lstStyle/>
        <a:p>
          <a:endParaRPr lang="zh-CN" altLang="en-US"/>
        </a:p>
      </dgm:t>
    </dgm:pt>
    <dgm:pt modelId="{502CEDFB-A6D2-494A-AF25-27373DF9BF6D}" type="pres">
      <dgm:prSet presAssocID="{85A85D9E-1B62-4CA3-8C0C-2FD74DDBCBBA}" presName="connTx" presStyleLbl="parChTrans1D3" presStyleIdx="0" presStyleCnt="6"/>
      <dgm:spPr/>
      <dgm:t>
        <a:bodyPr/>
        <a:lstStyle/>
        <a:p>
          <a:endParaRPr lang="zh-CN" altLang="en-US"/>
        </a:p>
      </dgm:t>
    </dgm:pt>
    <dgm:pt modelId="{55400778-B3A3-4192-9CE5-E75E6730194F}" type="pres">
      <dgm:prSet presAssocID="{DA15B36B-B91F-4820-B155-183C30011B2C}" presName="root2" presStyleCnt="0"/>
      <dgm:spPr/>
    </dgm:pt>
    <dgm:pt modelId="{51F86C1D-FFDB-4875-B14A-425F56D0A7C5}" type="pres">
      <dgm:prSet presAssocID="{DA15B36B-B91F-4820-B155-183C30011B2C}" presName="LevelTwoTextNode" presStyleLbl="node3" presStyleIdx="0" presStyleCnt="6" custScaleX="214637">
        <dgm:presLayoutVars>
          <dgm:chPref val="3"/>
        </dgm:presLayoutVars>
      </dgm:prSet>
      <dgm:spPr/>
      <dgm:t>
        <a:bodyPr/>
        <a:lstStyle/>
        <a:p>
          <a:endParaRPr lang="zh-CN" altLang="en-US"/>
        </a:p>
      </dgm:t>
    </dgm:pt>
    <dgm:pt modelId="{9CBDFC80-6CAD-42BD-8799-28C6B7F5F240}" type="pres">
      <dgm:prSet presAssocID="{DA15B36B-B91F-4820-B155-183C30011B2C}" presName="level3hierChild" presStyleCnt="0"/>
      <dgm:spPr/>
    </dgm:pt>
    <dgm:pt modelId="{0ABD49A4-E5D6-4A27-A945-13699EC0A88F}" type="pres">
      <dgm:prSet presAssocID="{6AEC2D31-85F6-4CFD-88A3-C37FF23E0F44}" presName="conn2-1" presStyleLbl="parChTrans1D3" presStyleIdx="1" presStyleCnt="6"/>
      <dgm:spPr/>
      <dgm:t>
        <a:bodyPr/>
        <a:lstStyle/>
        <a:p>
          <a:endParaRPr lang="zh-CN" altLang="en-US"/>
        </a:p>
      </dgm:t>
    </dgm:pt>
    <dgm:pt modelId="{C6013D94-E6E4-4080-A50C-1B850E9B6C16}" type="pres">
      <dgm:prSet presAssocID="{6AEC2D31-85F6-4CFD-88A3-C37FF23E0F44}" presName="connTx" presStyleLbl="parChTrans1D3" presStyleIdx="1" presStyleCnt="6"/>
      <dgm:spPr/>
      <dgm:t>
        <a:bodyPr/>
        <a:lstStyle/>
        <a:p>
          <a:endParaRPr lang="zh-CN" altLang="en-US"/>
        </a:p>
      </dgm:t>
    </dgm:pt>
    <dgm:pt modelId="{01097604-7AC4-4A83-8125-29A9BC670F9A}" type="pres">
      <dgm:prSet presAssocID="{31ABCF90-05B8-4091-8A25-8050758311A2}" presName="root2" presStyleCnt="0"/>
      <dgm:spPr/>
    </dgm:pt>
    <dgm:pt modelId="{7E339AA2-6693-4620-BCD7-BE90BCE1879D}" type="pres">
      <dgm:prSet presAssocID="{31ABCF90-05B8-4091-8A25-8050758311A2}" presName="LevelTwoTextNode" presStyleLbl="node3" presStyleIdx="1" presStyleCnt="6" custScaleX="214637">
        <dgm:presLayoutVars>
          <dgm:chPref val="3"/>
        </dgm:presLayoutVars>
      </dgm:prSet>
      <dgm:spPr/>
      <dgm:t>
        <a:bodyPr/>
        <a:lstStyle/>
        <a:p>
          <a:endParaRPr lang="zh-CN" altLang="en-US"/>
        </a:p>
      </dgm:t>
    </dgm:pt>
    <dgm:pt modelId="{8E5C1422-2BC1-409E-B83D-D18EE4503A3B}" type="pres">
      <dgm:prSet presAssocID="{31ABCF90-05B8-4091-8A25-8050758311A2}" presName="level3hierChild" presStyleCnt="0"/>
      <dgm:spPr/>
    </dgm:pt>
    <dgm:pt modelId="{6D669634-1145-4C6D-8F31-9E8BBFACC0BF}" type="pres">
      <dgm:prSet presAssocID="{20BFFC51-8F29-49EB-8342-7919D9F25A38}" presName="conn2-1" presStyleLbl="parChTrans1D3" presStyleIdx="2" presStyleCnt="6"/>
      <dgm:spPr/>
      <dgm:t>
        <a:bodyPr/>
        <a:lstStyle/>
        <a:p>
          <a:endParaRPr lang="zh-CN" altLang="en-US"/>
        </a:p>
      </dgm:t>
    </dgm:pt>
    <dgm:pt modelId="{176AF69E-D110-4F97-AEFD-0A5108AE49E1}" type="pres">
      <dgm:prSet presAssocID="{20BFFC51-8F29-49EB-8342-7919D9F25A38}" presName="connTx" presStyleLbl="parChTrans1D3" presStyleIdx="2" presStyleCnt="6"/>
      <dgm:spPr/>
      <dgm:t>
        <a:bodyPr/>
        <a:lstStyle/>
        <a:p>
          <a:endParaRPr lang="zh-CN" altLang="en-US"/>
        </a:p>
      </dgm:t>
    </dgm:pt>
    <dgm:pt modelId="{69E78308-F9D9-4BB1-AB98-A261D7E2B293}" type="pres">
      <dgm:prSet presAssocID="{DFF26E15-F82C-456A-932A-7826D7ED94CE}" presName="root2" presStyleCnt="0"/>
      <dgm:spPr/>
    </dgm:pt>
    <dgm:pt modelId="{05780117-9A8D-4CE5-99BA-893268089667}" type="pres">
      <dgm:prSet presAssocID="{DFF26E15-F82C-456A-932A-7826D7ED94CE}" presName="LevelTwoTextNode" presStyleLbl="node3" presStyleIdx="2" presStyleCnt="6" custScaleX="214637">
        <dgm:presLayoutVars>
          <dgm:chPref val="3"/>
        </dgm:presLayoutVars>
      </dgm:prSet>
      <dgm:spPr/>
      <dgm:t>
        <a:bodyPr/>
        <a:lstStyle/>
        <a:p>
          <a:endParaRPr lang="zh-CN" altLang="en-US"/>
        </a:p>
      </dgm:t>
    </dgm:pt>
    <dgm:pt modelId="{3CBA0761-AC8A-4A8A-8CDF-E530298556BF}" type="pres">
      <dgm:prSet presAssocID="{DFF26E15-F82C-456A-932A-7826D7ED94CE}" presName="level3hierChild" presStyleCnt="0"/>
      <dgm:spPr/>
    </dgm:pt>
    <dgm:pt modelId="{E1C65751-0491-4FDC-9056-5AE4D64B9E86}" type="pres">
      <dgm:prSet presAssocID="{5AF8FC1B-9C3A-41C1-8AC9-DFF5CE9C7F09}" presName="conn2-1" presStyleLbl="parChTrans1D2" presStyleIdx="1" presStyleCnt="2"/>
      <dgm:spPr/>
      <dgm:t>
        <a:bodyPr/>
        <a:lstStyle/>
        <a:p>
          <a:endParaRPr lang="zh-CN" altLang="en-US"/>
        </a:p>
      </dgm:t>
    </dgm:pt>
    <dgm:pt modelId="{439698D2-6E5B-4CF0-BB00-8B457BE269F5}" type="pres">
      <dgm:prSet presAssocID="{5AF8FC1B-9C3A-41C1-8AC9-DFF5CE9C7F09}" presName="connTx" presStyleLbl="parChTrans1D2" presStyleIdx="1" presStyleCnt="2"/>
      <dgm:spPr/>
      <dgm:t>
        <a:bodyPr/>
        <a:lstStyle/>
        <a:p>
          <a:endParaRPr lang="zh-CN" altLang="en-US"/>
        </a:p>
      </dgm:t>
    </dgm:pt>
    <dgm:pt modelId="{518CC761-D7C6-414D-87CF-3740ED8C19FC}" type="pres">
      <dgm:prSet presAssocID="{A26DDF2F-95EA-4156-977A-DC77D8BB436A}" presName="root2" presStyleCnt="0"/>
      <dgm:spPr/>
    </dgm:pt>
    <dgm:pt modelId="{64AB2582-DF1F-4E97-A55F-FB9C6385D7B4}" type="pres">
      <dgm:prSet presAssocID="{A26DDF2F-95EA-4156-977A-DC77D8BB436A}" presName="LevelTwoTextNode" presStyleLbl="node2" presStyleIdx="1" presStyleCnt="2">
        <dgm:presLayoutVars>
          <dgm:chPref val="3"/>
        </dgm:presLayoutVars>
      </dgm:prSet>
      <dgm:spPr/>
      <dgm:t>
        <a:bodyPr/>
        <a:lstStyle/>
        <a:p>
          <a:endParaRPr lang="zh-CN" altLang="en-US"/>
        </a:p>
      </dgm:t>
    </dgm:pt>
    <dgm:pt modelId="{6C436C0E-117A-41B1-A2D0-3FA9170E309C}" type="pres">
      <dgm:prSet presAssocID="{A26DDF2F-95EA-4156-977A-DC77D8BB436A}" presName="level3hierChild" presStyleCnt="0"/>
      <dgm:spPr/>
    </dgm:pt>
    <dgm:pt modelId="{E30EC5C0-BEDC-44C6-A350-4C9CB6E3ACBB}" type="pres">
      <dgm:prSet presAssocID="{FFD305ED-555F-4EA7-B68D-6161293B2FB4}" presName="conn2-1" presStyleLbl="parChTrans1D3" presStyleIdx="3" presStyleCnt="6"/>
      <dgm:spPr/>
      <dgm:t>
        <a:bodyPr/>
        <a:lstStyle/>
        <a:p>
          <a:endParaRPr lang="zh-CN" altLang="en-US"/>
        </a:p>
      </dgm:t>
    </dgm:pt>
    <dgm:pt modelId="{9F0287DE-8C7B-4466-AF89-02F66BF151BF}" type="pres">
      <dgm:prSet presAssocID="{FFD305ED-555F-4EA7-B68D-6161293B2FB4}" presName="connTx" presStyleLbl="parChTrans1D3" presStyleIdx="3" presStyleCnt="6"/>
      <dgm:spPr/>
      <dgm:t>
        <a:bodyPr/>
        <a:lstStyle/>
        <a:p>
          <a:endParaRPr lang="zh-CN" altLang="en-US"/>
        </a:p>
      </dgm:t>
    </dgm:pt>
    <dgm:pt modelId="{F2D23E52-5F08-4AE2-B9D9-BD77DAB14890}" type="pres">
      <dgm:prSet presAssocID="{3CC03FD5-1076-435C-9650-06C9F33BC667}" presName="root2" presStyleCnt="0"/>
      <dgm:spPr/>
    </dgm:pt>
    <dgm:pt modelId="{CB82A65C-BA62-4CF4-AAF9-BABEB0355943}" type="pres">
      <dgm:prSet presAssocID="{3CC03FD5-1076-435C-9650-06C9F33BC667}" presName="LevelTwoTextNode" presStyleLbl="node3" presStyleIdx="3" presStyleCnt="6" custScaleX="214637" custLinFactNeighborX="613" custLinFactNeighborY="2453">
        <dgm:presLayoutVars>
          <dgm:chPref val="3"/>
        </dgm:presLayoutVars>
      </dgm:prSet>
      <dgm:spPr/>
      <dgm:t>
        <a:bodyPr/>
        <a:lstStyle/>
        <a:p>
          <a:endParaRPr lang="zh-CN" altLang="en-US"/>
        </a:p>
      </dgm:t>
    </dgm:pt>
    <dgm:pt modelId="{400F07F6-44AB-4A88-8D08-08D43F67E740}" type="pres">
      <dgm:prSet presAssocID="{3CC03FD5-1076-435C-9650-06C9F33BC667}" presName="level3hierChild" presStyleCnt="0"/>
      <dgm:spPr/>
    </dgm:pt>
    <dgm:pt modelId="{4B86681D-F8DC-4857-B86B-FD2A0E2BF6B9}" type="pres">
      <dgm:prSet presAssocID="{442C6BE5-EBC0-46ED-97DF-B2870E6009F3}" presName="conn2-1" presStyleLbl="parChTrans1D3" presStyleIdx="4" presStyleCnt="6"/>
      <dgm:spPr/>
      <dgm:t>
        <a:bodyPr/>
        <a:lstStyle/>
        <a:p>
          <a:endParaRPr lang="zh-CN" altLang="en-US"/>
        </a:p>
      </dgm:t>
    </dgm:pt>
    <dgm:pt modelId="{B2DE940D-1154-43CE-A4F1-68534EBA6CCC}" type="pres">
      <dgm:prSet presAssocID="{442C6BE5-EBC0-46ED-97DF-B2870E6009F3}" presName="connTx" presStyleLbl="parChTrans1D3" presStyleIdx="4" presStyleCnt="6"/>
      <dgm:spPr/>
      <dgm:t>
        <a:bodyPr/>
        <a:lstStyle/>
        <a:p>
          <a:endParaRPr lang="zh-CN" altLang="en-US"/>
        </a:p>
      </dgm:t>
    </dgm:pt>
    <dgm:pt modelId="{AF3D1B1F-EC58-4E23-8C67-4C70955137AB}" type="pres">
      <dgm:prSet presAssocID="{5783DF21-F7ED-49C8-9EB2-E2C7077CCD78}" presName="root2" presStyleCnt="0"/>
      <dgm:spPr/>
    </dgm:pt>
    <dgm:pt modelId="{3E88D870-F1B5-4AF2-AE73-E711164047CC}" type="pres">
      <dgm:prSet presAssocID="{5783DF21-F7ED-49C8-9EB2-E2C7077CCD78}" presName="LevelTwoTextNode" presStyleLbl="node3" presStyleIdx="4" presStyleCnt="6" custScaleX="214637">
        <dgm:presLayoutVars>
          <dgm:chPref val="3"/>
        </dgm:presLayoutVars>
      </dgm:prSet>
      <dgm:spPr/>
      <dgm:t>
        <a:bodyPr/>
        <a:lstStyle/>
        <a:p>
          <a:endParaRPr lang="zh-CN" altLang="en-US"/>
        </a:p>
      </dgm:t>
    </dgm:pt>
    <dgm:pt modelId="{93B8C5DF-3014-4302-8501-C501C4D4F157}" type="pres">
      <dgm:prSet presAssocID="{5783DF21-F7ED-49C8-9EB2-E2C7077CCD78}" presName="level3hierChild" presStyleCnt="0"/>
      <dgm:spPr/>
    </dgm:pt>
    <dgm:pt modelId="{E3F214CF-BBBB-4296-9A3A-FF89F56D4844}" type="pres">
      <dgm:prSet presAssocID="{94DE98E4-C334-44FD-9ECD-8D21500ACD0E}" presName="conn2-1" presStyleLbl="parChTrans1D3" presStyleIdx="5" presStyleCnt="6"/>
      <dgm:spPr/>
      <dgm:t>
        <a:bodyPr/>
        <a:lstStyle/>
        <a:p>
          <a:endParaRPr lang="zh-CN" altLang="en-US"/>
        </a:p>
      </dgm:t>
    </dgm:pt>
    <dgm:pt modelId="{022F62FC-3113-4828-9BC2-9F914B7FC3E7}" type="pres">
      <dgm:prSet presAssocID="{94DE98E4-C334-44FD-9ECD-8D21500ACD0E}" presName="connTx" presStyleLbl="parChTrans1D3" presStyleIdx="5" presStyleCnt="6"/>
      <dgm:spPr/>
      <dgm:t>
        <a:bodyPr/>
        <a:lstStyle/>
        <a:p>
          <a:endParaRPr lang="zh-CN" altLang="en-US"/>
        </a:p>
      </dgm:t>
    </dgm:pt>
    <dgm:pt modelId="{65A25D58-FB57-4EF0-A76C-B8854CE3327A}" type="pres">
      <dgm:prSet presAssocID="{7C3614B5-DACD-4C33-B1F9-E6AA15002975}" presName="root2" presStyleCnt="0"/>
      <dgm:spPr/>
    </dgm:pt>
    <dgm:pt modelId="{B3E037F6-CFE8-47EF-8BEC-CA496D2FEBE3}" type="pres">
      <dgm:prSet presAssocID="{7C3614B5-DACD-4C33-B1F9-E6AA15002975}" presName="LevelTwoTextNode" presStyleLbl="node3" presStyleIdx="5" presStyleCnt="6" custScaleX="214637">
        <dgm:presLayoutVars>
          <dgm:chPref val="3"/>
        </dgm:presLayoutVars>
      </dgm:prSet>
      <dgm:spPr/>
      <dgm:t>
        <a:bodyPr/>
        <a:lstStyle/>
        <a:p>
          <a:endParaRPr lang="zh-CN" altLang="en-US"/>
        </a:p>
      </dgm:t>
    </dgm:pt>
    <dgm:pt modelId="{0E7052AE-EE5A-42F1-841C-4B959E71BCC8}" type="pres">
      <dgm:prSet presAssocID="{7C3614B5-DACD-4C33-B1F9-E6AA15002975}" presName="level3hierChild" presStyleCnt="0"/>
      <dgm:spPr/>
    </dgm:pt>
  </dgm:ptLst>
  <dgm:cxnLst>
    <dgm:cxn modelId="{8CACF761-B77D-403F-ABC7-954673ED37EC}" type="presOf" srcId="{94DE98E4-C334-44FD-9ECD-8D21500ACD0E}" destId="{022F62FC-3113-4828-9BC2-9F914B7FC3E7}" srcOrd="1" destOrd="0" presId="urn:microsoft.com/office/officeart/2005/8/layout/hierarchy2"/>
    <dgm:cxn modelId="{2BBB851B-BF36-405F-8C5D-D7807985D9AB}" type="presOf" srcId="{6AEC2D31-85F6-4CFD-88A3-C37FF23E0F44}" destId="{0ABD49A4-E5D6-4A27-A945-13699EC0A88F}" srcOrd="0" destOrd="0" presId="urn:microsoft.com/office/officeart/2005/8/layout/hierarchy2"/>
    <dgm:cxn modelId="{8FA9D825-A908-4DB6-A790-D306D8DEF7BF}" type="presOf" srcId="{87223195-3FC5-4897-92CB-4C91A101DC82}" destId="{62032F48-EDBF-4D4E-8D9F-DE71FD3B5E04}" srcOrd="0" destOrd="0" presId="urn:microsoft.com/office/officeart/2005/8/layout/hierarchy2"/>
    <dgm:cxn modelId="{3130152B-92F7-430B-B52E-8F1F90DF994C}" type="presOf" srcId="{5AF8FC1B-9C3A-41C1-8AC9-DFF5CE9C7F09}" destId="{439698D2-6E5B-4CF0-BB00-8B457BE269F5}" srcOrd="1" destOrd="0" presId="urn:microsoft.com/office/officeart/2005/8/layout/hierarchy2"/>
    <dgm:cxn modelId="{F7449E36-A3FC-4067-9C2F-56E9D19FAB25}" srcId="{40582463-9CA1-4C31-A1D2-648DE42E99EA}" destId="{DFF26E15-F82C-456A-932A-7826D7ED94CE}" srcOrd="2" destOrd="0" parTransId="{20BFFC51-8F29-49EB-8342-7919D9F25A38}" sibTransId="{A828D0DD-3DF4-41E4-AD62-E802F044AF5C}"/>
    <dgm:cxn modelId="{87C82B41-7299-4026-9D3D-74DFDEBCE01B}" type="presOf" srcId="{DFF26E15-F82C-456A-932A-7826D7ED94CE}" destId="{05780117-9A8D-4CE5-99BA-893268089667}" srcOrd="0" destOrd="0" presId="urn:microsoft.com/office/officeart/2005/8/layout/hierarchy2"/>
    <dgm:cxn modelId="{8C25AC16-89C8-49C6-AC43-F05301018FBE}" srcId="{A26DDF2F-95EA-4156-977A-DC77D8BB436A}" destId="{5783DF21-F7ED-49C8-9EB2-E2C7077CCD78}" srcOrd="1" destOrd="0" parTransId="{442C6BE5-EBC0-46ED-97DF-B2870E6009F3}" sibTransId="{811B4AC7-F313-4FB6-BC05-EFE3690E8812}"/>
    <dgm:cxn modelId="{F9929ECF-A862-4B2B-8F66-360724235D7A}" type="presOf" srcId="{7C3614B5-DACD-4C33-B1F9-E6AA15002975}" destId="{B3E037F6-CFE8-47EF-8BEC-CA496D2FEBE3}" srcOrd="0" destOrd="0" presId="urn:microsoft.com/office/officeart/2005/8/layout/hierarchy2"/>
    <dgm:cxn modelId="{A1120C46-C907-4FCE-AF92-9EBC52922894}" srcId="{D46B1A37-1012-4DAD-9912-2817DACAB2C0}" destId="{40582463-9CA1-4C31-A1D2-648DE42E99EA}" srcOrd="0" destOrd="0" parTransId="{87223195-3FC5-4897-92CB-4C91A101DC82}" sibTransId="{46742F8B-3DD3-43E2-9775-20A8803B379A}"/>
    <dgm:cxn modelId="{2ACAE068-C0C5-4CDE-B877-96612F249242}" type="presOf" srcId="{85A85D9E-1B62-4CA3-8C0C-2FD74DDBCBBA}" destId="{502CEDFB-A6D2-494A-AF25-27373DF9BF6D}" srcOrd="1" destOrd="0" presId="urn:microsoft.com/office/officeart/2005/8/layout/hierarchy2"/>
    <dgm:cxn modelId="{14F98280-86F3-42AD-A42E-0DE2C0D4FE99}" srcId="{D46B1A37-1012-4DAD-9912-2817DACAB2C0}" destId="{A26DDF2F-95EA-4156-977A-DC77D8BB436A}" srcOrd="1" destOrd="0" parTransId="{5AF8FC1B-9C3A-41C1-8AC9-DFF5CE9C7F09}" sibTransId="{713E28AC-2321-4646-817B-A6D2326EA577}"/>
    <dgm:cxn modelId="{4FD928C2-853E-4851-9585-9994DFCB8875}" type="presOf" srcId="{3CC03FD5-1076-435C-9650-06C9F33BC667}" destId="{CB82A65C-BA62-4CF4-AAF9-BABEB0355943}" srcOrd="0" destOrd="0" presId="urn:microsoft.com/office/officeart/2005/8/layout/hierarchy2"/>
    <dgm:cxn modelId="{EB45AED7-9C3F-48F3-9906-13ADB5577B5A}" type="presOf" srcId="{85A85D9E-1B62-4CA3-8C0C-2FD74DDBCBBA}" destId="{B5CB428F-5395-47BC-A605-D2B238B5C650}" srcOrd="0" destOrd="0" presId="urn:microsoft.com/office/officeart/2005/8/layout/hierarchy2"/>
    <dgm:cxn modelId="{CCAADC44-90F6-4CB9-B1AE-1B96AF5E7368}" type="presOf" srcId="{A26DDF2F-95EA-4156-977A-DC77D8BB436A}" destId="{64AB2582-DF1F-4E97-A55F-FB9C6385D7B4}" srcOrd="0" destOrd="0" presId="urn:microsoft.com/office/officeart/2005/8/layout/hierarchy2"/>
    <dgm:cxn modelId="{D81CAB68-815C-4437-899D-91C06FEC432A}" type="presOf" srcId="{D46B1A37-1012-4DAD-9912-2817DACAB2C0}" destId="{5FA35795-EFEA-445A-8440-AAC06B45130B}" srcOrd="0" destOrd="0" presId="urn:microsoft.com/office/officeart/2005/8/layout/hierarchy2"/>
    <dgm:cxn modelId="{20CF5CB3-7B3E-4753-9D50-FFCCAC570692}" type="presOf" srcId="{5AF8FC1B-9C3A-41C1-8AC9-DFF5CE9C7F09}" destId="{E1C65751-0491-4FDC-9056-5AE4D64B9E86}" srcOrd="0" destOrd="0" presId="urn:microsoft.com/office/officeart/2005/8/layout/hierarchy2"/>
    <dgm:cxn modelId="{7A3BE7DA-89E9-4449-90DF-E50979F37784}" type="presOf" srcId="{6AEC2D31-85F6-4CFD-88A3-C37FF23E0F44}" destId="{C6013D94-E6E4-4080-A50C-1B850E9B6C16}" srcOrd="1" destOrd="0" presId="urn:microsoft.com/office/officeart/2005/8/layout/hierarchy2"/>
    <dgm:cxn modelId="{6BE90310-41CC-4799-A49C-EF1D216B5B5F}" type="presOf" srcId="{442C6BE5-EBC0-46ED-97DF-B2870E6009F3}" destId="{4B86681D-F8DC-4857-B86B-FD2A0E2BF6B9}" srcOrd="0" destOrd="0" presId="urn:microsoft.com/office/officeart/2005/8/layout/hierarchy2"/>
    <dgm:cxn modelId="{5FCCD9E9-947B-465B-87E7-F00B007401C0}" srcId="{7D41255B-82C1-44FB-BACF-CEF873A25CA4}" destId="{D46B1A37-1012-4DAD-9912-2817DACAB2C0}" srcOrd="0" destOrd="0" parTransId="{ECE98674-009F-41C0-8BE9-EF53DCDDAD88}" sibTransId="{CF8D42E4-8CE0-4F31-B952-091B563E7BCB}"/>
    <dgm:cxn modelId="{1050D823-3A6C-4F2F-A019-6CAC759B2D30}" type="presOf" srcId="{FFD305ED-555F-4EA7-B68D-6161293B2FB4}" destId="{9F0287DE-8C7B-4466-AF89-02F66BF151BF}" srcOrd="1" destOrd="0" presId="urn:microsoft.com/office/officeart/2005/8/layout/hierarchy2"/>
    <dgm:cxn modelId="{CD949B38-636D-47B0-8E5E-E48D7CC24DF8}" srcId="{40582463-9CA1-4C31-A1D2-648DE42E99EA}" destId="{DA15B36B-B91F-4820-B155-183C30011B2C}" srcOrd="0" destOrd="0" parTransId="{85A85D9E-1B62-4CA3-8C0C-2FD74DDBCBBA}" sibTransId="{2C36A561-3BA9-495B-A37F-4BCFF4D6CB32}"/>
    <dgm:cxn modelId="{84F36D34-4B46-4332-AEAB-B9A1F108265D}" type="presOf" srcId="{442C6BE5-EBC0-46ED-97DF-B2870E6009F3}" destId="{B2DE940D-1154-43CE-A4F1-68534EBA6CCC}" srcOrd="1" destOrd="0" presId="urn:microsoft.com/office/officeart/2005/8/layout/hierarchy2"/>
    <dgm:cxn modelId="{C1D3CB72-DBB1-4F15-B142-7A39ECA5D3EC}" type="presOf" srcId="{20BFFC51-8F29-49EB-8342-7919D9F25A38}" destId="{6D669634-1145-4C6D-8F31-9E8BBFACC0BF}" srcOrd="0" destOrd="0" presId="urn:microsoft.com/office/officeart/2005/8/layout/hierarchy2"/>
    <dgm:cxn modelId="{682164AC-392A-44CC-AC57-E4D3F08062FC}" srcId="{40582463-9CA1-4C31-A1D2-648DE42E99EA}" destId="{31ABCF90-05B8-4091-8A25-8050758311A2}" srcOrd="1" destOrd="0" parTransId="{6AEC2D31-85F6-4CFD-88A3-C37FF23E0F44}" sibTransId="{3D7278D9-FD56-420F-800E-CBDF6905154D}"/>
    <dgm:cxn modelId="{EDBFE1E1-C1D3-4DC2-9555-675CA3C2453F}" type="presOf" srcId="{31ABCF90-05B8-4091-8A25-8050758311A2}" destId="{7E339AA2-6693-4620-BCD7-BE90BCE1879D}" srcOrd="0" destOrd="0" presId="urn:microsoft.com/office/officeart/2005/8/layout/hierarchy2"/>
    <dgm:cxn modelId="{DEC8E44D-574A-4396-B30C-2CB2BDFE7CC1}" type="presOf" srcId="{FFD305ED-555F-4EA7-B68D-6161293B2FB4}" destId="{E30EC5C0-BEDC-44C6-A350-4C9CB6E3ACBB}" srcOrd="0" destOrd="0" presId="urn:microsoft.com/office/officeart/2005/8/layout/hierarchy2"/>
    <dgm:cxn modelId="{CCE69CC1-2E04-49C2-8F32-CCBAE359AA4E}" type="presOf" srcId="{5783DF21-F7ED-49C8-9EB2-E2C7077CCD78}" destId="{3E88D870-F1B5-4AF2-AE73-E711164047CC}" srcOrd="0" destOrd="0" presId="urn:microsoft.com/office/officeart/2005/8/layout/hierarchy2"/>
    <dgm:cxn modelId="{AF61C4B3-C97F-488F-96BA-DC7C48CC71E2}" srcId="{A26DDF2F-95EA-4156-977A-DC77D8BB436A}" destId="{7C3614B5-DACD-4C33-B1F9-E6AA15002975}" srcOrd="2" destOrd="0" parTransId="{94DE98E4-C334-44FD-9ECD-8D21500ACD0E}" sibTransId="{0543D0F0-08CB-4CCD-83E0-819DA2836C7E}"/>
    <dgm:cxn modelId="{CAEB9B42-F42C-4139-ACE8-9FF280FBB795}" type="presOf" srcId="{94DE98E4-C334-44FD-9ECD-8D21500ACD0E}" destId="{E3F214CF-BBBB-4296-9A3A-FF89F56D4844}" srcOrd="0" destOrd="0" presId="urn:microsoft.com/office/officeart/2005/8/layout/hierarchy2"/>
    <dgm:cxn modelId="{52B44B76-5208-47C9-8C34-C1A01F6E44A9}" type="presOf" srcId="{87223195-3FC5-4897-92CB-4C91A101DC82}" destId="{9804B487-500D-4F4D-8BD5-948E4EE3780A}" srcOrd="1" destOrd="0" presId="urn:microsoft.com/office/officeart/2005/8/layout/hierarchy2"/>
    <dgm:cxn modelId="{8B830BAD-254A-4025-BB52-C0034D90D0DF}" srcId="{A26DDF2F-95EA-4156-977A-DC77D8BB436A}" destId="{3CC03FD5-1076-435C-9650-06C9F33BC667}" srcOrd="0" destOrd="0" parTransId="{FFD305ED-555F-4EA7-B68D-6161293B2FB4}" sibTransId="{7940B277-A206-44EF-B7E1-B04770FBCB42}"/>
    <dgm:cxn modelId="{58EEB55E-E7DA-4BEB-B765-BB1B548B21AC}" type="presOf" srcId="{20BFFC51-8F29-49EB-8342-7919D9F25A38}" destId="{176AF69E-D110-4F97-AEFD-0A5108AE49E1}" srcOrd="1" destOrd="0" presId="urn:microsoft.com/office/officeart/2005/8/layout/hierarchy2"/>
    <dgm:cxn modelId="{195AFF4A-314D-4104-BB16-929C2DE8155C}" type="presOf" srcId="{40582463-9CA1-4C31-A1D2-648DE42E99EA}" destId="{1011DF74-0E5C-4541-ACB5-1BA57740169D}" srcOrd="0" destOrd="0" presId="urn:microsoft.com/office/officeart/2005/8/layout/hierarchy2"/>
    <dgm:cxn modelId="{8B5EFB9F-B6B1-41CC-9E5B-91E43586887C}" type="presOf" srcId="{DA15B36B-B91F-4820-B155-183C30011B2C}" destId="{51F86C1D-FFDB-4875-B14A-425F56D0A7C5}" srcOrd="0" destOrd="0" presId="urn:microsoft.com/office/officeart/2005/8/layout/hierarchy2"/>
    <dgm:cxn modelId="{B73DF26E-6228-4652-9D18-55E7E8723D24}" type="presOf" srcId="{7D41255B-82C1-44FB-BACF-CEF873A25CA4}" destId="{87794F53-FE8B-438C-B0EE-DF87D8D79EB4}" srcOrd="0" destOrd="0" presId="urn:microsoft.com/office/officeart/2005/8/layout/hierarchy2"/>
    <dgm:cxn modelId="{BD5CB831-27D4-42D9-94EC-44918823FE7F}" type="presParOf" srcId="{87794F53-FE8B-438C-B0EE-DF87D8D79EB4}" destId="{40881EA2-B349-4E96-B132-655D150579B9}" srcOrd="0" destOrd="0" presId="urn:microsoft.com/office/officeart/2005/8/layout/hierarchy2"/>
    <dgm:cxn modelId="{6FC2BD72-EAE1-4860-BDFA-74EAB085CA17}" type="presParOf" srcId="{40881EA2-B349-4E96-B132-655D150579B9}" destId="{5FA35795-EFEA-445A-8440-AAC06B45130B}" srcOrd="0" destOrd="0" presId="urn:microsoft.com/office/officeart/2005/8/layout/hierarchy2"/>
    <dgm:cxn modelId="{28D5A22B-DBB4-4FC3-BC66-1D4D78633D10}" type="presParOf" srcId="{40881EA2-B349-4E96-B132-655D150579B9}" destId="{DF160A18-4483-4521-AE6C-2032A475E1C4}" srcOrd="1" destOrd="0" presId="urn:microsoft.com/office/officeart/2005/8/layout/hierarchy2"/>
    <dgm:cxn modelId="{447299E1-213C-4B50-B5D9-10007F4C2B01}" type="presParOf" srcId="{DF160A18-4483-4521-AE6C-2032A475E1C4}" destId="{62032F48-EDBF-4D4E-8D9F-DE71FD3B5E04}" srcOrd="0" destOrd="0" presId="urn:microsoft.com/office/officeart/2005/8/layout/hierarchy2"/>
    <dgm:cxn modelId="{3ECE6A86-4E4D-49B2-B18E-6B3F2474CDC4}" type="presParOf" srcId="{62032F48-EDBF-4D4E-8D9F-DE71FD3B5E04}" destId="{9804B487-500D-4F4D-8BD5-948E4EE3780A}" srcOrd="0" destOrd="0" presId="urn:microsoft.com/office/officeart/2005/8/layout/hierarchy2"/>
    <dgm:cxn modelId="{50189A58-357C-4F1D-9966-CCCDA7DD0805}" type="presParOf" srcId="{DF160A18-4483-4521-AE6C-2032A475E1C4}" destId="{2B4B6EC9-E1C2-433B-98EC-09A359ABC82F}" srcOrd="1" destOrd="0" presId="urn:microsoft.com/office/officeart/2005/8/layout/hierarchy2"/>
    <dgm:cxn modelId="{A29D87B0-6B12-443C-9384-E68CFC5A499E}" type="presParOf" srcId="{2B4B6EC9-E1C2-433B-98EC-09A359ABC82F}" destId="{1011DF74-0E5C-4541-ACB5-1BA57740169D}" srcOrd="0" destOrd="0" presId="urn:microsoft.com/office/officeart/2005/8/layout/hierarchy2"/>
    <dgm:cxn modelId="{E78F502D-0723-4854-9654-5409A7B79CDB}" type="presParOf" srcId="{2B4B6EC9-E1C2-433B-98EC-09A359ABC82F}" destId="{97268F2F-88AD-4191-9479-7404560A0A14}" srcOrd="1" destOrd="0" presId="urn:microsoft.com/office/officeart/2005/8/layout/hierarchy2"/>
    <dgm:cxn modelId="{1051BE67-6E2C-4CD6-9BD0-45BB5F0E0D75}" type="presParOf" srcId="{97268F2F-88AD-4191-9479-7404560A0A14}" destId="{B5CB428F-5395-47BC-A605-D2B238B5C650}" srcOrd="0" destOrd="0" presId="urn:microsoft.com/office/officeart/2005/8/layout/hierarchy2"/>
    <dgm:cxn modelId="{1C2CA728-61A2-4731-9AF6-2B8151F72A3E}" type="presParOf" srcId="{B5CB428F-5395-47BC-A605-D2B238B5C650}" destId="{502CEDFB-A6D2-494A-AF25-27373DF9BF6D}" srcOrd="0" destOrd="0" presId="urn:microsoft.com/office/officeart/2005/8/layout/hierarchy2"/>
    <dgm:cxn modelId="{EAA70FF2-343B-4B35-82D7-022EC594953B}" type="presParOf" srcId="{97268F2F-88AD-4191-9479-7404560A0A14}" destId="{55400778-B3A3-4192-9CE5-E75E6730194F}" srcOrd="1" destOrd="0" presId="urn:microsoft.com/office/officeart/2005/8/layout/hierarchy2"/>
    <dgm:cxn modelId="{B1808511-EE04-42D6-837A-B3E96196B78C}" type="presParOf" srcId="{55400778-B3A3-4192-9CE5-E75E6730194F}" destId="{51F86C1D-FFDB-4875-B14A-425F56D0A7C5}" srcOrd="0" destOrd="0" presId="urn:microsoft.com/office/officeart/2005/8/layout/hierarchy2"/>
    <dgm:cxn modelId="{23DD9032-A3F4-49BD-88A6-A452DC2571DD}" type="presParOf" srcId="{55400778-B3A3-4192-9CE5-E75E6730194F}" destId="{9CBDFC80-6CAD-42BD-8799-28C6B7F5F240}" srcOrd="1" destOrd="0" presId="urn:microsoft.com/office/officeart/2005/8/layout/hierarchy2"/>
    <dgm:cxn modelId="{60669744-E0D0-48FA-A1F3-FF8695E042CC}" type="presParOf" srcId="{97268F2F-88AD-4191-9479-7404560A0A14}" destId="{0ABD49A4-E5D6-4A27-A945-13699EC0A88F}" srcOrd="2" destOrd="0" presId="urn:microsoft.com/office/officeart/2005/8/layout/hierarchy2"/>
    <dgm:cxn modelId="{0C01ABDE-C53C-460F-869C-5C824C4B2980}" type="presParOf" srcId="{0ABD49A4-E5D6-4A27-A945-13699EC0A88F}" destId="{C6013D94-E6E4-4080-A50C-1B850E9B6C16}" srcOrd="0" destOrd="0" presId="urn:microsoft.com/office/officeart/2005/8/layout/hierarchy2"/>
    <dgm:cxn modelId="{57E54E0F-213D-48C4-8473-970CD2F7481B}" type="presParOf" srcId="{97268F2F-88AD-4191-9479-7404560A0A14}" destId="{01097604-7AC4-4A83-8125-29A9BC670F9A}" srcOrd="3" destOrd="0" presId="urn:microsoft.com/office/officeart/2005/8/layout/hierarchy2"/>
    <dgm:cxn modelId="{F2DC7A23-9607-4DA0-A8D6-7EDDB7CD89FB}" type="presParOf" srcId="{01097604-7AC4-4A83-8125-29A9BC670F9A}" destId="{7E339AA2-6693-4620-BCD7-BE90BCE1879D}" srcOrd="0" destOrd="0" presId="urn:microsoft.com/office/officeart/2005/8/layout/hierarchy2"/>
    <dgm:cxn modelId="{8DCF0E2C-659C-472A-972F-989C7D6886FD}" type="presParOf" srcId="{01097604-7AC4-4A83-8125-29A9BC670F9A}" destId="{8E5C1422-2BC1-409E-B83D-D18EE4503A3B}" srcOrd="1" destOrd="0" presId="urn:microsoft.com/office/officeart/2005/8/layout/hierarchy2"/>
    <dgm:cxn modelId="{9CC984E6-363C-4DDB-8BDD-69DD057F79D0}" type="presParOf" srcId="{97268F2F-88AD-4191-9479-7404560A0A14}" destId="{6D669634-1145-4C6D-8F31-9E8BBFACC0BF}" srcOrd="4" destOrd="0" presId="urn:microsoft.com/office/officeart/2005/8/layout/hierarchy2"/>
    <dgm:cxn modelId="{CF0A229A-38FD-4322-A637-33F8D009FDEE}" type="presParOf" srcId="{6D669634-1145-4C6D-8F31-9E8BBFACC0BF}" destId="{176AF69E-D110-4F97-AEFD-0A5108AE49E1}" srcOrd="0" destOrd="0" presId="urn:microsoft.com/office/officeart/2005/8/layout/hierarchy2"/>
    <dgm:cxn modelId="{4623DF10-D14D-4166-88E9-C94608FDCB35}" type="presParOf" srcId="{97268F2F-88AD-4191-9479-7404560A0A14}" destId="{69E78308-F9D9-4BB1-AB98-A261D7E2B293}" srcOrd="5" destOrd="0" presId="urn:microsoft.com/office/officeart/2005/8/layout/hierarchy2"/>
    <dgm:cxn modelId="{FD6436A9-CFCB-4F50-8EEA-22A62BDCBD72}" type="presParOf" srcId="{69E78308-F9D9-4BB1-AB98-A261D7E2B293}" destId="{05780117-9A8D-4CE5-99BA-893268089667}" srcOrd="0" destOrd="0" presId="urn:microsoft.com/office/officeart/2005/8/layout/hierarchy2"/>
    <dgm:cxn modelId="{C62A26EC-85E6-40F1-ABDC-70EB7454B1F9}" type="presParOf" srcId="{69E78308-F9D9-4BB1-AB98-A261D7E2B293}" destId="{3CBA0761-AC8A-4A8A-8CDF-E530298556BF}" srcOrd="1" destOrd="0" presId="urn:microsoft.com/office/officeart/2005/8/layout/hierarchy2"/>
    <dgm:cxn modelId="{8D8E0D1B-10B7-4005-9D4A-06B0420A38E5}" type="presParOf" srcId="{DF160A18-4483-4521-AE6C-2032A475E1C4}" destId="{E1C65751-0491-4FDC-9056-5AE4D64B9E86}" srcOrd="2" destOrd="0" presId="urn:microsoft.com/office/officeart/2005/8/layout/hierarchy2"/>
    <dgm:cxn modelId="{832C12E3-D67D-4CD1-823D-A04F3EDD715A}" type="presParOf" srcId="{E1C65751-0491-4FDC-9056-5AE4D64B9E86}" destId="{439698D2-6E5B-4CF0-BB00-8B457BE269F5}" srcOrd="0" destOrd="0" presId="urn:microsoft.com/office/officeart/2005/8/layout/hierarchy2"/>
    <dgm:cxn modelId="{5178CDA8-251A-4ED3-B892-C2D9EE5B4324}" type="presParOf" srcId="{DF160A18-4483-4521-AE6C-2032A475E1C4}" destId="{518CC761-D7C6-414D-87CF-3740ED8C19FC}" srcOrd="3" destOrd="0" presId="urn:microsoft.com/office/officeart/2005/8/layout/hierarchy2"/>
    <dgm:cxn modelId="{C9FB501E-031C-497C-874E-47CCD8C2A596}" type="presParOf" srcId="{518CC761-D7C6-414D-87CF-3740ED8C19FC}" destId="{64AB2582-DF1F-4E97-A55F-FB9C6385D7B4}" srcOrd="0" destOrd="0" presId="urn:microsoft.com/office/officeart/2005/8/layout/hierarchy2"/>
    <dgm:cxn modelId="{8E23FB04-EE4A-4D35-B31F-63FD5D8FC4FA}" type="presParOf" srcId="{518CC761-D7C6-414D-87CF-3740ED8C19FC}" destId="{6C436C0E-117A-41B1-A2D0-3FA9170E309C}" srcOrd="1" destOrd="0" presId="urn:microsoft.com/office/officeart/2005/8/layout/hierarchy2"/>
    <dgm:cxn modelId="{693D458D-AD15-42BF-8A57-283D85662C50}" type="presParOf" srcId="{6C436C0E-117A-41B1-A2D0-3FA9170E309C}" destId="{E30EC5C0-BEDC-44C6-A350-4C9CB6E3ACBB}" srcOrd="0" destOrd="0" presId="urn:microsoft.com/office/officeart/2005/8/layout/hierarchy2"/>
    <dgm:cxn modelId="{E7B76FE9-6F56-4537-8808-DCB70F73441C}" type="presParOf" srcId="{E30EC5C0-BEDC-44C6-A350-4C9CB6E3ACBB}" destId="{9F0287DE-8C7B-4466-AF89-02F66BF151BF}" srcOrd="0" destOrd="0" presId="urn:microsoft.com/office/officeart/2005/8/layout/hierarchy2"/>
    <dgm:cxn modelId="{DAA096F6-126A-443A-814B-2EAD061006FE}" type="presParOf" srcId="{6C436C0E-117A-41B1-A2D0-3FA9170E309C}" destId="{F2D23E52-5F08-4AE2-B9D9-BD77DAB14890}" srcOrd="1" destOrd="0" presId="urn:microsoft.com/office/officeart/2005/8/layout/hierarchy2"/>
    <dgm:cxn modelId="{F44ECB80-B3B6-4849-85AF-6B6C9D8B9F5A}" type="presParOf" srcId="{F2D23E52-5F08-4AE2-B9D9-BD77DAB14890}" destId="{CB82A65C-BA62-4CF4-AAF9-BABEB0355943}" srcOrd="0" destOrd="0" presId="urn:microsoft.com/office/officeart/2005/8/layout/hierarchy2"/>
    <dgm:cxn modelId="{AEB2DA07-731E-4D57-A44A-7474352F2FCC}" type="presParOf" srcId="{F2D23E52-5F08-4AE2-B9D9-BD77DAB14890}" destId="{400F07F6-44AB-4A88-8D08-08D43F67E740}" srcOrd="1" destOrd="0" presId="urn:microsoft.com/office/officeart/2005/8/layout/hierarchy2"/>
    <dgm:cxn modelId="{9BD542AC-751D-47A1-A7CF-BEE3F1257A9A}" type="presParOf" srcId="{6C436C0E-117A-41B1-A2D0-3FA9170E309C}" destId="{4B86681D-F8DC-4857-B86B-FD2A0E2BF6B9}" srcOrd="2" destOrd="0" presId="urn:microsoft.com/office/officeart/2005/8/layout/hierarchy2"/>
    <dgm:cxn modelId="{859DC0B5-7C75-45DB-8B55-F42807504693}" type="presParOf" srcId="{4B86681D-F8DC-4857-B86B-FD2A0E2BF6B9}" destId="{B2DE940D-1154-43CE-A4F1-68534EBA6CCC}" srcOrd="0" destOrd="0" presId="urn:microsoft.com/office/officeart/2005/8/layout/hierarchy2"/>
    <dgm:cxn modelId="{32A62FE8-A616-43C4-A0B5-0751E98EDFC2}" type="presParOf" srcId="{6C436C0E-117A-41B1-A2D0-3FA9170E309C}" destId="{AF3D1B1F-EC58-4E23-8C67-4C70955137AB}" srcOrd="3" destOrd="0" presId="urn:microsoft.com/office/officeart/2005/8/layout/hierarchy2"/>
    <dgm:cxn modelId="{E11D539B-EA0A-41F9-8C18-4299FF090989}" type="presParOf" srcId="{AF3D1B1F-EC58-4E23-8C67-4C70955137AB}" destId="{3E88D870-F1B5-4AF2-AE73-E711164047CC}" srcOrd="0" destOrd="0" presId="urn:microsoft.com/office/officeart/2005/8/layout/hierarchy2"/>
    <dgm:cxn modelId="{5987138E-6C5D-4B5B-BC31-47348788CCDB}" type="presParOf" srcId="{AF3D1B1F-EC58-4E23-8C67-4C70955137AB}" destId="{93B8C5DF-3014-4302-8501-C501C4D4F157}" srcOrd="1" destOrd="0" presId="urn:microsoft.com/office/officeart/2005/8/layout/hierarchy2"/>
    <dgm:cxn modelId="{7CAF9654-C948-43E6-88D0-52E1B5F9011A}" type="presParOf" srcId="{6C436C0E-117A-41B1-A2D0-3FA9170E309C}" destId="{E3F214CF-BBBB-4296-9A3A-FF89F56D4844}" srcOrd="4" destOrd="0" presId="urn:microsoft.com/office/officeart/2005/8/layout/hierarchy2"/>
    <dgm:cxn modelId="{44B5FBE1-5ADF-43DA-B862-8BF2D0A3FE4C}" type="presParOf" srcId="{E3F214CF-BBBB-4296-9A3A-FF89F56D4844}" destId="{022F62FC-3113-4828-9BC2-9F914B7FC3E7}" srcOrd="0" destOrd="0" presId="urn:microsoft.com/office/officeart/2005/8/layout/hierarchy2"/>
    <dgm:cxn modelId="{2E9B7944-43B0-4F21-BEB4-AFCF4C5B46C3}" type="presParOf" srcId="{6C436C0E-117A-41B1-A2D0-3FA9170E309C}" destId="{65A25D58-FB57-4EF0-A76C-B8854CE3327A}" srcOrd="5" destOrd="0" presId="urn:microsoft.com/office/officeart/2005/8/layout/hierarchy2"/>
    <dgm:cxn modelId="{933D9033-31DD-4788-A3BD-7C93C2E18AB9}" type="presParOf" srcId="{65A25D58-FB57-4EF0-A76C-B8854CE3327A}" destId="{B3E037F6-CFE8-47EF-8BEC-CA496D2FEBE3}" srcOrd="0" destOrd="0" presId="urn:microsoft.com/office/officeart/2005/8/layout/hierarchy2"/>
    <dgm:cxn modelId="{CEFFF59D-298A-4E11-99AD-B34B973986B5}" type="presParOf" srcId="{65A25D58-FB57-4EF0-A76C-B8854CE3327A}" destId="{0E7052AE-EE5A-42F1-841C-4B959E71BCC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81FA6F-6699-4E1E-B85B-72E128C2F24E}" type="doc">
      <dgm:prSet loTypeId="urn:microsoft.com/office/officeart/2005/8/layout/cycle6" loCatId="cycle" qsTypeId="urn:microsoft.com/office/officeart/2005/8/quickstyle/simple1" qsCatId="simple" csTypeId="urn:microsoft.com/office/officeart/2005/8/colors/accent1_2" csCatId="accent1"/>
      <dgm:spPr/>
      <dgm:t>
        <a:bodyPr/>
        <a:lstStyle/>
        <a:p>
          <a:endParaRPr lang="zh-CN" altLang="en-US"/>
        </a:p>
      </dgm:t>
    </dgm:pt>
    <dgm:pt modelId="{07CE7209-36CB-41FA-8733-004ADB9B68F8}">
      <dgm:prSet/>
      <dgm:spPr/>
      <dgm:t>
        <a:bodyPr/>
        <a:lstStyle/>
        <a:p>
          <a:r>
            <a:rPr lang="zh-CN" dirty="0"/>
            <a:t>学生</a:t>
          </a:r>
          <a:r>
            <a:rPr lang="en-US" dirty="0"/>
            <a:t>-</a:t>
          </a:r>
          <a:r>
            <a:rPr lang="zh-CN" dirty="0"/>
            <a:t>家长</a:t>
          </a:r>
          <a:r>
            <a:rPr lang="en-US" dirty="0"/>
            <a:t>-</a:t>
          </a:r>
          <a:r>
            <a:rPr lang="zh-CN" dirty="0"/>
            <a:t>校友</a:t>
          </a:r>
        </a:p>
      </dgm:t>
    </dgm:pt>
    <dgm:pt modelId="{F5AA81F1-8E80-4200-8449-3846A8A314CF}" type="parTrans" cxnId="{2726AFA0-2D15-478D-9180-9EA1170C288E}">
      <dgm:prSet/>
      <dgm:spPr/>
      <dgm:t>
        <a:bodyPr/>
        <a:lstStyle/>
        <a:p>
          <a:endParaRPr lang="zh-CN" altLang="en-US"/>
        </a:p>
      </dgm:t>
    </dgm:pt>
    <dgm:pt modelId="{154F5863-39B0-4F63-B1ED-1DD3A6C5A013}" type="sibTrans" cxnId="{2726AFA0-2D15-478D-9180-9EA1170C288E}">
      <dgm:prSet/>
      <dgm:spPr/>
      <dgm:t>
        <a:bodyPr/>
        <a:lstStyle/>
        <a:p>
          <a:endParaRPr lang="zh-CN" altLang="en-US"/>
        </a:p>
      </dgm:t>
    </dgm:pt>
    <dgm:pt modelId="{1BDFD8A6-59A1-41EC-A484-5D2E761E181E}">
      <dgm:prSet/>
      <dgm:spPr/>
      <dgm:t>
        <a:bodyPr/>
        <a:lstStyle/>
        <a:p>
          <a:r>
            <a:rPr lang="zh-CN"/>
            <a:t>教职员工</a:t>
          </a:r>
        </a:p>
      </dgm:t>
    </dgm:pt>
    <dgm:pt modelId="{FA6D55F1-61C4-4299-BCB9-EA0EAC5ECCCE}" type="parTrans" cxnId="{BD1B9EDF-4E6D-4121-8892-F8C7DB0E3053}">
      <dgm:prSet/>
      <dgm:spPr/>
      <dgm:t>
        <a:bodyPr/>
        <a:lstStyle/>
        <a:p>
          <a:endParaRPr lang="zh-CN" altLang="en-US"/>
        </a:p>
      </dgm:t>
    </dgm:pt>
    <dgm:pt modelId="{B04D6A09-5107-4CAC-BE73-57A803B2DB06}" type="sibTrans" cxnId="{BD1B9EDF-4E6D-4121-8892-F8C7DB0E3053}">
      <dgm:prSet/>
      <dgm:spPr/>
      <dgm:t>
        <a:bodyPr/>
        <a:lstStyle/>
        <a:p>
          <a:endParaRPr lang="zh-CN" altLang="en-US"/>
        </a:p>
      </dgm:t>
    </dgm:pt>
    <dgm:pt modelId="{A12121F1-D4B2-4FC1-A140-6D4368D035B6}">
      <dgm:prSet/>
      <dgm:spPr/>
      <dgm:t>
        <a:bodyPr/>
        <a:lstStyle/>
        <a:p>
          <a:r>
            <a:rPr lang="zh-CN" dirty="0"/>
            <a:t>政府</a:t>
          </a:r>
          <a:r>
            <a:rPr lang="en-US" dirty="0"/>
            <a:t>-</a:t>
          </a:r>
          <a:r>
            <a:rPr lang="zh-CN" dirty="0"/>
            <a:t>行业</a:t>
          </a:r>
          <a:r>
            <a:rPr lang="en-US" dirty="0"/>
            <a:t>-</a:t>
          </a:r>
          <a:r>
            <a:rPr lang="zh-CN" dirty="0"/>
            <a:t>企业</a:t>
          </a:r>
        </a:p>
      </dgm:t>
    </dgm:pt>
    <dgm:pt modelId="{699C3789-667A-47C4-86DE-3571A418CC50}" type="parTrans" cxnId="{AED25D29-A9D6-4F6B-B557-8D4478008C80}">
      <dgm:prSet/>
      <dgm:spPr/>
      <dgm:t>
        <a:bodyPr/>
        <a:lstStyle/>
        <a:p>
          <a:endParaRPr lang="zh-CN" altLang="en-US"/>
        </a:p>
      </dgm:t>
    </dgm:pt>
    <dgm:pt modelId="{635E9E14-F14C-4810-9A5B-6A7433122460}" type="sibTrans" cxnId="{AED25D29-A9D6-4F6B-B557-8D4478008C80}">
      <dgm:prSet/>
      <dgm:spPr/>
      <dgm:t>
        <a:bodyPr/>
        <a:lstStyle/>
        <a:p>
          <a:endParaRPr lang="zh-CN" altLang="en-US"/>
        </a:p>
      </dgm:t>
    </dgm:pt>
    <dgm:pt modelId="{9F5AF4A5-7809-41C7-B20D-468E04BCCCCB}">
      <dgm:prSet/>
      <dgm:spPr/>
      <dgm:t>
        <a:bodyPr/>
        <a:lstStyle/>
        <a:p>
          <a:r>
            <a:rPr lang="zh-CN"/>
            <a:t>社区</a:t>
          </a:r>
        </a:p>
      </dgm:t>
    </dgm:pt>
    <dgm:pt modelId="{A70AF43B-B866-4439-A018-4B4A5F4DB8E9}" type="parTrans" cxnId="{897F847B-96AB-4501-8A03-98E3808A1AE6}">
      <dgm:prSet/>
      <dgm:spPr/>
      <dgm:t>
        <a:bodyPr/>
        <a:lstStyle/>
        <a:p>
          <a:endParaRPr lang="zh-CN" altLang="en-US"/>
        </a:p>
      </dgm:t>
    </dgm:pt>
    <dgm:pt modelId="{22C5AAAD-2FD9-4CC1-85FD-35EE9101D723}" type="sibTrans" cxnId="{897F847B-96AB-4501-8A03-98E3808A1AE6}">
      <dgm:prSet/>
      <dgm:spPr/>
      <dgm:t>
        <a:bodyPr/>
        <a:lstStyle/>
        <a:p>
          <a:endParaRPr lang="zh-CN" altLang="en-US"/>
        </a:p>
      </dgm:t>
    </dgm:pt>
    <dgm:pt modelId="{A231139A-FEA9-4014-A19C-8785B284664C}">
      <dgm:prSet/>
      <dgm:spPr/>
      <dgm:t>
        <a:bodyPr/>
        <a:lstStyle/>
        <a:p>
          <a:r>
            <a:rPr lang="zh-CN"/>
            <a:t>第三方</a:t>
          </a:r>
        </a:p>
      </dgm:t>
    </dgm:pt>
    <dgm:pt modelId="{104B6526-1E6A-4B34-A39E-D31454C4CDA6}" type="parTrans" cxnId="{BBF9D462-82CE-4815-91C6-A7D6AE0C74B4}">
      <dgm:prSet/>
      <dgm:spPr/>
      <dgm:t>
        <a:bodyPr/>
        <a:lstStyle/>
        <a:p>
          <a:endParaRPr lang="zh-CN" altLang="en-US"/>
        </a:p>
      </dgm:t>
    </dgm:pt>
    <dgm:pt modelId="{1404811B-664B-4040-8DF0-CAC49EA6DB3D}" type="sibTrans" cxnId="{BBF9D462-82CE-4815-91C6-A7D6AE0C74B4}">
      <dgm:prSet/>
      <dgm:spPr/>
      <dgm:t>
        <a:bodyPr/>
        <a:lstStyle/>
        <a:p>
          <a:endParaRPr lang="zh-CN" altLang="en-US"/>
        </a:p>
      </dgm:t>
    </dgm:pt>
    <dgm:pt modelId="{37720C6A-F350-4E9B-BFB6-0BC9D5B9BBD5}" type="pres">
      <dgm:prSet presAssocID="{4681FA6F-6699-4E1E-B85B-72E128C2F24E}" presName="cycle" presStyleCnt="0">
        <dgm:presLayoutVars>
          <dgm:dir/>
          <dgm:resizeHandles val="exact"/>
        </dgm:presLayoutVars>
      </dgm:prSet>
      <dgm:spPr/>
      <dgm:t>
        <a:bodyPr/>
        <a:lstStyle/>
        <a:p>
          <a:endParaRPr lang="zh-CN" altLang="en-US"/>
        </a:p>
      </dgm:t>
    </dgm:pt>
    <dgm:pt modelId="{B812A7A4-7D99-441B-9009-A45872F61A3A}" type="pres">
      <dgm:prSet presAssocID="{07CE7209-36CB-41FA-8733-004ADB9B68F8}" presName="node" presStyleLbl="node1" presStyleIdx="0" presStyleCnt="5">
        <dgm:presLayoutVars>
          <dgm:bulletEnabled val="1"/>
        </dgm:presLayoutVars>
      </dgm:prSet>
      <dgm:spPr/>
      <dgm:t>
        <a:bodyPr/>
        <a:lstStyle/>
        <a:p>
          <a:endParaRPr lang="zh-CN" altLang="en-US"/>
        </a:p>
      </dgm:t>
    </dgm:pt>
    <dgm:pt modelId="{54E0EB81-4453-4C21-ADE7-490CC38257F9}" type="pres">
      <dgm:prSet presAssocID="{07CE7209-36CB-41FA-8733-004ADB9B68F8}" presName="spNode" presStyleCnt="0"/>
      <dgm:spPr/>
    </dgm:pt>
    <dgm:pt modelId="{256CAF92-49A4-4276-9713-03D9AE2D2E57}" type="pres">
      <dgm:prSet presAssocID="{154F5863-39B0-4F63-B1ED-1DD3A6C5A013}" presName="sibTrans" presStyleLbl="sibTrans1D1" presStyleIdx="0" presStyleCnt="5"/>
      <dgm:spPr/>
      <dgm:t>
        <a:bodyPr/>
        <a:lstStyle/>
        <a:p>
          <a:endParaRPr lang="zh-CN" altLang="en-US"/>
        </a:p>
      </dgm:t>
    </dgm:pt>
    <dgm:pt modelId="{AEE37328-9BF8-48DA-872F-53270AB4BD2E}" type="pres">
      <dgm:prSet presAssocID="{1BDFD8A6-59A1-41EC-A484-5D2E761E181E}" presName="node" presStyleLbl="node1" presStyleIdx="1" presStyleCnt="5">
        <dgm:presLayoutVars>
          <dgm:bulletEnabled val="1"/>
        </dgm:presLayoutVars>
      </dgm:prSet>
      <dgm:spPr/>
      <dgm:t>
        <a:bodyPr/>
        <a:lstStyle/>
        <a:p>
          <a:endParaRPr lang="zh-CN" altLang="en-US"/>
        </a:p>
      </dgm:t>
    </dgm:pt>
    <dgm:pt modelId="{36784FC0-468A-41B0-9A1D-2D1FA9DDD16E}" type="pres">
      <dgm:prSet presAssocID="{1BDFD8A6-59A1-41EC-A484-5D2E761E181E}" presName="spNode" presStyleCnt="0"/>
      <dgm:spPr/>
    </dgm:pt>
    <dgm:pt modelId="{19239016-2E40-4AC6-B349-34AA73BE92E6}" type="pres">
      <dgm:prSet presAssocID="{B04D6A09-5107-4CAC-BE73-57A803B2DB06}" presName="sibTrans" presStyleLbl="sibTrans1D1" presStyleIdx="1" presStyleCnt="5"/>
      <dgm:spPr/>
      <dgm:t>
        <a:bodyPr/>
        <a:lstStyle/>
        <a:p>
          <a:endParaRPr lang="zh-CN" altLang="en-US"/>
        </a:p>
      </dgm:t>
    </dgm:pt>
    <dgm:pt modelId="{2BA3FC10-DB52-416D-90CA-6CEDE916FC56}" type="pres">
      <dgm:prSet presAssocID="{A12121F1-D4B2-4FC1-A140-6D4368D035B6}" presName="node" presStyleLbl="node1" presStyleIdx="2" presStyleCnt="5">
        <dgm:presLayoutVars>
          <dgm:bulletEnabled val="1"/>
        </dgm:presLayoutVars>
      </dgm:prSet>
      <dgm:spPr/>
      <dgm:t>
        <a:bodyPr/>
        <a:lstStyle/>
        <a:p>
          <a:endParaRPr lang="zh-CN" altLang="en-US"/>
        </a:p>
      </dgm:t>
    </dgm:pt>
    <dgm:pt modelId="{904718C7-39D1-4D46-9151-88B87901FF05}" type="pres">
      <dgm:prSet presAssocID="{A12121F1-D4B2-4FC1-A140-6D4368D035B6}" presName="spNode" presStyleCnt="0"/>
      <dgm:spPr/>
    </dgm:pt>
    <dgm:pt modelId="{A68CB46F-245F-4DD8-A9C4-419687E6B2C8}" type="pres">
      <dgm:prSet presAssocID="{635E9E14-F14C-4810-9A5B-6A7433122460}" presName="sibTrans" presStyleLbl="sibTrans1D1" presStyleIdx="2" presStyleCnt="5"/>
      <dgm:spPr/>
      <dgm:t>
        <a:bodyPr/>
        <a:lstStyle/>
        <a:p>
          <a:endParaRPr lang="zh-CN" altLang="en-US"/>
        </a:p>
      </dgm:t>
    </dgm:pt>
    <dgm:pt modelId="{DA3E8EDF-8428-42E7-BE90-D1561AB6DDD2}" type="pres">
      <dgm:prSet presAssocID="{9F5AF4A5-7809-41C7-B20D-468E04BCCCCB}" presName="node" presStyleLbl="node1" presStyleIdx="3" presStyleCnt="5">
        <dgm:presLayoutVars>
          <dgm:bulletEnabled val="1"/>
        </dgm:presLayoutVars>
      </dgm:prSet>
      <dgm:spPr/>
      <dgm:t>
        <a:bodyPr/>
        <a:lstStyle/>
        <a:p>
          <a:endParaRPr lang="zh-CN" altLang="en-US"/>
        </a:p>
      </dgm:t>
    </dgm:pt>
    <dgm:pt modelId="{07E070EF-9CDE-4B21-80FD-DD011F4017DA}" type="pres">
      <dgm:prSet presAssocID="{9F5AF4A5-7809-41C7-B20D-468E04BCCCCB}" presName="spNode" presStyleCnt="0"/>
      <dgm:spPr/>
    </dgm:pt>
    <dgm:pt modelId="{0BD3E583-F37C-4B75-A2C8-8181E25C7F7C}" type="pres">
      <dgm:prSet presAssocID="{22C5AAAD-2FD9-4CC1-85FD-35EE9101D723}" presName="sibTrans" presStyleLbl="sibTrans1D1" presStyleIdx="3" presStyleCnt="5"/>
      <dgm:spPr/>
      <dgm:t>
        <a:bodyPr/>
        <a:lstStyle/>
        <a:p>
          <a:endParaRPr lang="zh-CN" altLang="en-US"/>
        </a:p>
      </dgm:t>
    </dgm:pt>
    <dgm:pt modelId="{D0E23971-3537-416C-BD36-E007FAB927F2}" type="pres">
      <dgm:prSet presAssocID="{A231139A-FEA9-4014-A19C-8785B284664C}" presName="node" presStyleLbl="node1" presStyleIdx="4" presStyleCnt="5">
        <dgm:presLayoutVars>
          <dgm:bulletEnabled val="1"/>
        </dgm:presLayoutVars>
      </dgm:prSet>
      <dgm:spPr/>
      <dgm:t>
        <a:bodyPr/>
        <a:lstStyle/>
        <a:p>
          <a:endParaRPr lang="zh-CN" altLang="en-US"/>
        </a:p>
      </dgm:t>
    </dgm:pt>
    <dgm:pt modelId="{6B8D53FB-7829-4868-A33C-79CC81D8CAE4}" type="pres">
      <dgm:prSet presAssocID="{A231139A-FEA9-4014-A19C-8785B284664C}" presName="spNode" presStyleCnt="0"/>
      <dgm:spPr/>
    </dgm:pt>
    <dgm:pt modelId="{CCA40654-493D-43ED-93BA-BB913B4BDF2F}" type="pres">
      <dgm:prSet presAssocID="{1404811B-664B-4040-8DF0-CAC49EA6DB3D}" presName="sibTrans" presStyleLbl="sibTrans1D1" presStyleIdx="4" presStyleCnt="5"/>
      <dgm:spPr/>
      <dgm:t>
        <a:bodyPr/>
        <a:lstStyle/>
        <a:p>
          <a:endParaRPr lang="zh-CN" altLang="en-US"/>
        </a:p>
      </dgm:t>
    </dgm:pt>
  </dgm:ptLst>
  <dgm:cxnLst>
    <dgm:cxn modelId="{98A4FCA2-25D2-4FE7-A72D-568FB314CAB7}" type="presOf" srcId="{635E9E14-F14C-4810-9A5B-6A7433122460}" destId="{A68CB46F-245F-4DD8-A9C4-419687E6B2C8}" srcOrd="0" destOrd="0" presId="urn:microsoft.com/office/officeart/2005/8/layout/cycle6"/>
    <dgm:cxn modelId="{1EBFA0B9-D279-4A8A-ADCC-B04535C22255}" type="presOf" srcId="{A231139A-FEA9-4014-A19C-8785B284664C}" destId="{D0E23971-3537-416C-BD36-E007FAB927F2}" srcOrd="0" destOrd="0" presId="urn:microsoft.com/office/officeart/2005/8/layout/cycle6"/>
    <dgm:cxn modelId="{897F847B-96AB-4501-8A03-98E3808A1AE6}" srcId="{4681FA6F-6699-4E1E-B85B-72E128C2F24E}" destId="{9F5AF4A5-7809-41C7-B20D-468E04BCCCCB}" srcOrd="3" destOrd="0" parTransId="{A70AF43B-B866-4439-A018-4B4A5F4DB8E9}" sibTransId="{22C5AAAD-2FD9-4CC1-85FD-35EE9101D723}"/>
    <dgm:cxn modelId="{76107E3C-2A89-4ABF-BBE3-32BC2D96491C}" type="presOf" srcId="{1BDFD8A6-59A1-41EC-A484-5D2E761E181E}" destId="{AEE37328-9BF8-48DA-872F-53270AB4BD2E}" srcOrd="0" destOrd="0" presId="urn:microsoft.com/office/officeart/2005/8/layout/cycle6"/>
    <dgm:cxn modelId="{AB1DA1F5-19CF-4BE9-84AE-44837885734B}" type="presOf" srcId="{B04D6A09-5107-4CAC-BE73-57A803B2DB06}" destId="{19239016-2E40-4AC6-B349-34AA73BE92E6}" srcOrd="0" destOrd="0" presId="urn:microsoft.com/office/officeart/2005/8/layout/cycle6"/>
    <dgm:cxn modelId="{BD1B9EDF-4E6D-4121-8892-F8C7DB0E3053}" srcId="{4681FA6F-6699-4E1E-B85B-72E128C2F24E}" destId="{1BDFD8A6-59A1-41EC-A484-5D2E761E181E}" srcOrd="1" destOrd="0" parTransId="{FA6D55F1-61C4-4299-BCB9-EA0EAC5ECCCE}" sibTransId="{B04D6A09-5107-4CAC-BE73-57A803B2DB06}"/>
    <dgm:cxn modelId="{0A8FFFCD-2F1E-4F55-8551-BFAD61672626}" type="presOf" srcId="{07CE7209-36CB-41FA-8733-004ADB9B68F8}" destId="{B812A7A4-7D99-441B-9009-A45872F61A3A}" srcOrd="0" destOrd="0" presId="urn:microsoft.com/office/officeart/2005/8/layout/cycle6"/>
    <dgm:cxn modelId="{69230121-9623-43F6-8295-69F157871CB5}" type="presOf" srcId="{9F5AF4A5-7809-41C7-B20D-468E04BCCCCB}" destId="{DA3E8EDF-8428-42E7-BE90-D1561AB6DDD2}" srcOrd="0" destOrd="0" presId="urn:microsoft.com/office/officeart/2005/8/layout/cycle6"/>
    <dgm:cxn modelId="{BC95136A-137C-4973-AA52-3B6983641C4C}" type="presOf" srcId="{22C5AAAD-2FD9-4CC1-85FD-35EE9101D723}" destId="{0BD3E583-F37C-4B75-A2C8-8181E25C7F7C}" srcOrd="0" destOrd="0" presId="urn:microsoft.com/office/officeart/2005/8/layout/cycle6"/>
    <dgm:cxn modelId="{6978D420-7770-41EE-A617-638BF246C1FD}" type="presOf" srcId="{154F5863-39B0-4F63-B1ED-1DD3A6C5A013}" destId="{256CAF92-49A4-4276-9713-03D9AE2D2E57}" srcOrd="0" destOrd="0" presId="urn:microsoft.com/office/officeart/2005/8/layout/cycle6"/>
    <dgm:cxn modelId="{AED25D29-A9D6-4F6B-B557-8D4478008C80}" srcId="{4681FA6F-6699-4E1E-B85B-72E128C2F24E}" destId="{A12121F1-D4B2-4FC1-A140-6D4368D035B6}" srcOrd="2" destOrd="0" parTransId="{699C3789-667A-47C4-86DE-3571A418CC50}" sibTransId="{635E9E14-F14C-4810-9A5B-6A7433122460}"/>
    <dgm:cxn modelId="{BBF9D462-82CE-4815-91C6-A7D6AE0C74B4}" srcId="{4681FA6F-6699-4E1E-B85B-72E128C2F24E}" destId="{A231139A-FEA9-4014-A19C-8785B284664C}" srcOrd="4" destOrd="0" parTransId="{104B6526-1E6A-4B34-A39E-D31454C4CDA6}" sibTransId="{1404811B-664B-4040-8DF0-CAC49EA6DB3D}"/>
    <dgm:cxn modelId="{2726AFA0-2D15-478D-9180-9EA1170C288E}" srcId="{4681FA6F-6699-4E1E-B85B-72E128C2F24E}" destId="{07CE7209-36CB-41FA-8733-004ADB9B68F8}" srcOrd="0" destOrd="0" parTransId="{F5AA81F1-8E80-4200-8449-3846A8A314CF}" sibTransId="{154F5863-39B0-4F63-B1ED-1DD3A6C5A013}"/>
    <dgm:cxn modelId="{D761689F-E9DF-41E9-930E-2909626DB860}" type="presOf" srcId="{1404811B-664B-4040-8DF0-CAC49EA6DB3D}" destId="{CCA40654-493D-43ED-93BA-BB913B4BDF2F}" srcOrd="0" destOrd="0" presId="urn:microsoft.com/office/officeart/2005/8/layout/cycle6"/>
    <dgm:cxn modelId="{D7C8A557-6DAB-480D-BD82-2E914E90327E}" type="presOf" srcId="{4681FA6F-6699-4E1E-B85B-72E128C2F24E}" destId="{37720C6A-F350-4E9B-BFB6-0BC9D5B9BBD5}" srcOrd="0" destOrd="0" presId="urn:microsoft.com/office/officeart/2005/8/layout/cycle6"/>
    <dgm:cxn modelId="{336ADD25-14F8-4D7E-B8CD-C449E4AF9790}" type="presOf" srcId="{A12121F1-D4B2-4FC1-A140-6D4368D035B6}" destId="{2BA3FC10-DB52-416D-90CA-6CEDE916FC56}" srcOrd="0" destOrd="0" presId="urn:microsoft.com/office/officeart/2005/8/layout/cycle6"/>
    <dgm:cxn modelId="{61FAF1D3-3C21-4098-B5BC-238D4AB7FC90}" type="presParOf" srcId="{37720C6A-F350-4E9B-BFB6-0BC9D5B9BBD5}" destId="{B812A7A4-7D99-441B-9009-A45872F61A3A}" srcOrd="0" destOrd="0" presId="urn:microsoft.com/office/officeart/2005/8/layout/cycle6"/>
    <dgm:cxn modelId="{DBE664A1-29E8-436A-8FCE-5663ED165DE1}" type="presParOf" srcId="{37720C6A-F350-4E9B-BFB6-0BC9D5B9BBD5}" destId="{54E0EB81-4453-4C21-ADE7-490CC38257F9}" srcOrd="1" destOrd="0" presId="urn:microsoft.com/office/officeart/2005/8/layout/cycle6"/>
    <dgm:cxn modelId="{AB691361-61F8-4539-A73B-FD5D7408BC85}" type="presParOf" srcId="{37720C6A-F350-4E9B-BFB6-0BC9D5B9BBD5}" destId="{256CAF92-49A4-4276-9713-03D9AE2D2E57}" srcOrd="2" destOrd="0" presId="urn:microsoft.com/office/officeart/2005/8/layout/cycle6"/>
    <dgm:cxn modelId="{0D5F4C99-052D-4FD4-80F7-1B5DF486DF82}" type="presParOf" srcId="{37720C6A-F350-4E9B-BFB6-0BC9D5B9BBD5}" destId="{AEE37328-9BF8-48DA-872F-53270AB4BD2E}" srcOrd="3" destOrd="0" presId="urn:microsoft.com/office/officeart/2005/8/layout/cycle6"/>
    <dgm:cxn modelId="{11D8F038-E33D-48D6-90A3-E467234554EF}" type="presParOf" srcId="{37720C6A-F350-4E9B-BFB6-0BC9D5B9BBD5}" destId="{36784FC0-468A-41B0-9A1D-2D1FA9DDD16E}" srcOrd="4" destOrd="0" presId="urn:microsoft.com/office/officeart/2005/8/layout/cycle6"/>
    <dgm:cxn modelId="{29671FBB-CC29-4BDD-96A9-499C5317162E}" type="presParOf" srcId="{37720C6A-F350-4E9B-BFB6-0BC9D5B9BBD5}" destId="{19239016-2E40-4AC6-B349-34AA73BE92E6}" srcOrd="5" destOrd="0" presId="urn:microsoft.com/office/officeart/2005/8/layout/cycle6"/>
    <dgm:cxn modelId="{8F8C4E37-94BE-4234-8F9A-6F490E8C70FD}" type="presParOf" srcId="{37720C6A-F350-4E9B-BFB6-0BC9D5B9BBD5}" destId="{2BA3FC10-DB52-416D-90CA-6CEDE916FC56}" srcOrd="6" destOrd="0" presId="urn:microsoft.com/office/officeart/2005/8/layout/cycle6"/>
    <dgm:cxn modelId="{F3132FAC-6295-4BDE-A656-B78668D1F5A8}" type="presParOf" srcId="{37720C6A-F350-4E9B-BFB6-0BC9D5B9BBD5}" destId="{904718C7-39D1-4D46-9151-88B87901FF05}" srcOrd="7" destOrd="0" presId="urn:microsoft.com/office/officeart/2005/8/layout/cycle6"/>
    <dgm:cxn modelId="{D761A29E-F41B-4700-85F9-0045B690CFE4}" type="presParOf" srcId="{37720C6A-F350-4E9B-BFB6-0BC9D5B9BBD5}" destId="{A68CB46F-245F-4DD8-A9C4-419687E6B2C8}" srcOrd="8" destOrd="0" presId="urn:microsoft.com/office/officeart/2005/8/layout/cycle6"/>
    <dgm:cxn modelId="{EF745C79-48D8-4DC8-BD15-76FD02C5458F}" type="presParOf" srcId="{37720C6A-F350-4E9B-BFB6-0BC9D5B9BBD5}" destId="{DA3E8EDF-8428-42E7-BE90-D1561AB6DDD2}" srcOrd="9" destOrd="0" presId="urn:microsoft.com/office/officeart/2005/8/layout/cycle6"/>
    <dgm:cxn modelId="{73BB3922-5C02-4B3A-94B0-D84E9FA1213E}" type="presParOf" srcId="{37720C6A-F350-4E9B-BFB6-0BC9D5B9BBD5}" destId="{07E070EF-9CDE-4B21-80FD-DD011F4017DA}" srcOrd="10" destOrd="0" presId="urn:microsoft.com/office/officeart/2005/8/layout/cycle6"/>
    <dgm:cxn modelId="{1B6AC8CA-5B06-44F0-A37C-E017561DB376}" type="presParOf" srcId="{37720C6A-F350-4E9B-BFB6-0BC9D5B9BBD5}" destId="{0BD3E583-F37C-4B75-A2C8-8181E25C7F7C}" srcOrd="11" destOrd="0" presId="urn:microsoft.com/office/officeart/2005/8/layout/cycle6"/>
    <dgm:cxn modelId="{02EAB672-EAF3-4B1A-80EE-5E39882B43AF}" type="presParOf" srcId="{37720C6A-F350-4E9B-BFB6-0BC9D5B9BBD5}" destId="{D0E23971-3537-416C-BD36-E007FAB927F2}" srcOrd="12" destOrd="0" presId="urn:microsoft.com/office/officeart/2005/8/layout/cycle6"/>
    <dgm:cxn modelId="{4929E5DB-B5F3-4977-B9D0-52D3C4B68089}" type="presParOf" srcId="{37720C6A-F350-4E9B-BFB6-0BC9D5B9BBD5}" destId="{6B8D53FB-7829-4868-A33C-79CC81D8CAE4}" srcOrd="13" destOrd="0" presId="urn:microsoft.com/office/officeart/2005/8/layout/cycle6"/>
    <dgm:cxn modelId="{FB5F2CA5-6089-44D7-A677-DD3BC42692AD}" type="presParOf" srcId="{37720C6A-F350-4E9B-BFB6-0BC9D5B9BBD5}" destId="{CCA40654-493D-43ED-93BA-BB913B4BDF2F}"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7449D3-B3BB-493B-B4CF-81129A282F30}"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zh-CN" altLang="en-US"/>
        </a:p>
      </dgm:t>
    </dgm:pt>
    <dgm:pt modelId="{52DBC0F1-4383-43EA-81EF-8641696157B0}">
      <dgm:prSet/>
      <dgm:spPr/>
      <dgm:t>
        <a:bodyPr/>
        <a:lstStyle/>
        <a:p>
          <a:r>
            <a:rPr lang="zh-CN" b="1" dirty="0"/>
            <a:t>面向国家与区域战略</a:t>
          </a:r>
          <a:endParaRPr lang="en-US" b="1" dirty="0"/>
        </a:p>
        <a:p>
          <a:r>
            <a:rPr lang="zh-CN" dirty="0"/>
            <a:t> </a:t>
          </a:r>
          <a:r>
            <a:rPr lang="zh-CN" dirty="0">
              <a:solidFill>
                <a:schemeClr val="accent4">
                  <a:lumMod val="50000"/>
                </a:schemeClr>
              </a:solidFill>
            </a:rPr>
            <a:t>国家与江苏教育现代化中的工院</a:t>
          </a:r>
        </a:p>
      </dgm:t>
    </dgm:pt>
    <dgm:pt modelId="{5C464D57-7F84-4292-8009-1686663D6E12}" type="parTrans" cxnId="{B37CEF8A-24E8-4DC6-AAE7-8581010D1558}">
      <dgm:prSet/>
      <dgm:spPr/>
      <dgm:t>
        <a:bodyPr/>
        <a:lstStyle/>
        <a:p>
          <a:endParaRPr lang="zh-CN" altLang="en-US"/>
        </a:p>
      </dgm:t>
    </dgm:pt>
    <dgm:pt modelId="{D303B831-94F2-45E1-A76D-2599928DCCDD}" type="sibTrans" cxnId="{B37CEF8A-24E8-4DC6-AAE7-8581010D1558}">
      <dgm:prSet/>
      <dgm:spPr/>
      <dgm:t>
        <a:bodyPr/>
        <a:lstStyle/>
        <a:p>
          <a:endParaRPr lang="zh-CN" altLang="en-US"/>
        </a:p>
      </dgm:t>
    </dgm:pt>
    <dgm:pt modelId="{21F073DB-9EEF-4659-938D-E79C7D16018C}">
      <dgm:prSet/>
      <dgm:spPr/>
      <dgm:t>
        <a:bodyPr/>
        <a:lstStyle/>
        <a:p>
          <a:r>
            <a:rPr lang="zh-CN" b="1" dirty="0"/>
            <a:t>面向社会主义新时代</a:t>
          </a:r>
          <a:endParaRPr lang="en-US" b="1" dirty="0"/>
        </a:p>
        <a:p>
          <a:r>
            <a:rPr lang="zh-CN" dirty="0">
              <a:solidFill>
                <a:schemeClr val="accent4">
                  <a:lumMod val="50000"/>
                </a:schemeClr>
              </a:solidFill>
            </a:rPr>
            <a:t>新时代的工院</a:t>
          </a:r>
        </a:p>
      </dgm:t>
    </dgm:pt>
    <dgm:pt modelId="{7149AED4-36B2-46CC-AC21-1DD941640328}" type="parTrans" cxnId="{2F313E9A-7AC6-4BA5-BB31-903668AEA0C0}">
      <dgm:prSet/>
      <dgm:spPr/>
      <dgm:t>
        <a:bodyPr/>
        <a:lstStyle/>
        <a:p>
          <a:endParaRPr lang="zh-CN" altLang="en-US"/>
        </a:p>
      </dgm:t>
    </dgm:pt>
    <dgm:pt modelId="{489CE322-B7B4-4687-8414-6BA90B19D30D}" type="sibTrans" cxnId="{2F313E9A-7AC6-4BA5-BB31-903668AEA0C0}">
      <dgm:prSet/>
      <dgm:spPr/>
      <dgm:t>
        <a:bodyPr/>
        <a:lstStyle/>
        <a:p>
          <a:endParaRPr lang="zh-CN" altLang="en-US"/>
        </a:p>
      </dgm:t>
    </dgm:pt>
    <dgm:pt modelId="{9B37D1B6-4E3C-48D8-9AAC-F02534F6CD20}">
      <dgm:prSet/>
      <dgm:spPr/>
      <dgm:t>
        <a:bodyPr/>
        <a:lstStyle/>
        <a:p>
          <a:r>
            <a:rPr lang="zh-CN" b="1" dirty="0"/>
            <a:t>面向未来国际竞争</a:t>
          </a:r>
          <a:endParaRPr lang="en-US" b="1" dirty="0"/>
        </a:p>
        <a:p>
          <a:r>
            <a:rPr lang="zh-CN" dirty="0">
              <a:solidFill>
                <a:schemeClr val="accent4">
                  <a:lumMod val="50000"/>
                </a:schemeClr>
              </a:solidFill>
            </a:rPr>
            <a:t>世界的工院</a:t>
          </a:r>
        </a:p>
      </dgm:t>
    </dgm:pt>
    <dgm:pt modelId="{F488EC71-5420-4BB5-95AC-04F61E7632A3}" type="parTrans" cxnId="{42A094B5-D4FA-4197-BC47-3E2E09B9E689}">
      <dgm:prSet/>
      <dgm:spPr/>
      <dgm:t>
        <a:bodyPr/>
        <a:lstStyle/>
        <a:p>
          <a:endParaRPr lang="zh-CN" altLang="en-US"/>
        </a:p>
      </dgm:t>
    </dgm:pt>
    <dgm:pt modelId="{BC5B2BA2-D6BF-484E-86B5-67EDDA155B3D}" type="sibTrans" cxnId="{42A094B5-D4FA-4197-BC47-3E2E09B9E689}">
      <dgm:prSet/>
      <dgm:spPr/>
      <dgm:t>
        <a:bodyPr/>
        <a:lstStyle/>
        <a:p>
          <a:endParaRPr lang="zh-CN" altLang="en-US"/>
        </a:p>
      </dgm:t>
    </dgm:pt>
    <dgm:pt modelId="{2558F6E7-96E1-4E65-B46C-1E450BA2F0EF}" type="pres">
      <dgm:prSet presAssocID="{DC7449D3-B3BB-493B-B4CF-81129A282F30}" presName="Name0" presStyleCnt="0">
        <dgm:presLayoutVars>
          <dgm:chMax val="7"/>
          <dgm:dir/>
          <dgm:animLvl val="lvl"/>
          <dgm:resizeHandles val="exact"/>
        </dgm:presLayoutVars>
      </dgm:prSet>
      <dgm:spPr/>
      <dgm:t>
        <a:bodyPr/>
        <a:lstStyle/>
        <a:p>
          <a:endParaRPr lang="zh-CN" altLang="en-US"/>
        </a:p>
      </dgm:t>
    </dgm:pt>
    <dgm:pt modelId="{5BE45845-FB64-4F57-968C-E9AFA4FF815E}" type="pres">
      <dgm:prSet presAssocID="{52DBC0F1-4383-43EA-81EF-8641696157B0}" presName="circle1" presStyleLbl="node1" presStyleIdx="0" presStyleCnt="3"/>
      <dgm:spPr/>
    </dgm:pt>
    <dgm:pt modelId="{E0128168-3F5B-4D70-8A88-2F5D97E2729D}" type="pres">
      <dgm:prSet presAssocID="{52DBC0F1-4383-43EA-81EF-8641696157B0}" presName="space" presStyleCnt="0"/>
      <dgm:spPr/>
    </dgm:pt>
    <dgm:pt modelId="{521A7D00-6382-4F47-A942-89C5EF470434}" type="pres">
      <dgm:prSet presAssocID="{52DBC0F1-4383-43EA-81EF-8641696157B0}" presName="rect1" presStyleLbl="alignAcc1" presStyleIdx="0" presStyleCnt="3" custLinFactNeighborY="-320"/>
      <dgm:spPr/>
      <dgm:t>
        <a:bodyPr/>
        <a:lstStyle/>
        <a:p>
          <a:endParaRPr lang="zh-CN" altLang="en-US"/>
        </a:p>
      </dgm:t>
    </dgm:pt>
    <dgm:pt modelId="{7FCF35DA-E23A-4530-A594-18CCA724A70C}" type="pres">
      <dgm:prSet presAssocID="{21F073DB-9EEF-4659-938D-E79C7D16018C}" presName="vertSpace2" presStyleLbl="node1" presStyleIdx="0" presStyleCnt="3"/>
      <dgm:spPr/>
    </dgm:pt>
    <dgm:pt modelId="{3F1AD5E2-AB2D-47E6-9830-E41D8A40B618}" type="pres">
      <dgm:prSet presAssocID="{21F073DB-9EEF-4659-938D-E79C7D16018C}" presName="circle2" presStyleLbl="node1" presStyleIdx="1" presStyleCnt="3"/>
      <dgm:spPr/>
    </dgm:pt>
    <dgm:pt modelId="{4AF8FA3F-B361-4465-A497-12558A6DC5DC}" type="pres">
      <dgm:prSet presAssocID="{21F073DB-9EEF-4659-938D-E79C7D16018C}" presName="rect2" presStyleLbl="alignAcc1" presStyleIdx="1" presStyleCnt="3"/>
      <dgm:spPr/>
      <dgm:t>
        <a:bodyPr/>
        <a:lstStyle/>
        <a:p>
          <a:endParaRPr lang="zh-CN" altLang="en-US"/>
        </a:p>
      </dgm:t>
    </dgm:pt>
    <dgm:pt modelId="{FA30B2FF-546C-48F6-81FB-1D934F050425}" type="pres">
      <dgm:prSet presAssocID="{9B37D1B6-4E3C-48D8-9AAC-F02534F6CD20}" presName="vertSpace3" presStyleLbl="node1" presStyleIdx="1" presStyleCnt="3"/>
      <dgm:spPr/>
    </dgm:pt>
    <dgm:pt modelId="{940FDFA4-2B36-4749-8CE1-AA213EB2E5DB}" type="pres">
      <dgm:prSet presAssocID="{9B37D1B6-4E3C-48D8-9AAC-F02534F6CD20}" presName="circle3" presStyleLbl="node1" presStyleIdx="2" presStyleCnt="3"/>
      <dgm:spPr/>
    </dgm:pt>
    <dgm:pt modelId="{C224A2A3-799F-4508-9D4E-E3EB7476C3E0}" type="pres">
      <dgm:prSet presAssocID="{9B37D1B6-4E3C-48D8-9AAC-F02534F6CD20}" presName="rect3" presStyleLbl="alignAcc1" presStyleIdx="2" presStyleCnt="3"/>
      <dgm:spPr/>
      <dgm:t>
        <a:bodyPr/>
        <a:lstStyle/>
        <a:p>
          <a:endParaRPr lang="zh-CN" altLang="en-US"/>
        </a:p>
      </dgm:t>
    </dgm:pt>
    <dgm:pt modelId="{642EDC8C-859E-41F3-A69B-5EDACE73D447}" type="pres">
      <dgm:prSet presAssocID="{52DBC0F1-4383-43EA-81EF-8641696157B0}" presName="rect1ParTxNoCh" presStyleLbl="alignAcc1" presStyleIdx="2" presStyleCnt="3">
        <dgm:presLayoutVars>
          <dgm:chMax val="1"/>
          <dgm:bulletEnabled val="1"/>
        </dgm:presLayoutVars>
      </dgm:prSet>
      <dgm:spPr/>
      <dgm:t>
        <a:bodyPr/>
        <a:lstStyle/>
        <a:p>
          <a:endParaRPr lang="zh-CN" altLang="en-US"/>
        </a:p>
      </dgm:t>
    </dgm:pt>
    <dgm:pt modelId="{1ABC9713-C105-4E6F-8131-344A0B0C228C}" type="pres">
      <dgm:prSet presAssocID="{21F073DB-9EEF-4659-938D-E79C7D16018C}" presName="rect2ParTxNoCh" presStyleLbl="alignAcc1" presStyleIdx="2" presStyleCnt="3">
        <dgm:presLayoutVars>
          <dgm:chMax val="1"/>
          <dgm:bulletEnabled val="1"/>
        </dgm:presLayoutVars>
      </dgm:prSet>
      <dgm:spPr/>
      <dgm:t>
        <a:bodyPr/>
        <a:lstStyle/>
        <a:p>
          <a:endParaRPr lang="zh-CN" altLang="en-US"/>
        </a:p>
      </dgm:t>
    </dgm:pt>
    <dgm:pt modelId="{49C61F6D-F9A9-49DB-A339-155D5C851078}" type="pres">
      <dgm:prSet presAssocID="{9B37D1B6-4E3C-48D8-9AAC-F02534F6CD20}" presName="rect3ParTxNoCh" presStyleLbl="alignAcc1" presStyleIdx="2" presStyleCnt="3">
        <dgm:presLayoutVars>
          <dgm:chMax val="1"/>
          <dgm:bulletEnabled val="1"/>
        </dgm:presLayoutVars>
      </dgm:prSet>
      <dgm:spPr/>
      <dgm:t>
        <a:bodyPr/>
        <a:lstStyle/>
        <a:p>
          <a:endParaRPr lang="zh-CN" altLang="en-US"/>
        </a:p>
      </dgm:t>
    </dgm:pt>
  </dgm:ptLst>
  <dgm:cxnLst>
    <dgm:cxn modelId="{B37CEF8A-24E8-4DC6-AAE7-8581010D1558}" srcId="{DC7449D3-B3BB-493B-B4CF-81129A282F30}" destId="{52DBC0F1-4383-43EA-81EF-8641696157B0}" srcOrd="0" destOrd="0" parTransId="{5C464D57-7F84-4292-8009-1686663D6E12}" sibTransId="{D303B831-94F2-45E1-A76D-2599928DCCDD}"/>
    <dgm:cxn modelId="{C4742BD8-F08F-4286-BA56-2A1114679C4E}" type="presOf" srcId="{9B37D1B6-4E3C-48D8-9AAC-F02534F6CD20}" destId="{49C61F6D-F9A9-49DB-A339-155D5C851078}" srcOrd="1" destOrd="0" presId="urn:microsoft.com/office/officeart/2005/8/layout/target3"/>
    <dgm:cxn modelId="{356B2C11-D6EB-4A06-9763-3DA70B4ADB52}" type="presOf" srcId="{52DBC0F1-4383-43EA-81EF-8641696157B0}" destId="{521A7D00-6382-4F47-A942-89C5EF470434}" srcOrd="0" destOrd="0" presId="urn:microsoft.com/office/officeart/2005/8/layout/target3"/>
    <dgm:cxn modelId="{3613FFF3-E3B8-4747-86FA-EDF6F1CF76FE}" type="presOf" srcId="{52DBC0F1-4383-43EA-81EF-8641696157B0}" destId="{642EDC8C-859E-41F3-A69B-5EDACE73D447}" srcOrd="1" destOrd="0" presId="urn:microsoft.com/office/officeart/2005/8/layout/target3"/>
    <dgm:cxn modelId="{2F313E9A-7AC6-4BA5-BB31-903668AEA0C0}" srcId="{DC7449D3-B3BB-493B-B4CF-81129A282F30}" destId="{21F073DB-9EEF-4659-938D-E79C7D16018C}" srcOrd="1" destOrd="0" parTransId="{7149AED4-36B2-46CC-AC21-1DD941640328}" sibTransId="{489CE322-B7B4-4687-8414-6BA90B19D30D}"/>
    <dgm:cxn modelId="{7DF12185-D586-484D-BE0B-64A353047605}" type="presOf" srcId="{DC7449D3-B3BB-493B-B4CF-81129A282F30}" destId="{2558F6E7-96E1-4E65-B46C-1E450BA2F0EF}" srcOrd="0" destOrd="0" presId="urn:microsoft.com/office/officeart/2005/8/layout/target3"/>
    <dgm:cxn modelId="{117A9D7D-259E-407D-AF06-CB08DBAD9B65}" type="presOf" srcId="{21F073DB-9EEF-4659-938D-E79C7D16018C}" destId="{1ABC9713-C105-4E6F-8131-344A0B0C228C}" srcOrd="1" destOrd="0" presId="urn:microsoft.com/office/officeart/2005/8/layout/target3"/>
    <dgm:cxn modelId="{42A094B5-D4FA-4197-BC47-3E2E09B9E689}" srcId="{DC7449D3-B3BB-493B-B4CF-81129A282F30}" destId="{9B37D1B6-4E3C-48D8-9AAC-F02534F6CD20}" srcOrd="2" destOrd="0" parTransId="{F488EC71-5420-4BB5-95AC-04F61E7632A3}" sibTransId="{BC5B2BA2-D6BF-484E-86B5-67EDDA155B3D}"/>
    <dgm:cxn modelId="{BC565378-3C8F-4A0B-A17C-8FAC086B4773}" type="presOf" srcId="{9B37D1B6-4E3C-48D8-9AAC-F02534F6CD20}" destId="{C224A2A3-799F-4508-9D4E-E3EB7476C3E0}" srcOrd="0" destOrd="0" presId="urn:microsoft.com/office/officeart/2005/8/layout/target3"/>
    <dgm:cxn modelId="{6A84F247-79CA-4536-B3CB-EE6A055B92A5}" type="presOf" srcId="{21F073DB-9EEF-4659-938D-E79C7D16018C}" destId="{4AF8FA3F-B361-4465-A497-12558A6DC5DC}" srcOrd="0" destOrd="0" presId="urn:microsoft.com/office/officeart/2005/8/layout/target3"/>
    <dgm:cxn modelId="{867FA2EF-62DE-4314-8B15-E73B2E23CF56}" type="presParOf" srcId="{2558F6E7-96E1-4E65-B46C-1E450BA2F0EF}" destId="{5BE45845-FB64-4F57-968C-E9AFA4FF815E}" srcOrd="0" destOrd="0" presId="urn:microsoft.com/office/officeart/2005/8/layout/target3"/>
    <dgm:cxn modelId="{EC3BC278-58B8-4A10-AB6A-B8CEC86344BE}" type="presParOf" srcId="{2558F6E7-96E1-4E65-B46C-1E450BA2F0EF}" destId="{E0128168-3F5B-4D70-8A88-2F5D97E2729D}" srcOrd="1" destOrd="0" presId="urn:microsoft.com/office/officeart/2005/8/layout/target3"/>
    <dgm:cxn modelId="{6F7149D9-D491-4687-A3B5-D8EA360DD6AC}" type="presParOf" srcId="{2558F6E7-96E1-4E65-B46C-1E450BA2F0EF}" destId="{521A7D00-6382-4F47-A942-89C5EF470434}" srcOrd="2" destOrd="0" presId="urn:microsoft.com/office/officeart/2005/8/layout/target3"/>
    <dgm:cxn modelId="{97B1DD25-112B-41F8-9876-E0D07EFE68F3}" type="presParOf" srcId="{2558F6E7-96E1-4E65-B46C-1E450BA2F0EF}" destId="{7FCF35DA-E23A-4530-A594-18CCA724A70C}" srcOrd="3" destOrd="0" presId="urn:microsoft.com/office/officeart/2005/8/layout/target3"/>
    <dgm:cxn modelId="{3994107F-7EC8-4A90-8817-96E5CB739762}" type="presParOf" srcId="{2558F6E7-96E1-4E65-B46C-1E450BA2F0EF}" destId="{3F1AD5E2-AB2D-47E6-9830-E41D8A40B618}" srcOrd="4" destOrd="0" presId="urn:microsoft.com/office/officeart/2005/8/layout/target3"/>
    <dgm:cxn modelId="{CD423E68-05B2-430E-B703-4AE6D485847A}" type="presParOf" srcId="{2558F6E7-96E1-4E65-B46C-1E450BA2F0EF}" destId="{4AF8FA3F-B361-4465-A497-12558A6DC5DC}" srcOrd="5" destOrd="0" presId="urn:microsoft.com/office/officeart/2005/8/layout/target3"/>
    <dgm:cxn modelId="{8E4BCB2D-5CC8-4563-A7DF-EA4B22CB5728}" type="presParOf" srcId="{2558F6E7-96E1-4E65-B46C-1E450BA2F0EF}" destId="{FA30B2FF-546C-48F6-81FB-1D934F050425}" srcOrd="6" destOrd="0" presId="urn:microsoft.com/office/officeart/2005/8/layout/target3"/>
    <dgm:cxn modelId="{8F8E3595-A8A8-42A5-850A-9FA0EE1C4647}" type="presParOf" srcId="{2558F6E7-96E1-4E65-B46C-1E450BA2F0EF}" destId="{940FDFA4-2B36-4749-8CE1-AA213EB2E5DB}" srcOrd="7" destOrd="0" presId="urn:microsoft.com/office/officeart/2005/8/layout/target3"/>
    <dgm:cxn modelId="{762211A0-2417-4BDA-BD51-A93590528E75}" type="presParOf" srcId="{2558F6E7-96E1-4E65-B46C-1E450BA2F0EF}" destId="{C224A2A3-799F-4508-9D4E-E3EB7476C3E0}" srcOrd="8" destOrd="0" presId="urn:microsoft.com/office/officeart/2005/8/layout/target3"/>
    <dgm:cxn modelId="{04AF873D-C53E-4C41-9546-EACCF3B6EE80}" type="presParOf" srcId="{2558F6E7-96E1-4E65-B46C-1E450BA2F0EF}" destId="{642EDC8C-859E-41F3-A69B-5EDACE73D447}" srcOrd="9" destOrd="0" presId="urn:microsoft.com/office/officeart/2005/8/layout/target3"/>
    <dgm:cxn modelId="{DD32219F-FA5A-4EF3-A37A-153ABEF5517B}" type="presParOf" srcId="{2558F6E7-96E1-4E65-B46C-1E450BA2F0EF}" destId="{1ABC9713-C105-4E6F-8131-344A0B0C228C}" srcOrd="10" destOrd="0" presId="urn:microsoft.com/office/officeart/2005/8/layout/target3"/>
    <dgm:cxn modelId="{751A9BCB-BB82-4E6E-8B38-107B10884CE3}" type="presParOf" srcId="{2558F6E7-96E1-4E65-B46C-1E450BA2F0EF}" destId="{49C61F6D-F9A9-49DB-A339-155D5C851078}"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FE99E3-F5BE-4698-8C36-6051CF4BAE20}" type="doc">
      <dgm:prSet loTypeId="urn:microsoft.com/office/officeart/2008/layout/VerticalCurvedList" loCatId="list" qsTypeId="urn:microsoft.com/office/officeart/2005/8/quickstyle/simple1" qsCatId="simple" csTypeId="urn:microsoft.com/office/officeart/2005/8/colors/colorful3" csCatId="colorful"/>
      <dgm:spPr/>
      <dgm:t>
        <a:bodyPr/>
        <a:lstStyle/>
        <a:p>
          <a:endParaRPr lang="zh-CN" altLang="en-US"/>
        </a:p>
      </dgm:t>
    </dgm:pt>
    <dgm:pt modelId="{8617FC4A-95E0-423B-82C1-A1A56A401251}">
      <dgm:prSet custT="1"/>
      <dgm:spPr/>
      <dgm:t>
        <a:bodyPr/>
        <a:lstStyle/>
        <a:p>
          <a:pPr rtl="0"/>
          <a:r>
            <a:rPr lang="zh-CN" altLang="en-US" sz="2400"/>
            <a:t>发展背景</a:t>
          </a:r>
        </a:p>
      </dgm:t>
    </dgm:pt>
    <dgm:pt modelId="{3FBF985E-E9AF-4BA3-BE10-2A069AC83448}" type="parTrans" cxnId="{3D1432C4-50F7-4C45-8EF5-EF653677C234}">
      <dgm:prSet/>
      <dgm:spPr/>
      <dgm:t>
        <a:bodyPr/>
        <a:lstStyle/>
        <a:p>
          <a:endParaRPr lang="zh-CN" altLang="en-US" sz="2400"/>
        </a:p>
      </dgm:t>
    </dgm:pt>
    <dgm:pt modelId="{011EE8CF-449D-4A58-99BC-5B0E3F8078A6}" type="sibTrans" cxnId="{3D1432C4-50F7-4C45-8EF5-EF653677C234}">
      <dgm:prSet/>
      <dgm:spPr/>
      <dgm:t>
        <a:bodyPr/>
        <a:lstStyle/>
        <a:p>
          <a:endParaRPr lang="zh-CN" altLang="en-US" sz="2400"/>
        </a:p>
      </dgm:t>
    </dgm:pt>
    <dgm:pt modelId="{0BCFB005-6FD0-472D-BB1B-CC64F38C5934}">
      <dgm:prSet custT="1"/>
      <dgm:spPr/>
      <dgm:t>
        <a:bodyPr/>
        <a:lstStyle/>
        <a:p>
          <a:pPr rtl="0"/>
          <a:r>
            <a:rPr lang="zh-CN" altLang="en-US" sz="2400"/>
            <a:t>制订依据</a:t>
          </a:r>
        </a:p>
      </dgm:t>
    </dgm:pt>
    <dgm:pt modelId="{C8F09974-577F-4CEB-AC2F-BD236A5FB39E}" type="parTrans" cxnId="{D50950BC-0E9D-4EDD-9C24-A6D8DCD7A890}">
      <dgm:prSet/>
      <dgm:spPr/>
      <dgm:t>
        <a:bodyPr/>
        <a:lstStyle/>
        <a:p>
          <a:endParaRPr lang="zh-CN" altLang="en-US" sz="2400"/>
        </a:p>
      </dgm:t>
    </dgm:pt>
    <dgm:pt modelId="{EC2989F9-09A0-424B-960A-DABD84C2E917}" type="sibTrans" cxnId="{D50950BC-0E9D-4EDD-9C24-A6D8DCD7A890}">
      <dgm:prSet/>
      <dgm:spPr/>
      <dgm:t>
        <a:bodyPr/>
        <a:lstStyle/>
        <a:p>
          <a:endParaRPr lang="zh-CN" altLang="en-US" sz="2400"/>
        </a:p>
      </dgm:t>
    </dgm:pt>
    <dgm:pt modelId="{DDFBA812-4447-4D7E-B5DC-4F0BBEA75BC5}">
      <dgm:prSet custT="1"/>
      <dgm:spPr/>
      <dgm:t>
        <a:bodyPr/>
        <a:lstStyle/>
        <a:p>
          <a:pPr rtl="0"/>
          <a:r>
            <a:rPr lang="zh-CN" altLang="en-US" sz="2400"/>
            <a:t>“十三五”发展概况</a:t>
          </a:r>
        </a:p>
      </dgm:t>
    </dgm:pt>
    <dgm:pt modelId="{F162A1D6-C044-4BAA-A736-6AE1DD7C170C}" type="parTrans" cxnId="{A108B80F-0B4C-495A-A68B-795BC97A7398}">
      <dgm:prSet/>
      <dgm:spPr/>
      <dgm:t>
        <a:bodyPr/>
        <a:lstStyle/>
        <a:p>
          <a:endParaRPr lang="zh-CN" altLang="en-US" sz="2400"/>
        </a:p>
      </dgm:t>
    </dgm:pt>
    <dgm:pt modelId="{C561C9BC-E4C8-4016-8D01-1B7E95E24D94}" type="sibTrans" cxnId="{A108B80F-0B4C-495A-A68B-795BC97A7398}">
      <dgm:prSet/>
      <dgm:spPr/>
      <dgm:t>
        <a:bodyPr/>
        <a:lstStyle/>
        <a:p>
          <a:endParaRPr lang="zh-CN" altLang="en-US" sz="2400"/>
        </a:p>
      </dgm:t>
    </dgm:pt>
    <dgm:pt modelId="{23EAAD10-6C1F-46EA-B5FB-C68E21FE2337}">
      <dgm:prSet custT="1"/>
      <dgm:spPr/>
      <dgm:t>
        <a:bodyPr/>
        <a:lstStyle/>
        <a:p>
          <a:pPr rtl="0"/>
          <a:r>
            <a:rPr lang="zh-CN" altLang="en-US" sz="2400" dirty="0"/>
            <a:t>“十四五”发展使命</a:t>
          </a:r>
        </a:p>
      </dgm:t>
    </dgm:pt>
    <dgm:pt modelId="{CA7B340A-7731-49A6-8442-0B5EB2A2F4FA}" type="parTrans" cxnId="{D04CC7E5-D958-4B73-A6D1-E138603E8A6B}">
      <dgm:prSet/>
      <dgm:spPr/>
      <dgm:t>
        <a:bodyPr/>
        <a:lstStyle/>
        <a:p>
          <a:endParaRPr lang="zh-CN" altLang="en-US" sz="2400"/>
        </a:p>
      </dgm:t>
    </dgm:pt>
    <dgm:pt modelId="{BD658EB1-057F-4838-9AC1-9725B3593D7F}" type="sibTrans" cxnId="{D04CC7E5-D958-4B73-A6D1-E138603E8A6B}">
      <dgm:prSet/>
      <dgm:spPr/>
      <dgm:t>
        <a:bodyPr/>
        <a:lstStyle/>
        <a:p>
          <a:endParaRPr lang="zh-CN" altLang="en-US" sz="2400"/>
        </a:p>
      </dgm:t>
    </dgm:pt>
    <dgm:pt modelId="{9B975A97-39F8-4858-91E3-10328DADFE91}" type="pres">
      <dgm:prSet presAssocID="{B0FE99E3-F5BE-4698-8C36-6051CF4BAE20}" presName="Name0" presStyleCnt="0">
        <dgm:presLayoutVars>
          <dgm:chMax val="7"/>
          <dgm:chPref val="7"/>
          <dgm:dir/>
        </dgm:presLayoutVars>
      </dgm:prSet>
      <dgm:spPr/>
      <dgm:t>
        <a:bodyPr/>
        <a:lstStyle/>
        <a:p>
          <a:endParaRPr lang="zh-CN" altLang="en-US"/>
        </a:p>
      </dgm:t>
    </dgm:pt>
    <dgm:pt modelId="{73520D62-6588-4BF8-8D80-931F5B32506A}" type="pres">
      <dgm:prSet presAssocID="{B0FE99E3-F5BE-4698-8C36-6051CF4BAE20}" presName="Name1" presStyleCnt="0"/>
      <dgm:spPr/>
    </dgm:pt>
    <dgm:pt modelId="{63C89F56-20AC-46B3-8884-D4B03BBC1A14}" type="pres">
      <dgm:prSet presAssocID="{B0FE99E3-F5BE-4698-8C36-6051CF4BAE20}" presName="cycle" presStyleCnt="0"/>
      <dgm:spPr/>
    </dgm:pt>
    <dgm:pt modelId="{F155AC96-FE51-41A8-BB46-E89C101687F0}" type="pres">
      <dgm:prSet presAssocID="{B0FE99E3-F5BE-4698-8C36-6051CF4BAE20}" presName="srcNode" presStyleLbl="node1" presStyleIdx="0" presStyleCnt="4"/>
      <dgm:spPr/>
    </dgm:pt>
    <dgm:pt modelId="{28AC372A-DE2D-4328-8C83-D26739521191}" type="pres">
      <dgm:prSet presAssocID="{B0FE99E3-F5BE-4698-8C36-6051CF4BAE20}" presName="conn" presStyleLbl="parChTrans1D2" presStyleIdx="0" presStyleCnt="1"/>
      <dgm:spPr/>
      <dgm:t>
        <a:bodyPr/>
        <a:lstStyle/>
        <a:p>
          <a:endParaRPr lang="zh-CN" altLang="en-US"/>
        </a:p>
      </dgm:t>
    </dgm:pt>
    <dgm:pt modelId="{D36E02C8-87AA-4DB6-8CE4-FDC631E83343}" type="pres">
      <dgm:prSet presAssocID="{B0FE99E3-F5BE-4698-8C36-6051CF4BAE20}" presName="extraNode" presStyleLbl="node1" presStyleIdx="0" presStyleCnt="4"/>
      <dgm:spPr/>
    </dgm:pt>
    <dgm:pt modelId="{070B8AAC-D0DB-48A0-B40C-6FF2F8E789C7}" type="pres">
      <dgm:prSet presAssocID="{B0FE99E3-F5BE-4698-8C36-6051CF4BAE20}" presName="dstNode" presStyleLbl="node1" presStyleIdx="0" presStyleCnt="4"/>
      <dgm:spPr/>
    </dgm:pt>
    <dgm:pt modelId="{7BF8EE51-C0C5-4823-A1D5-225CDEEE4703}" type="pres">
      <dgm:prSet presAssocID="{8617FC4A-95E0-423B-82C1-A1A56A401251}" presName="text_1" presStyleLbl="node1" presStyleIdx="0" presStyleCnt="4">
        <dgm:presLayoutVars>
          <dgm:bulletEnabled val="1"/>
        </dgm:presLayoutVars>
      </dgm:prSet>
      <dgm:spPr/>
      <dgm:t>
        <a:bodyPr/>
        <a:lstStyle/>
        <a:p>
          <a:endParaRPr lang="zh-CN" altLang="en-US"/>
        </a:p>
      </dgm:t>
    </dgm:pt>
    <dgm:pt modelId="{6BC8B6DC-E979-429B-9980-539ABD3141F2}" type="pres">
      <dgm:prSet presAssocID="{8617FC4A-95E0-423B-82C1-A1A56A401251}" presName="accent_1" presStyleCnt="0"/>
      <dgm:spPr/>
    </dgm:pt>
    <dgm:pt modelId="{B5C86604-D5F7-4106-A993-6A17597C7F74}" type="pres">
      <dgm:prSet presAssocID="{8617FC4A-95E0-423B-82C1-A1A56A401251}" presName="accentRepeatNode" presStyleLbl="solidFgAcc1" presStyleIdx="0" presStyleCnt="4"/>
      <dgm:spPr/>
    </dgm:pt>
    <dgm:pt modelId="{B5ABAFFB-0176-4292-A4A6-C7D46245968C}" type="pres">
      <dgm:prSet presAssocID="{0BCFB005-6FD0-472D-BB1B-CC64F38C5934}" presName="text_2" presStyleLbl="node1" presStyleIdx="1" presStyleCnt="4">
        <dgm:presLayoutVars>
          <dgm:bulletEnabled val="1"/>
        </dgm:presLayoutVars>
      </dgm:prSet>
      <dgm:spPr/>
      <dgm:t>
        <a:bodyPr/>
        <a:lstStyle/>
        <a:p>
          <a:endParaRPr lang="zh-CN" altLang="en-US"/>
        </a:p>
      </dgm:t>
    </dgm:pt>
    <dgm:pt modelId="{1E14B77E-CA5E-4B0B-9B5E-EA1DE0CAEDB4}" type="pres">
      <dgm:prSet presAssocID="{0BCFB005-6FD0-472D-BB1B-CC64F38C5934}" presName="accent_2" presStyleCnt="0"/>
      <dgm:spPr/>
    </dgm:pt>
    <dgm:pt modelId="{FDFA9700-E5F0-4638-9773-DA18258D9A3F}" type="pres">
      <dgm:prSet presAssocID="{0BCFB005-6FD0-472D-BB1B-CC64F38C5934}" presName="accentRepeatNode" presStyleLbl="solidFgAcc1" presStyleIdx="1" presStyleCnt="4"/>
      <dgm:spPr/>
    </dgm:pt>
    <dgm:pt modelId="{494EC5BF-30A4-4055-A4AC-15FC813CE3C8}" type="pres">
      <dgm:prSet presAssocID="{DDFBA812-4447-4D7E-B5DC-4F0BBEA75BC5}" presName="text_3" presStyleLbl="node1" presStyleIdx="2" presStyleCnt="4">
        <dgm:presLayoutVars>
          <dgm:bulletEnabled val="1"/>
        </dgm:presLayoutVars>
      </dgm:prSet>
      <dgm:spPr/>
      <dgm:t>
        <a:bodyPr/>
        <a:lstStyle/>
        <a:p>
          <a:endParaRPr lang="zh-CN" altLang="en-US"/>
        </a:p>
      </dgm:t>
    </dgm:pt>
    <dgm:pt modelId="{7F459633-DCB9-46DD-AFE5-034750456C07}" type="pres">
      <dgm:prSet presAssocID="{DDFBA812-4447-4D7E-B5DC-4F0BBEA75BC5}" presName="accent_3" presStyleCnt="0"/>
      <dgm:spPr/>
    </dgm:pt>
    <dgm:pt modelId="{DFC75504-7FE7-426B-B90B-B12E08C10DCB}" type="pres">
      <dgm:prSet presAssocID="{DDFBA812-4447-4D7E-B5DC-4F0BBEA75BC5}" presName="accentRepeatNode" presStyleLbl="solidFgAcc1" presStyleIdx="2" presStyleCnt="4"/>
      <dgm:spPr/>
    </dgm:pt>
    <dgm:pt modelId="{7E684202-FB9F-4A72-86E1-0399F8562B09}" type="pres">
      <dgm:prSet presAssocID="{23EAAD10-6C1F-46EA-B5FB-C68E21FE2337}" presName="text_4" presStyleLbl="node1" presStyleIdx="3" presStyleCnt="4">
        <dgm:presLayoutVars>
          <dgm:bulletEnabled val="1"/>
        </dgm:presLayoutVars>
      </dgm:prSet>
      <dgm:spPr/>
      <dgm:t>
        <a:bodyPr/>
        <a:lstStyle/>
        <a:p>
          <a:endParaRPr lang="zh-CN" altLang="en-US"/>
        </a:p>
      </dgm:t>
    </dgm:pt>
    <dgm:pt modelId="{AFCEFE24-1476-416B-B20A-45A0BC821751}" type="pres">
      <dgm:prSet presAssocID="{23EAAD10-6C1F-46EA-B5FB-C68E21FE2337}" presName="accent_4" presStyleCnt="0"/>
      <dgm:spPr/>
    </dgm:pt>
    <dgm:pt modelId="{AE056CD0-4453-4BFE-9A2A-0985EAB1DC73}" type="pres">
      <dgm:prSet presAssocID="{23EAAD10-6C1F-46EA-B5FB-C68E21FE2337}" presName="accentRepeatNode" presStyleLbl="solidFgAcc1" presStyleIdx="3" presStyleCnt="4"/>
      <dgm:spPr/>
    </dgm:pt>
  </dgm:ptLst>
  <dgm:cxnLst>
    <dgm:cxn modelId="{77A32A8B-0050-40EE-A96C-6B968FA4DC4B}" type="presOf" srcId="{0BCFB005-6FD0-472D-BB1B-CC64F38C5934}" destId="{B5ABAFFB-0176-4292-A4A6-C7D46245968C}" srcOrd="0" destOrd="0" presId="urn:microsoft.com/office/officeart/2008/layout/VerticalCurvedList"/>
    <dgm:cxn modelId="{EF31EA32-CF31-4C16-9969-2E2481AF6AA4}" type="presOf" srcId="{23EAAD10-6C1F-46EA-B5FB-C68E21FE2337}" destId="{7E684202-FB9F-4A72-86E1-0399F8562B09}" srcOrd="0" destOrd="0" presId="urn:microsoft.com/office/officeart/2008/layout/VerticalCurvedList"/>
    <dgm:cxn modelId="{81D3D7A2-5CB9-4B28-B2E1-1C0DACA41C6D}" type="presOf" srcId="{B0FE99E3-F5BE-4698-8C36-6051CF4BAE20}" destId="{9B975A97-39F8-4858-91E3-10328DADFE91}" srcOrd="0" destOrd="0" presId="urn:microsoft.com/office/officeart/2008/layout/VerticalCurvedList"/>
    <dgm:cxn modelId="{D04CC7E5-D958-4B73-A6D1-E138603E8A6B}" srcId="{B0FE99E3-F5BE-4698-8C36-6051CF4BAE20}" destId="{23EAAD10-6C1F-46EA-B5FB-C68E21FE2337}" srcOrd="3" destOrd="0" parTransId="{CA7B340A-7731-49A6-8442-0B5EB2A2F4FA}" sibTransId="{BD658EB1-057F-4838-9AC1-9725B3593D7F}"/>
    <dgm:cxn modelId="{78E8DE9B-7C2D-48F3-941C-033E88D662CE}" type="presOf" srcId="{DDFBA812-4447-4D7E-B5DC-4F0BBEA75BC5}" destId="{494EC5BF-30A4-4055-A4AC-15FC813CE3C8}" srcOrd="0" destOrd="0" presId="urn:microsoft.com/office/officeart/2008/layout/VerticalCurvedList"/>
    <dgm:cxn modelId="{A108B80F-0B4C-495A-A68B-795BC97A7398}" srcId="{B0FE99E3-F5BE-4698-8C36-6051CF4BAE20}" destId="{DDFBA812-4447-4D7E-B5DC-4F0BBEA75BC5}" srcOrd="2" destOrd="0" parTransId="{F162A1D6-C044-4BAA-A736-6AE1DD7C170C}" sibTransId="{C561C9BC-E4C8-4016-8D01-1B7E95E24D94}"/>
    <dgm:cxn modelId="{5B9500F4-D303-4271-A887-A38571C2E338}" type="presOf" srcId="{8617FC4A-95E0-423B-82C1-A1A56A401251}" destId="{7BF8EE51-C0C5-4823-A1D5-225CDEEE4703}" srcOrd="0" destOrd="0" presId="urn:microsoft.com/office/officeart/2008/layout/VerticalCurvedList"/>
    <dgm:cxn modelId="{3D1432C4-50F7-4C45-8EF5-EF653677C234}" srcId="{B0FE99E3-F5BE-4698-8C36-6051CF4BAE20}" destId="{8617FC4A-95E0-423B-82C1-A1A56A401251}" srcOrd="0" destOrd="0" parTransId="{3FBF985E-E9AF-4BA3-BE10-2A069AC83448}" sibTransId="{011EE8CF-449D-4A58-99BC-5B0E3F8078A6}"/>
    <dgm:cxn modelId="{D50950BC-0E9D-4EDD-9C24-A6D8DCD7A890}" srcId="{B0FE99E3-F5BE-4698-8C36-6051CF4BAE20}" destId="{0BCFB005-6FD0-472D-BB1B-CC64F38C5934}" srcOrd="1" destOrd="0" parTransId="{C8F09974-577F-4CEB-AC2F-BD236A5FB39E}" sibTransId="{EC2989F9-09A0-424B-960A-DABD84C2E917}"/>
    <dgm:cxn modelId="{ACAE13F3-BDEE-48C1-8F46-80BECC75FCD8}" type="presOf" srcId="{011EE8CF-449D-4A58-99BC-5B0E3F8078A6}" destId="{28AC372A-DE2D-4328-8C83-D26739521191}" srcOrd="0" destOrd="0" presId="urn:microsoft.com/office/officeart/2008/layout/VerticalCurvedList"/>
    <dgm:cxn modelId="{3C13DE6F-E996-4F83-8A6A-31402DF7185F}" type="presParOf" srcId="{9B975A97-39F8-4858-91E3-10328DADFE91}" destId="{73520D62-6588-4BF8-8D80-931F5B32506A}" srcOrd="0" destOrd="0" presId="urn:microsoft.com/office/officeart/2008/layout/VerticalCurvedList"/>
    <dgm:cxn modelId="{DD3BEADE-0B72-4FC1-A40B-D5C11599BF96}" type="presParOf" srcId="{73520D62-6588-4BF8-8D80-931F5B32506A}" destId="{63C89F56-20AC-46B3-8884-D4B03BBC1A14}" srcOrd="0" destOrd="0" presId="urn:microsoft.com/office/officeart/2008/layout/VerticalCurvedList"/>
    <dgm:cxn modelId="{67646732-4207-4924-87F7-97F28E8DAA34}" type="presParOf" srcId="{63C89F56-20AC-46B3-8884-D4B03BBC1A14}" destId="{F155AC96-FE51-41A8-BB46-E89C101687F0}" srcOrd="0" destOrd="0" presId="urn:microsoft.com/office/officeart/2008/layout/VerticalCurvedList"/>
    <dgm:cxn modelId="{CCDC82A8-341B-4197-81CD-A39ADE7ABDDA}" type="presParOf" srcId="{63C89F56-20AC-46B3-8884-D4B03BBC1A14}" destId="{28AC372A-DE2D-4328-8C83-D26739521191}" srcOrd="1" destOrd="0" presId="urn:microsoft.com/office/officeart/2008/layout/VerticalCurvedList"/>
    <dgm:cxn modelId="{4F033EBD-2D6D-465D-B5CE-5C830917D4A9}" type="presParOf" srcId="{63C89F56-20AC-46B3-8884-D4B03BBC1A14}" destId="{D36E02C8-87AA-4DB6-8CE4-FDC631E83343}" srcOrd="2" destOrd="0" presId="urn:microsoft.com/office/officeart/2008/layout/VerticalCurvedList"/>
    <dgm:cxn modelId="{FB58B6D4-9930-45E5-91C8-734C91BC4DB1}" type="presParOf" srcId="{63C89F56-20AC-46B3-8884-D4B03BBC1A14}" destId="{070B8AAC-D0DB-48A0-B40C-6FF2F8E789C7}" srcOrd="3" destOrd="0" presId="urn:microsoft.com/office/officeart/2008/layout/VerticalCurvedList"/>
    <dgm:cxn modelId="{7C0EA284-0CB6-4BE9-B747-3F985D44CD19}" type="presParOf" srcId="{73520D62-6588-4BF8-8D80-931F5B32506A}" destId="{7BF8EE51-C0C5-4823-A1D5-225CDEEE4703}" srcOrd="1" destOrd="0" presId="urn:microsoft.com/office/officeart/2008/layout/VerticalCurvedList"/>
    <dgm:cxn modelId="{CE349E4E-27FB-40C5-80D8-DB9163BBAF61}" type="presParOf" srcId="{73520D62-6588-4BF8-8D80-931F5B32506A}" destId="{6BC8B6DC-E979-429B-9980-539ABD3141F2}" srcOrd="2" destOrd="0" presId="urn:microsoft.com/office/officeart/2008/layout/VerticalCurvedList"/>
    <dgm:cxn modelId="{418B25BE-9C73-40F3-9391-D58840336154}" type="presParOf" srcId="{6BC8B6DC-E979-429B-9980-539ABD3141F2}" destId="{B5C86604-D5F7-4106-A993-6A17597C7F74}" srcOrd="0" destOrd="0" presId="urn:microsoft.com/office/officeart/2008/layout/VerticalCurvedList"/>
    <dgm:cxn modelId="{8967B69F-C641-4CF2-876A-412AAC3A59F8}" type="presParOf" srcId="{73520D62-6588-4BF8-8D80-931F5B32506A}" destId="{B5ABAFFB-0176-4292-A4A6-C7D46245968C}" srcOrd="3" destOrd="0" presId="urn:microsoft.com/office/officeart/2008/layout/VerticalCurvedList"/>
    <dgm:cxn modelId="{DDFB46AB-E0F8-4264-9013-56C5A47A7553}" type="presParOf" srcId="{73520D62-6588-4BF8-8D80-931F5B32506A}" destId="{1E14B77E-CA5E-4B0B-9B5E-EA1DE0CAEDB4}" srcOrd="4" destOrd="0" presId="urn:microsoft.com/office/officeart/2008/layout/VerticalCurvedList"/>
    <dgm:cxn modelId="{D9C11001-3E20-450F-ABF1-06F79D5B93E7}" type="presParOf" srcId="{1E14B77E-CA5E-4B0B-9B5E-EA1DE0CAEDB4}" destId="{FDFA9700-E5F0-4638-9773-DA18258D9A3F}" srcOrd="0" destOrd="0" presId="urn:microsoft.com/office/officeart/2008/layout/VerticalCurvedList"/>
    <dgm:cxn modelId="{89BAF2E9-06D6-4865-9840-38787F0C2479}" type="presParOf" srcId="{73520D62-6588-4BF8-8D80-931F5B32506A}" destId="{494EC5BF-30A4-4055-A4AC-15FC813CE3C8}" srcOrd="5" destOrd="0" presId="urn:microsoft.com/office/officeart/2008/layout/VerticalCurvedList"/>
    <dgm:cxn modelId="{24136A2C-3A60-4D28-B0F8-3C7C1C609BEC}" type="presParOf" srcId="{73520D62-6588-4BF8-8D80-931F5B32506A}" destId="{7F459633-DCB9-46DD-AFE5-034750456C07}" srcOrd="6" destOrd="0" presId="urn:microsoft.com/office/officeart/2008/layout/VerticalCurvedList"/>
    <dgm:cxn modelId="{B60397F8-E53A-4472-B40F-AEBCA72C775A}" type="presParOf" srcId="{7F459633-DCB9-46DD-AFE5-034750456C07}" destId="{DFC75504-7FE7-426B-B90B-B12E08C10DCB}" srcOrd="0" destOrd="0" presId="urn:microsoft.com/office/officeart/2008/layout/VerticalCurvedList"/>
    <dgm:cxn modelId="{4B4C5A74-B502-44C8-96E9-A497AF148FC1}" type="presParOf" srcId="{73520D62-6588-4BF8-8D80-931F5B32506A}" destId="{7E684202-FB9F-4A72-86E1-0399F8562B09}" srcOrd="7" destOrd="0" presId="urn:microsoft.com/office/officeart/2008/layout/VerticalCurvedList"/>
    <dgm:cxn modelId="{730D3DF7-32D6-4638-8D35-90A765D1763A}" type="presParOf" srcId="{73520D62-6588-4BF8-8D80-931F5B32506A}" destId="{AFCEFE24-1476-416B-B20A-45A0BC821751}" srcOrd="8" destOrd="0" presId="urn:microsoft.com/office/officeart/2008/layout/VerticalCurvedList"/>
    <dgm:cxn modelId="{B3C707A1-81A8-46EE-8D9B-5A5D63054894}" type="presParOf" srcId="{AFCEFE24-1476-416B-B20A-45A0BC821751}" destId="{AE056CD0-4453-4BFE-9A2A-0985EAB1DC7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A1CB0B-FC8B-457F-B4F7-3B329DC28194}" type="doc">
      <dgm:prSet loTypeId="urn:microsoft.com/office/officeart/2005/8/layout/arrow2" loCatId="process" qsTypeId="urn:microsoft.com/office/officeart/2005/8/quickstyle/3d4" qsCatId="3D" csTypeId="urn:microsoft.com/office/officeart/2005/8/colors/accent1_2" csCatId="accent1" phldr="1"/>
      <dgm:spPr/>
    </dgm:pt>
    <dgm:pt modelId="{FCF38D71-6360-4F49-8E92-281A0B1D5F2D}">
      <dgm:prSet phldrT="[文本]" custT="1"/>
      <dgm:spPr/>
      <dgm:t>
        <a:bodyPr/>
        <a:lstStyle/>
        <a:p>
          <a:r>
            <a:rPr lang="en-US" altLang="zh-CN" sz="4600" dirty="0"/>
            <a:t>2017</a:t>
          </a:r>
        </a:p>
        <a:p>
          <a:r>
            <a:rPr lang="zh-CN" altLang="en-US" sz="1800" dirty="0"/>
            <a:t>国赛</a:t>
          </a:r>
          <a:r>
            <a:rPr lang="en-US" altLang="zh-CN" sz="1800" dirty="0"/>
            <a:t>2</a:t>
          </a:r>
          <a:r>
            <a:rPr lang="zh-CN" altLang="en-US" sz="1800" dirty="0"/>
            <a:t>个一等奖</a:t>
          </a:r>
          <a:endParaRPr lang="en-US" altLang="zh-CN" sz="1800" dirty="0"/>
        </a:p>
        <a:p>
          <a:r>
            <a:rPr lang="zh-CN" altLang="en-US" sz="1800" dirty="0"/>
            <a:t>国际影响</a:t>
          </a:r>
          <a:r>
            <a:rPr lang="en-US" altLang="zh-CN" sz="1800" dirty="0"/>
            <a:t>50</a:t>
          </a:r>
          <a:r>
            <a:rPr lang="zh-CN" altLang="en-US" sz="1800" dirty="0"/>
            <a:t>强</a:t>
          </a:r>
        </a:p>
      </dgm:t>
    </dgm:pt>
    <dgm:pt modelId="{E69ABC6F-F20B-4118-9CDD-1E424C0CE247}" type="parTrans" cxnId="{36644156-71F4-489F-9C49-713545EA834F}">
      <dgm:prSet/>
      <dgm:spPr/>
      <dgm:t>
        <a:bodyPr/>
        <a:lstStyle/>
        <a:p>
          <a:endParaRPr lang="zh-CN" altLang="en-US"/>
        </a:p>
      </dgm:t>
    </dgm:pt>
    <dgm:pt modelId="{05EFE183-F545-434F-A187-551BC2D40E17}" type="sibTrans" cxnId="{36644156-71F4-489F-9C49-713545EA834F}">
      <dgm:prSet/>
      <dgm:spPr/>
      <dgm:t>
        <a:bodyPr/>
        <a:lstStyle/>
        <a:p>
          <a:endParaRPr lang="zh-CN" altLang="en-US"/>
        </a:p>
      </dgm:t>
    </dgm:pt>
    <dgm:pt modelId="{DC0FBFF0-7ECF-4F40-ADDA-8B3433A81368}">
      <dgm:prSet phldrT="[文本]" custT="1"/>
      <dgm:spPr/>
      <dgm:t>
        <a:bodyPr/>
        <a:lstStyle/>
        <a:p>
          <a:r>
            <a:rPr lang="en-US" altLang="zh-CN" sz="4600" kern="1200" dirty="0">
              <a:solidFill>
                <a:srgbClr val="000000">
                  <a:hueOff val="0"/>
                  <a:satOff val="0"/>
                  <a:lumOff val="0"/>
                  <a:alphaOff val="0"/>
                </a:srgbClr>
              </a:solidFill>
              <a:latin typeface="Arial"/>
              <a:ea typeface="黑体" panose="02010609060101010101" pitchFamily="49" charset="-122"/>
              <a:cs typeface="+mn-cs"/>
            </a:rPr>
            <a:t>2018</a:t>
          </a:r>
        </a:p>
        <a:p>
          <a:r>
            <a:rPr lang="zh-CN" altLang="en-US" sz="1800" kern="1200" dirty="0"/>
            <a:t>国家教学成果奖</a:t>
          </a:r>
          <a:r>
            <a:rPr lang="en-US" altLang="zh-CN" sz="1800" kern="1200" dirty="0"/>
            <a:t>2</a:t>
          </a:r>
          <a:r>
            <a:rPr lang="zh-CN" altLang="en-US" sz="1800" kern="1200" dirty="0"/>
            <a:t>项</a:t>
          </a:r>
          <a:endParaRPr lang="en-US" altLang="zh-CN" sz="1800" kern="1200" dirty="0"/>
        </a:p>
        <a:p>
          <a:r>
            <a:rPr lang="zh-CN" altLang="en-US" sz="1800" kern="1200" dirty="0"/>
            <a:t>现代学徒制试点</a:t>
          </a:r>
          <a:endParaRPr lang="en-US" altLang="zh-CN" sz="1800" kern="1200" dirty="0"/>
        </a:p>
        <a:p>
          <a:r>
            <a:rPr lang="zh-CN" altLang="en-US" sz="1800" kern="1200" dirty="0"/>
            <a:t>江苏省高水平高职院校</a:t>
          </a:r>
        </a:p>
      </dgm:t>
    </dgm:pt>
    <dgm:pt modelId="{07F80208-1331-473B-B033-1B92034C476E}" type="parTrans" cxnId="{7FAE41C5-F5FE-4D68-8B54-B5DA17261164}">
      <dgm:prSet/>
      <dgm:spPr/>
      <dgm:t>
        <a:bodyPr/>
        <a:lstStyle/>
        <a:p>
          <a:endParaRPr lang="zh-CN" altLang="en-US"/>
        </a:p>
      </dgm:t>
    </dgm:pt>
    <dgm:pt modelId="{73C61C90-280C-4DCD-8406-97F9038ED09C}" type="sibTrans" cxnId="{7FAE41C5-F5FE-4D68-8B54-B5DA17261164}">
      <dgm:prSet/>
      <dgm:spPr/>
      <dgm:t>
        <a:bodyPr/>
        <a:lstStyle/>
        <a:p>
          <a:endParaRPr lang="zh-CN" altLang="en-US"/>
        </a:p>
      </dgm:t>
    </dgm:pt>
    <dgm:pt modelId="{482F77C9-D5C7-4524-8D6F-320A4FC02282}">
      <dgm:prSet phldrT="[文本]" custT="1"/>
      <dgm:spPr/>
      <dgm:t>
        <a:bodyPr/>
        <a:lstStyle/>
        <a:p>
          <a:r>
            <a:rPr lang="en-US" altLang="zh-CN" sz="4600" kern="1200" dirty="0">
              <a:solidFill>
                <a:srgbClr val="000000">
                  <a:hueOff val="0"/>
                  <a:satOff val="0"/>
                  <a:lumOff val="0"/>
                  <a:alphaOff val="0"/>
                </a:srgbClr>
              </a:solidFill>
              <a:latin typeface="Arial"/>
              <a:ea typeface="黑体" panose="02010609060101010101" pitchFamily="49" charset="-122"/>
              <a:cs typeface="+mn-cs"/>
            </a:rPr>
            <a:t>2019</a:t>
          </a:r>
        </a:p>
        <a:p>
          <a:r>
            <a:rPr lang="zh-CN" altLang="en-US" sz="1800" kern="1200" dirty="0"/>
            <a:t>国家“双高计划”</a:t>
          </a:r>
          <a:endParaRPr lang="en-US" altLang="zh-CN" sz="1800" kern="1200" dirty="0"/>
        </a:p>
        <a:p>
          <a:r>
            <a:rPr lang="zh-CN" altLang="en-US" sz="1800" kern="1200" dirty="0"/>
            <a:t>国家第一方阵</a:t>
          </a:r>
          <a:endParaRPr lang="en-US" altLang="zh-CN" sz="1800" kern="1200" dirty="0"/>
        </a:p>
        <a:p>
          <a:endParaRPr lang="zh-CN" altLang="en-US" sz="1800" kern="1200" dirty="0"/>
        </a:p>
      </dgm:t>
    </dgm:pt>
    <dgm:pt modelId="{ECB3B673-3273-48A0-A2CF-4B2704AF729F}" type="parTrans" cxnId="{8C7CE39E-0618-4ECA-AED0-DE9985839290}">
      <dgm:prSet/>
      <dgm:spPr/>
      <dgm:t>
        <a:bodyPr/>
        <a:lstStyle/>
        <a:p>
          <a:endParaRPr lang="zh-CN" altLang="en-US"/>
        </a:p>
      </dgm:t>
    </dgm:pt>
    <dgm:pt modelId="{6A72051C-D980-4C9C-B94B-914BF28D9839}" type="sibTrans" cxnId="{8C7CE39E-0618-4ECA-AED0-DE9985839290}">
      <dgm:prSet/>
      <dgm:spPr/>
      <dgm:t>
        <a:bodyPr/>
        <a:lstStyle/>
        <a:p>
          <a:endParaRPr lang="zh-CN" altLang="en-US"/>
        </a:p>
      </dgm:t>
    </dgm:pt>
    <dgm:pt modelId="{A490DD44-D736-4F9B-AF52-1A1E91C8382C}" type="pres">
      <dgm:prSet presAssocID="{4EA1CB0B-FC8B-457F-B4F7-3B329DC28194}" presName="arrowDiagram" presStyleCnt="0">
        <dgm:presLayoutVars>
          <dgm:chMax val="5"/>
          <dgm:dir/>
          <dgm:resizeHandles val="exact"/>
        </dgm:presLayoutVars>
      </dgm:prSet>
      <dgm:spPr/>
    </dgm:pt>
    <dgm:pt modelId="{9589A370-FF9C-4B57-AE92-979B30B7D988}" type="pres">
      <dgm:prSet presAssocID="{4EA1CB0B-FC8B-457F-B4F7-3B329DC28194}" presName="arrow" presStyleLbl="bgShp" presStyleIdx="0" presStyleCnt="1"/>
      <dgm:spPr/>
    </dgm:pt>
    <dgm:pt modelId="{0AC384C1-CA01-4E08-BD1B-3384FCD071D9}" type="pres">
      <dgm:prSet presAssocID="{4EA1CB0B-FC8B-457F-B4F7-3B329DC28194}" presName="arrowDiagram3" presStyleCnt="0"/>
      <dgm:spPr/>
    </dgm:pt>
    <dgm:pt modelId="{9BEA1330-DC93-495E-9732-8119C587DFD0}" type="pres">
      <dgm:prSet presAssocID="{FCF38D71-6360-4F49-8E92-281A0B1D5F2D}" presName="bullet3a" presStyleLbl="node1" presStyleIdx="0" presStyleCnt="3"/>
      <dgm:spPr/>
    </dgm:pt>
    <dgm:pt modelId="{00CC4343-9C19-4523-B47B-D2037B4156F5}" type="pres">
      <dgm:prSet presAssocID="{FCF38D71-6360-4F49-8E92-281A0B1D5F2D}" presName="textBox3a" presStyleLbl="revTx" presStyleIdx="0" presStyleCnt="3">
        <dgm:presLayoutVars>
          <dgm:bulletEnabled val="1"/>
        </dgm:presLayoutVars>
      </dgm:prSet>
      <dgm:spPr/>
      <dgm:t>
        <a:bodyPr/>
        <a:lstStyle/>
        <a:p>
          <a:endParaRPr lang="zh-CN" altLang="en-US"/>
        </a:p>
      </dgm:t>
    </dgm:pt>
    <dgm:pt modelId="{7C700298-AFAA-4B6D-AAEF-733CC203186B}" type="pres">
      <dgm:prSet presAssocID="{DC0FBFF0-7ECF-4F40-ADDA-8B3433A81368}" presName="bullet3b" presStyleLbl="node1" presStyleIdx="1" presStyleCnt="3"/>
      <dgm:spPr/>
    </dgm:pt>
    <dgm:pt modelId="{73B76151-982F-4B69-B505-D864A9E1A489}" type="pres">
      <dgm:prSet presAssocID="{DC0FBFF0-7ECF-4F40-ADDA-8B3433A81368}" presName="textBox3b" presStyleLbl="revTx" presStyleIdx="1" presStyleCnt="3" custScaleX="84135">
        <dgm:presLayoutVars>
          <dgm:bulletEnabled val="1"/>
        </dgm:presLayoutVars>
      </dgm:prSet>
      <dgm:spPr/>
      <dgm:t>
        <a:bodyPr/>
        <a:lstStyle/>
        <a:p>
          <a:endParaRPr lang="zh-CN" altLang="en-US"/>
        </a:p>
      </dgm:t>
    </dgm:pt>
    <dgm:pt modelId="{B45CB0E4-8E69-46D4-BF40-75050FD58B54}" type="pres">
      <dgm:prSet presAssocID="{482F77C9-D5C7-4524-8D6F-320A4FC02282}" presName="bullet3c" presStyleLbl="node1" presStyleIdx="2" presStyleCnt="3" custLinFactNeighborX="-60440" custLinFactNeighborY="21526"/>
      <dgm:spPr/>
    </dgm:pt>
    <dgm:pt modelId="{13C06060-7284-4308-8F69-1D1AF79FFEB1}" type="pres">
      <dgm:prSet presAssocID="{482F77C9-D5C7-4524-8D6F-320A4FC02282}" presName="textBox3c" presStyleLbl="revTx" presStyleIdx="2" presStyleCnt="3" custScaleX="86905" custLinFactNeighborX="-17611" custLinFactNeighborY="656">
        <dgm:presLayoutVars>
          <dgm:bulletEnabled val="1"/>
        </dgm:presLayoutVars>
      </dgm:prSet>
      <dgm:spPr/>
      <dgm:t>
        <a:bodyPr/>
        <a:lstStyle/>
        <a:p>
          <a:endParaRPr lang="zh-CN" altLang="en-US"/>
        </a:p>
      </dgm:t>
    </dgm:pt>
  </dgm:ptLst>
  <dgm:cxnLst>
    <dgm:cxn modelId="{EFA9E592-E9A8-4D6A-81B7-245039AACC2E}" type="presOf" srcId="{FCF38D71-6360-4F49-8E92-281A0B1D5F2D}" destId="{00CC4343-9C19-4523-B47B-D2037B4156F5}" srcOrd="0" destOrd="0" presId="urn:microsoft.com/office/officeart/2005/8/layout/arrow2"/>
    <dgm:cxn modelId="{7FAE41C5-F5FE-4D68-8B54-B5DA17261164}" srcId="{4EA1CB0B-FC8B-457F-B4F7-3B329DC28194}" destId="{DC0FBFF0-7ECF-4F40-ADDA-8B3433A81368}" srcOrd="1" destOrd="0" parTransId="{07F80208-1331-473B-B033-1B92034C476E}" sibTransId="{73C61C90-280C-4DCD-8406-97F9038ED09C}"/>
    <dgm:cxn modelId="{6FC45CD1-906A-468F-BF20-947093E5CC95}" type="presOf" srcId="{482F77C9-D5C7-4524-8D6F-320A4FC02282}" destId="{13C06060-7284-4308-8F69-1D1AF79FFEB1}" srcOrd="0" destOrd="0" presId="urn:microsoft.com/office/officeart/2005/8/layout/arrow2"/>
    <dgm:cxn modelId="{84FE1402-AEF7-47DB-9E50-7936991DC706}" type="presOf" srcId="{4EA1CB0B-FC8B-457F-B4F7-3B329DC28194}" destId="{A490DD44-D736-4F9B-AF52-1A1E91C8382C}" srcOrd="0" destOrd="0" presId="urn:microsoft.com/office/officeart/2005/8/layout/arrow2"/>
    <dgm:cxn modelId="{36644156-71F4-489F-9C49-713545EA834F}" srcId="{4EA1CB0B-FC8B-457F-B4F7-3B329DC28194}" destId="{FCF38D71-6360-4F49-8E92-281A0B1D5F2D}" srcOrd="0" destOrd="0" parTransId="{E69ABC6F-F20B-4118-9CDD-1E424C0CE247}" sibTransId="{05EFE183-F545-434F-A187-551BC2D40E17}"/>
    <dgm:cxn modelId="{81B5ABE9-45A7-409A-82C9-06C2FE85AD1F}" type="presOf" srcId="{DC0FBFF0-7ECF-4F40-ADDA-8B3433A81368}" destId="{73B76151-982F-4B69-B505-D864A9E1A489}" srcOrd="0" destOrd="0" presId="urn:microsoft.com/office/officeart/2005/8/layout/arrow2"/>
    <dgm:cxn modelId="{8C7CE39E-0618-4ECA-AED0-DE9985839290}" srcId="{4EA1CB0B-FC8B-457F-B4F7-3B329DC28194}" destId="{482F77C9-D5C7-4524-8D6F-320A4FC02282}" srcOrd="2" destOrd="0" parTransId="{ECB3B673-3273-48A0-A2CF-4B2704AF729F}" sibTransId="{6A72051C-D980-4C9C-B94B-914BF28D9839}"/>
    <dgm:cxn modelId="{59277391-4464-4B27-A3A2-2A4515C53979}" type="presParOf" srcId="{A490DD44-D736-4F9B-AF52-1A1E91C8382C}" destId="{9589A370-FF9C-4B57-AE92-979B30B7D988}" srcOrd="0" destOrd="0" presId="urn:microsoft.com/office/officeart/2005/8/layout/arrow2"/>
    <dgm:cxn modelId="{90F7F6B9-D223-47AC-AD37-6ED731FD7538}" type="presParOf" srcId="{A490DD44-D736-4F9B-AF52-1A1E91C8382C}" destId="{0AC384C1-CA01-4E08-BD1B-3384FCD071D9}" srcOrd="1" destOrd="0" presId="urn:microsoft.com/office/officeart/2005/8/layout/arrow2"/>
    <dgm:cxn modelId="{E1B1E6E9-8AE9-4D2E-8A60-7BCEBDFE560E}" type="presParOf" srcId="{0AC384C1-CA01-4E08-BD1B-3384FCD071D9}" destId="{9BEA1330-DC93-495E-9732-8119C587DFD0}" srcOrd="0" destOrd="0" presId="urn:microsoft.com/office/officeart/2005/8/layout/arrow2"/>
    <dgm:cxn modelId="{D5C40701-F0BB-4F07-BC3F-DB83F43429EF}" type="presParOf" srcId="{0AC384C1-CA01-4E08-BD1B-3384FCD071D9}" destId="{00CC4343-9C19-4523-B47B-D2037B4156F5}" srcOrd="1" destOrd="0" presId="urn:microsoft.com/office/officeart/2005/8/layout/arrow2"/>
    <dgm:cxn modelId="{730887C4-2325-454C-A031-725CE0F7E5FF}" type="presParOf" srcId="{0AC384C1-CA01-4E08-BD1B-3384FCD071D9}" destId="{7C700298-AFAA-4B6D-AAEF-733CC203186B}" srcOrd="2" destOrd="0" presId="urn:microsoft.com/office/officeart/2005/8/layout/arrow2"/>
    <dgm:cxn modelId="{62819577-EEF5-4EE3-800D-2F84A69600AC}" type="presParOf" srcId="{0AC384C1-CA01-4E08-BD1B-3384FCD071D9}" destId="{73B76151-982F-4B69-B505-D864A9E1A489}" srcOrd="3" destOrd="0" presId="urn:microsoft.com/office/officeart/2005/8/layout/arrow2"/>
    <dgm:cxn modelId="{4B9B7455-5D62-4CE7-93D6-100EB509C3E0}" type="presParOf" srcId="{0AC384C1-CA01-4E08-BD1B-3384FCD071D9}" destId="{B45CB0E4-8E69-46D4-BF40-75050FD58B54}" srcOrd="4" destOrd="0" presId="urn:microsoft.com/office/officeart/2005/8/layout/arrow2"/>
    <dgm:cxn modelId="{DCFEC024-CE5F-4197-B344-7AE27B923440}" type="presParOf" srcId="{0AC384C1-CA01-4E08-BD1B-3384FCD071D9}" destId="{13C06060-7284-4308-8F69-1D1AF79FFEB1}"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B5E8B9-B81C-4D53-9336-EF3636180F96}"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zh-CN" altLang="en-US"/>
        </a:p>
      </dgm:t>
    </dgm:pt>
    <dgm:pt modelId="{874CB6AB-EEF7-472D-BAFF-2E676B49B52F}">
      <dgm:prSet phldrT="[文本]"/>
      <dgm:spPr>
        <a:solidFill>
          <a:srgbClr val="FF0000"/>
        </a:solidFill>
      </dgm:spPr>
      <dgm:t>
        <a:bodyPr/>
        <a:lstStyle/>
        <a:p>
          <a:r>
            <a:rPr lang="zh-CN" altLang="en-US" dirty="0"/>
            <a:t>政治工程</a:t>
          </a:r>
        </a:p>
      </dgm:t>
    </dgm:pt>
    <dgm:pt modelId="{51EAAA1C-CFE6-482A-B77D-6F194EA10D72}" type="parTrans" cxnId="{70D73659-3056-48C2-BDD4-9407E4E406AB}">
      <dgm:prSet/>
      <dgm:spPr/>
      <dgm:t>
        <a:bodyPr/>
        <a:lstStyle/>
        <a:p>
          <a:endParaRPr lang="zh-CN" altLang="en-US"/>
        </a:p>
      </dgm:t>
    </dgm:pt>
    <dgm:pt modelId="{484D6933-EA5F-4945-A807-4D598E7BB13E}" type="sibTrans" cxnId="{70D73659-3056-48C2-BDD4-9407E4E406AB}">
      <dgm:prSet/>
      <dgm:spPr/>
      <dgm:t>
        <a:bodyPr/>
        <a:lstStyle/>
        <a:p>
          <a:endParaRPr lang="zh-CN" altLang="en-US"/>
        </a:p>
      </dgm:t>
    </dgm:pt>
    <dgm:pt modelId="{C3D478AE-57F4-41AB-A87F-C6A1A63BC35E}">
      <dgm:prSet phldrT="[文本]"/>
      <dgm:spPr>
        <a:solidFill>
          <a:srgbClr val="FF0000"/>
        </a:solidFill>
      </dgm:spPr>
      <dgm:t>
        <a:bodyPr/>
        <a:lstStyle/>
        <a:p>
          <a:r>
            <a:rPr lang="zh-CN" altLang="en-US" dirty="0"/>
            <a:t>组织工程</a:t>
          </a:r>
        </a:p>
      </dgm:t>
    </dgm:pt>
    <dgm:pt modelId="{BCBF19AF-70D5-4682-8018-F0D5E258600F}" type="parTrans" cxnId="{7156A26D-7460-46F8-B0CD-A04142797688}">
      <dgm:prSet/>
      <dgm:spPr/>
      <dgm:t>
        <a:bodyPr/>
        <a:lstStyle/>
        <a:p>
          <a:endParaRPr lang="zh-CN" altLang="en-US"/>
        </a:p>
      </dgm:t>
    </dgm:pt>
    <dgm:pt modelId="{EE7D6653-8A3E-42DD-95B9-1A710A117D0B}" type="sibTrans" cxnId="{7156A26D-7460-46F8-B0CD-A04142797688}">
      <dgm:prSet/>
      <dgm:spPr/>
      <dgm:t>
        <a:bodyPr/>
        <a:lstStyle/>
        <a:p>
          <a:endParaRPr lang="zh-CN" altLang="en-US"/>
        </a:p>
      </dgm:t>
    </dgm:pt>
    <dgm:pt modelId="{F4E9D7A4-1E33-40BF-B5D4-1B77230E9ECC}">
      <dgm:prSet phldrT="[文本]"/>
      <dgm:spPr>
        <a:solidFill>
          <a:srgbClr val="FF0000"/>
        </a:solidFill>
      </dgm:spPr>
      <dgm:t>
        <a:bodyPr/>
        <a:lstStyle/>
        <a:p>
          <a:r>
            <a:rPr lang="zh-CN" altLang="en-US" dirty="0"/>
            <a:t>纪律工程</a:t>
          </a:r>
        </a:p>
      </dgm:t>
    </dgm:pt>
    <dgm:pt modelId="{8F8A8EEB-B6CA-4F5D-B092-4A235322355D}" type="parTrans" cxnId="{E7AEE90D-6554-4039-B556-149921897600}">
      <dgm:prSet/>
      <dgm:spPr/>
      <dgm:t>
        <a:bodyPr/>
        <a:lstStyle/>
        <a:p>
          <a:endParaRPr lang="zh-CN" altLang="en-US"/>
        </a:p>
      </dgm:t>
    </dgm:pt>
    <dgm:pt modelId="{C4181A93-04AD-4D39-8FF1-D5E2B4CFC992}" type="sibTrans" cxnId="{E7AEE90D-6554-4039-B556-149921897600}">
      <dgm:prSet/>
      <dgm:spPr/>
      <dgm:t>
        <a:bodyPr/>
        <a:lstStyle/>
        <a:p>
          <a:endParaRPr lang="zh-CN" altLang="en-US"/>
        </a:p>
      </dgm:t>
    </dgm:pt>
    <dgm:pt modelId="{A9974BAB-355F-479F-AA69-D34F30008081}">
      <dgm:prSet phldrT="[文本]"/>
      <dgm:spPr>
        <a:solidFill>
          <a:srgbClr val="FF0000"/>
        </a:solidFill>
      </dgm:spPr>
      <dgm:t>
        <a:bodyPr/>
        <a:lstStyle/>
        <a:p>
          <a:r>
            <a:rPr lang="zh-CN" altLang="en-US" dirty="0"/>
            <a:t>作风工程</a:t>
          </a:r>
        </a:p>
      </dgm:t>
    </dgm:pt>
    <dgm:pt modelId="{703FED93-1814-4297-BA03-F291B39A6564}" type="parTrans" cxnId="{6B986EF0-C396-42C2-9E51-EADBBCB8C62A}">
      <dgm:prSet/>
      <dgm:spPr/>
      <dgm:t>
        <a:bodyPr/>
        <a:lstStyle/>
        <a:p>
          <a:endParaRPr lang="zh-CN" altLang="en-US"/>
        </a:p>
      </dgm:t>
    </dgm:pt>
    <dgm:pt modelId="{F10C8758-F1E2-4116-ADF9-B07B4DD726BA}" type="sibTrans" cxnId="{6B986EF0-C396-42C2-9E51-EADBBCB8C62A}">
      <dgm:prSet/>
      <dgm:spPr/>
      <dgm:t>
        <a:bodyPr/>
        <a:lstStyle/>
        <a:p>
          <a:endParaRPr lang="zh-CN" altLang="en-US"/>
        </a:p>
      </dgm:t>
    </dgm:pt>
    <dgm:pt modelId="{006BA769-6E02-4DB7-89CB-EBC79B7C111B}">
      <dgm:prSet phldrT="[文本]"/>
      <dgm:spPr>
        <a:solidFill>
          <a:srgbClr val="FF0000"/>
        </a:solidFill>
      </dgm:spPr>
      <dgm:t>
        <a:bodyPr/>
        <a:lstStyle/>
        <a:p>
          <a:r>
            <a:rPr lang="zh-CN" altLang="en-US" dirty="0"/>
            <a:t>思想工程</a:t>
          </a:r>
        </a:p>
      </dgm:t>
    </dgm:pt>
    <dgm:pt modelId="{0A62D3E5-4344-478C-B3AA-1BCA900FE5B4}" type="parTrans" cxnId="{F8E28AC8-BC75-4DB2-92F4-060CA25DE2F7}">
      <dgm:prSet/>
      <dgm:spPr/>
      <dgm:t>
        <a:bodyPr/>
        <a:lstStyle/>
        <a:p>
          <a:endParaRPr lang="zh-CN" altLang="en-US"/>
        </a:p>
      </dgm:t>
    </dgm:pt>
    <dgm:pt modelId="{C95EA133-ECFE-4E18-A7E4-5158639F2A72}" type="sibTrans" cxnId="{F8E28AC8-BC75-4DB2-92F4-060CA25DE2F7}">
      <dgm:prSet/>
      <dgm:spPr/>
      <dgm:t>
        <a:bodyPr/>
        <a:lstStyle/>
        <a:p>
          <a:endParaRPr lang="zh-CN" altLang="en-US"/>
        </a:p>
      </dgm:t>
    </dgm:pt>
    <dgm:pt modelId="{AEF436EB-52C3-4557-B342-5A7200B92397}" type="pres">
      <dgm:prSet presAssocID="{00B5E8B9-B81C-4D53-9336-EF3636180F96}" presName="Name0" presStyleCnt="0">
        <dgm:presLayoutVars>
          <dgm:chMax val="1"/>
          <dgm:dir/>
          <dgm:animLvl val="ctr"/>
          <dgm:resizeHandles val="exact"/>
        </dgm:presLayoutVars>
      </dgm:prSet>
      <dgm:spPr/>
      <dgm:t>
        <a:bodyPr/>
        <a:lstStyle/>
        <a:p>
          <a:endParaRPr lang="zh-CN" altLang="en-US"/>
        </a:p>
      </dgm:t>
    </dgm:pt>
    <dgm:pt modelId="{7F37C292-4DDC-4D3A-9D67-38FF0A95BFC6}" type="pres">
      <dgm:prSet presAssocID="{874CB6AB-EEF7-472D-BAFF-2E676B49B52F}" presName="centerShape" presStyleLbl="node0" presStyleIdx="0" presStyleCnt="1"/>
      <dgm:spPr/>
      <dgm:t>
        <a:bodyPr/>
        <a:lstStyle/>
        <a:p>
          <a:endParaRPr lang="zh-CN" altLang="en-US"/>
        </a:p>
      </dgm:t>
    </dgm:pt>
    <dgm:pt modelId="{7CB2A92C-1154-4E69-B6AB-669C1722E4B2}" type="pres">
      <dgm:prSet presAssocID="{C3D478AE-57F4-41AB-A87F-C6A1A63BC35E}" presName="node" presStyleLbl="node1" presStyleIdx="0" presStyleCnt="4">
        <dgm:presLayoutVars>
          <dgm:bulletEnabled val="1"/>
        </dgm:presLayoutVars>
      </dgm:prSet>
      <dgm:spPr/>
      <dgm:t>
        <a:bodyPr/>
        <a:lstStyle/>
        <a:p>
          <a:endParaRPr lang="zh-CN" altLang="en-US"/>
        </a:p>
      </dgm:t>
    </dgm:pt>
    <dgm:pt modelId="{4086A264-0932-4F3B-9A7A-66D0B08949E5}" type="pres">
      <dgm:prSet presAssocID="{C3D478AE-57F4-41AB-A87F-C6A1A63BC35E}" presName="dummy" presStyleCnt="0"/>
      <dgm:spPr/>
    </dgm:pt>
    <dgm:pt modelId="{5A0E2B81-6F8F-49B3-9383-18436A021150}" type="pres">
      <dgm:prSet presAssocID="{EE7D6653-8A3E-42DD-95B9-1A710A117D0B}" presName="sibTrans" presStyleLbl="sibTrans2D1" presStyleIdx="0" presStyleCnt="4"/>
      <dgm:spPr/>
      <dgm:t>
        <a:bodyPr/>
        <a:lstStyle/>
        <a:p>
          <a:endParaRPr lang="zh-CN" altLang="en-US"/>
        </a:p>
      </dgm:t>
    </dgm:pt>
    <dgm:pt modelId="{43582883-E7F7-48C1-BBA6-D022E32BE1EF}" type="pres">
      <dgm:prSet presAssocID="{F4E9D7A4-1E33-40BF-B5D4-1B77230E9ECC}" presName="node" presStyleLbl="node1" presStyleIdx="1" presStyleCnt="4">
        <dgm:presLayoutVars>
          <dgm:bulletEnabled val="1"/>
        </dgm:presLayoutVars>
      </dgm:prSet>
      <dgm:spPr/>
      <dgm:t>
        <a:bodyPr/>
        <a:lstStyle/>
        <a:p>
          <a:endParaRPr lang="zh-CN" altLang="en-US"/>
        </a:p>
      </dgm:t>
    </dgm:pt>
    <dgm:pt modelId="{8DCD512F-F2C2-4AB9-9A4D-7DA3771B93E7}" type="pres">
      <dgm:prSet presAssocID="{F4E9D7A4-1E33-40BF-B5D4-1B77230E9ECC}" presName="dummy" presStyleCnt="0"/>
      <dgm:spPr/>
    </dgm:pt>
    <dgm:pt modelId="{71CFCF78-A336-4F79-8F4A-3582F6D0476E}" type="pres">
      <dgm:prSet presAssocID="{C4181A93-04AD-4D39-8FF1-D5E2B4CFC992}" presName="sibTrans" presStyleLbl="sibTrans2D1" presStyleIdx="1" presStyleCnt="4"/>
      <dgm:spPr/>
      <dgm:t>
        <a:bodyPr/>
        <a:lstStyle/>
        <a:p>
          <a:endParaRPr lang="zh-CN" altLang="en-US"/>
        </a:p>
      </dgm:t>
    </dgm:pt>
    <dgm:pt modelId="{52ED78F3-E1BC-4CE5-9280-45726D0C2896}" type="pres">
      <dgm:prSet presAssocID="{A9974BAB-355F-479F-AA69-D34F30008081}" presName="node" presStyleLbl="node1" presStyleIdx="2" presStyleCnt="4">
        <dgm:presLayoutVars>
          <dgm:bulletEnabled val="1"/>
        </dgm:presLayoutVars>
      </dgm:prSet>
      <dgm:spPr/>
      <dgm:t>
        <a:bodyPr/>
        <a:lstStyle/>
        <a:p>
          <a:endParaRPr lang="zh-CN" altLang="en-US"/>
        </a:p>
      </dgm:t>
    </dgm:pt>
    <dgm:pt modelId="{A6BDB4A5-633F-4B9F-B879-5DBE595C0EDC}" type="pres">
      <dgm:prSet presAssocID="{A9974BAB-355F-479F-AA69-D34F30008081}" presName="dummy" presStyleCnt="0"/>
      <dgm:spPr/>
    </dgm:pt>
    <dgm:pt modelId="{94ED3FA3-732C-44EB-BB7D-E28997E6DE0B}" type="pres">
      <dgm:prSet presAssocID="{F10C8758-F1E2-4116-ADF9-B07B4DD726BA}" presName="sibTrans" presStyleLbl="sibTrans2D1" presStyleIdx="2" presStyleCnt="4"/>
      <dgm:spPr/>
      <dgm:t>
        <a:bodyPr/>
        <a:lstStyle/>
        <a:p>
          <a:endParaRPr lang="zh-CN" altLang="en-US"/>
        </a:p>
      </dgm:t>
    </dgm:pt>
    <dgm:pt modelId="{A543A27B-E73F-40D5-A01B-D14A4E1A0B27}" type="pres">
      <dgm:prSet presAssocID="{006BA769-6E02-4DB7-89CB-EBC79B7C111B}" presName="node" presStyleLbl="node1" presStyleIdx="3" presStyleCnt="4">
        <dgm:presLayoutVars>
          <dgm:bulletEnabled val="1"/>
        </dgm:presLayoutVars>
      </dgm:prSet>
      <dgm:spPr/>
      <dgm:t>
        <a:bodyPr/>
        <a:lstStyle/>
        <a:p>
          <a:endParaRPr lang="zh-CN" altLang="en-US"/>
        </a:p>
      </dgm:t>
    </dgm:pt>
    <dgm:pt modelId="{5B8DEBB5-0ED5-4DAF-A787-C2FA9AEB7985}" type="pres">
      <dgm:prSet presAssocID="{006BA769-6E02-4DB7-89CB-EBC79B7C111B}" presName="dummy" presStyleCnt="0"/>
      <dgm:spPr/>
    </dgm:pt>
    <dgm:pt modelId="{013D041A-10D7-4985-83A2-65BF12DF3290}" type="pres">
      <dgm:prSet presAssocID="{C95EA133-ECFE-4E18-A7E4-5158639F2A72}" presName="sibTrans" presStyleLbl="sibTrans2D1" presStyleIdx="3" presStyleCnt="4"/>
      <dgm:spPr/>
      <dgm:t>
        <a:bodyPr/>
        <a:lstStyle/>
        <a:p>
          <a:endParaRPr lang="zh-CN" altLang="en-US"/>
        </a:p>
      </dgm:t>
    </dgm:pt>
  </dgm:ptLst>
  <dgm:cxnLst>
    <dgm:cxn modelId="{DB611015-CE2D-40C8-BCF9-04998662BE1D}" type="presOf" srcId="{F10C8758-F1E2-4116-ADF9-B07B4DD726BA}" destId="{94ED3FA3-732C-44EB-BB7D-E28997E6DE0B}" srcOrd="0" destOrd="0" presId="urn:microsoft.com/office/officeart/2005/8/layout/radial6"/>
    <dgm:cxn modelId="{C3B851AD-6EC5-4F5D-85B3-C853F611A60E}" type="presOf" srcId="{A9974BAB-355F-479F-AA69-D34F30008081}" destId="{52ED78F3-E1BC-4CE5-9280-45726D0C2896}" srcOrd="0" destOrd="0" presId="urn:microsoft.com/office/officeart/2005/8/layout/radial6"/>
    <dgm:cxn modelId="{F8E28AC8-BC75-4DB2-92F4-060CA25DE2F7}" srcId="{874CB6AB-EEF7-472D-BAFF-2E676B49B52F}" destId="{006BA769-6E02-4DB7-89CB-EBC79B7C111B}" srcOrd="3" destOrd="0" parTransId="{0A62D3E5-4344-478C-B3AA-1BCA900FE5B4}" sibTransId="{C95EA133-ECFE-4E18-A7E4-5158639F2A72}"/>
    <dgm:cxn modelId="{382670B6-C456-435A-85C5-B02346021080}" type="presOf" srcId="{006BA769-6E02-4DB7-89CB-EBC79B7C111B}" destId="{A543A27B-E73F-40D5-A01B-D14A4E1A0B27}" srcOrd="0" destOrd="0" presId="urn:microsoft.com/office/officeart/2005/8/layout/radial6"/>
    <dgm:cxn modelId="{5601B619-90C3-4569-B4E2-1643AA77B1EA}" type="presOf" srcId="{C3D478AE-57F4-41AB-A87F-C6A1A63BC35E}" destId="{7CB2A92C-1154-4E69-B6AB-669C1722E4B2}" srcOrd="0" destOrd="0" presId="urn:microsoft.com/office/officeart/2005/8/layout/radial6"/>
    <dgm:cxn modelId="{D6345591-F3A1-4156-9BAD-992D416C5325}" type="presOf" srcId="{C4181A93-04AD-4D39-8FF1-D5E2B4CFC992}" destId="{71CFCF78-A336-4F79-8F4A-3582F6D0476E}" srcOrd="0" destOrd="0" presId="urn:microsoft.com/office/officeart/2005/8/layout/radial6"/>
    <dgm:cxn modelId="{FA53558A-B35B-4DDE-A28F-9B5AC8C67844}" type="presOf" srcId="{00B5E8B9-B81C-4D53-9336-EF3636180F96}" destId="{AEF436EB-52C3-4557-B342-5A7200B92397}" srcOrd="0" destOrd="0" presId="urn:microsoft.com/office/officeart/2005/8/layout/radial6"/>
    <dgm:cxn modelId="{AD65B82B-7CB1-48CF-8D3A-82A43054A1F7}" type="presOf" srcId="{C95EA133-ECFE-4E18-A7E4-5158639F2A72}" destId="{013D041A-10D7-4985-83A2-65BF12DF3290}" srcOrd="0" destOrd="0" presId="urn:microsoft.com/office/officeart/2005/8/layout/radial6"/>
    <dgm:cxn modelId="{E7AEE90D-6554-4039-B556-149921897600}" srcId="{874CB6AB-EEF7-472D-BAFF-2E676B49B52F}" destId="{F4E9D7A4-1E33-40BF-B5D4-1B77230E9ECC}" srcOrd="1" destOrd="0" parTransId="{8F8A8EEB-B6CA-4F5D-B092-4A235322355D}" sibTransId="{C4181A93-04AD-4D39-8FF1-D5E2B4CFC992}"/>
    <dgm:cxn modelId="{6B986EF0-C396-42C2-9E51-EADBBCB8C62A}" srcId="{874CB6AB-EEF7-472D-BAFF-2E676B49B52F}" destId="{A9974BAB-355F-479F-AA69-D34F30008081}" srcOrd="2" destOrd="0" parTransId="{703FED93-1814-4297-BA03-F291B39A6564}" sibTransId="{F10C8758-F1E2-4116-ADF9-B07B4DD726BA}"/>
    <dgm:cxn modelId="{70D73659-3056-48C2-BDD4-9407E4E406AB}" srcId="{00B5E8B9-B81C-4D53-9336-EF3636180F96}" destId="{874CB6AB-EEF7-472D-BAFF-2E676B49B52F}" srcOrd="0" destOrd="0" parTransId="{51EAAA1C-CFE6-482A-B77D-6F194EA10D72}" sibTransId="{484D6933-EA5F-4945-A807-4D598E7BB13E}"/>
    <dgm:cxn modelId="{83464729-D1CD-441E-88A9-A7994C7E539B}" type="presOf" srcId="{EE7D6653-8A3E-42DD-95B9-1A710A117D0B}" destId="{5A0E2B81-6F8F-49B3-9383-18436A021150}" srcOrd="0" destOrd="0" presId="urn:microsoft.com/office/officeart/2005/8/layout/radial6"/>
    <dgm:cxn modelId="{F2CFAD9C-C60A-494C-A345-BD7F5B6F2C85}" type="presOf" srcId="{F4E9D7A4-1E33-40BF-B5D4-1B77230E9ECC}" destId="{43582883-E7F7-48C1-BBA6-D022E32BE1EF}" srcOrd="0" destOrd="0" presId="urn:microsoft.com/office/officeart/2005/8/layout/radial6"/>
    <dgm:cxn modelId="{DB752238-7582-404E-959A-9DD5F71A1949}" type="presOf" srcId="{874CB6AB-EEF7-472D-BAFF-2E676B49B52F}" destId="{7F37C292-4DDC-4D3A-9D67-38FF0A95BFC6}" srcOrd="0" destOrd="0" presId="urn:microsoft.com/office/officeart/2005/8/layout/radial6"/>
    <dgm:cxn modelId="{7156A26D-7460-46F8-B0CD-A04142797688}" srcId="{874CB6AB-EEF7-472D-BAFF-2E676B49B52F}" destId="{C3D478AE-57F4-41AB-A87F-C6A1A63BC35E}" srcOrd="0" destOrd="0" parTransId="{BCBF19AF-70D5-4682-8018-F0D5E258600F}" sibTransId="{EE7D6653-8A3E-42DD-95B9-1A710A117D0B}"/>
    <dgm:cxn modelId="{94EB146D-AB78-438F-BD80-6F07F82AEC6A}" type="presParOf" srcId="{AEF436EB-52C3-4557-B342-5A7200B92397}" destId="{7F37C292-4DDC-4D3A-9D67-38FF0A95BFC6}" srcOrd="0" destOrd="0" presId="urn:microsoft.com/office/officeart/2005/8/layout/radial6"/>
    <dgm:cxn modelId="{6E8F4F05-6251-4386-BBDE-1BD71642B26A}" type="presParOf" srcId="{AEF436EB-52C3-4557-B342-5A7200B92397}" destId="{7CB2A92C-1154-4E69-B6AB-669C1722E4B2}" srcOrd="1" destOrd="0" presId="urn:microsoft.com/office/officeart/2005/8/layout/radial6"/>
    <dgm:cxn modelId="{8CAD0A66-136B-47ED-8651-B6CCE9955336}" type="presParOf" srcId="{AEF436EB-52C3-4557-B342-5A7200B92397}" destId="{4086A264-0932-4F3B-9A7A-66D0B08949E5}" srcOrd="2" destOrd="0" presId="urn:microsoft.com/office/officeart/2005/8/layout/radial6"/>
    <dgm:cxn modelId="{652852B3-CA37-4D3E-B05F-9197874578F2}" type="presParOf" srcId="{AEF436EB-52C3-4557-B342-5A7200B92397}" destId="{5A0E2B81-6F8F-49B3-9383-18436A021150}" srcOrd="3" destOrd="0" presId="urn:microsoft.com/office/officeart/2005/8/layout/radial6"/>
    <dgm:cxn modelId="{326A3411-67E2-4129-A125-2C8E037E9081}" type="presParOf" srcId="{AEF436EB-52C3-4557-B342-5A7200B92397}" destId="{43582883-E7F7-48C1-BBA6-D022E32BE1EF}" srcOrd="4" destOrd="0" presId="urn:microsoft.com/office/officeart/2005/8/layout/radial6"/>
    <dgm:cxn modelId="{08BBDF34-601A-4A0F-85A5-2B3443D882B4}" type="presParOf" srcId="{AEF436EB-52C3-4557-B342-5A7200B92397}" destId="{8DCD512F-F2C2-4AB9-9A4D-7DA3771B93E7}" srcOrd="5" destOrd="0" presId="urn:microsoft.com/office/officeart/2005/8/layout/radial6"/>
    <dgm:cxn modelId="{618FF687-8C54-405C-9589-1E5B0FB4C0BE}" type="presParOf" srcId="{AEF436EB-52C3-4557-B342-5A7200B92397}" destId="{71CFCF78-A336-4F79-8F4A-3582F6D0476E}" srcOrd="6" destOrd="0" presId="urn:microsoft.com/office/officeart/2005/8/layout/radial6"/>
    <dgm:cxn modelId="{04079ED8-F489-4044-9FEC-BA80D607E574}" type="presParOf" srcId="{AEF436EB-52C3-4557-B342-5A7200B92397}" destId="{52ED78F3-E1BC-4CE5-9280-45726D0C2896}" srcOrd="7" destOrd="0" presId="urn:microsoft.com/office/officeart/2005/8/layout/radial6"/>
    <dgm:cxn modelId="{1FCAB3BB-3C27-45AF-86DB-9DA13C54131F}" type="presParOf" srcId="{AEF436EB-52C3-4557-B342-5A7200B92397}" destId="{A6BDB4A5-633F-4B9F-B879-5DBE595C0EDC}" srcOrd="8" destOrd="0" presId="urn:microsoft.com/office/officeart/2005/8/layout/radial6"/>
    <dgm:cxn modelId="{B545FB4E-DF26-4FD4-BD78-43CAE1852074}" type="presParOf" srcId="{AEF436EB-52C3-4557-B342-5A7200B92397}" destId="{94ED3FA3-732C-44EB-BB7D-E28997E6DE0B}" srcOrd="9" destOrd="0" presId="urn:microsoft.com/office/officeart/2005/8/layout/radial6"/>
    <dgm:cxn modelId="{6D140703-D1F0-4B71-A7EA-4E5AB96D71C5}" type="presParOf" srcId="{AEF436EB-52C3-4557-B342-5A7200B92397}" destId="{A543A27B-E73F-40D5-A01B-D14A4E1A0B27}" srcOrd="10" destOrd="0" presId="urn:microsoft.com/office/officeart/2005/8/layout/radial6"/>
    <dgm:cxn modelId="{C8B44957-CF7F-4540-B914-F0AF6690C4E3}" type="presParOf" srcId="{AEF436EB-52C3-4557-B342-5A7200B92397}" destId="{5B8DEBB5-0ED5-4DAF-A787-C2FA9AEB7985}" srcOrd="11" destOrd="0" presId="urn:microsoft.com/office/officeart/2005/8/layout/radial6"/>
    <dgm:cxn modelId="{8C8546C2-0E2C-4BE1-BE5E-057556660B82}" type="presParOf" srcId="{AEF436EB-52C3-4557-B342-5A7200B92397}" destId="{013D041A-10D7-4985-83A2-65BF12DF3290}"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162CEA-5377-46E9-98BA-42776EC064EB}"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6F86C203-D52C-4A31-9CD7-09424E47E8B9}">
      <dgm:prSet phldrT="[文本]" custT="1"/>
      <dgm:spPr>
        <a:solidFill>
          <a:srgbClr val="C00000"/>
        </a:solidFill>
        <a:ln>
          <a:solidFill>
            <a:schemeClr val="bg2"/>
          </a:solidFill>
        </a:ln>
      </dgm:spPr>
      <dgm:t>
        <a:bodyPr/>
        <a:lstStyle/>
        <a:p>
          <a:endParaRPr lang="zh-CN" altLang="en-US" sz="1400" dirty="0">
            <a:solidFill>
              <a:schemeClr val="tx1"/>
            </a:solidFill>
            <a:latin typeface="微软雅黑" panose="020B0503020204020204" pitchFamily="34" charset="-122"/>
            <a:ea typeface="微软雅黑" panose="020B0503020204020204" pitchFamily="34" charset="-122"/>
          </a:endParaRPr>
        </a:p>
      </dgm:t>
    </dgm:pt>
    <dgm:pt modelId="{9810BD10-16D4-49EC-B945-94B1143C6FF7}" type="parTrans" cxnId="{5C47AA5C-81CC-490A-92BC-0DD8F56D1C40}">
      <dgm:prSet/>
      <dgm:spPr/>
      <dgm:t>
        <a:bodyPr/>
        <a:lstStyle/>
        <a:p>
          <a:endParaRPr lang="zh-CN" altLang="en-US" sz="1400">
            <a:solidFill>
              <a:schemeClr val="tx1"/>
            </a:solidFill>
            <a:latin typeface="微软雅黑" panose="020B0503020204020204" pitchFamily="34" charset="-122"/>
            <a:ea typeface="微软雅黑" panose="020B0503020204020204" pitchFamily="34" charset="-122"/>
          </a:endParaRPr>
        </a:p>
      </dgm:t>
    </dgm:pt>
    <dgm:pt modelId="{48A6C8A1-0A1E-4FEF-94E5-177177F72BE1}" type="sibTrans" cxnId="{5C47AA5C-81CC-490A-92BC-0DD8F56D1C40}">
      <dgm:prSet/>
      <dgm:spPr/>
      <dgm:t>
        <a:bodyPr/>
        <a:lstStyle/>
        <a:p>
          <a:endParaRPr lang="zh-CN" altLang="en-US" sz="1400">
            <a:solidFill>
              <a:schemeClr val="tx1"/>
            </a:solidFill>
            <a:latin typeface="微软雅黑" panose="020B0503020204020204" pitchFamily="34" charset="-122"/>
            <a:ea typeface="微软雅黑" panose="020B0503020204020204" pitchFamily="34" charset="-122"/>
          </a:endParaRPr>
        </a:p>
      </dgm:t>
    </dgm:pt>
    <dgm:pt modelId="{C0A7E819-2B72-49C1-B4E4-9D12AB0240C7}">
      <dgm:prSet phldrT="[文本]" custT="1"/>
      <dgm:spPr>
        <a:ln>
          <a:solidFill>
            <a:schemeClr val="bg2"/>
          </a:solidFill>
        </a:ln>
      </dgm:spPr>
      <dgm:t>
        <a:bodyPr/>
        <a:lstStyle/>
        <a:p>
          <a:pPr>
            <a:buFontTx/>
            <a:buNone/>
          </a:pP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 对成果形成与保护</a:t>
          </a:r>
          <a:r>
            <a:rPr lang="zh-CN" altLang="en-US" sz="14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1800" dirty="0">
              <a:solidFill>
                <a:schemeClr val="bg2">
                  <a:lumMod val="25000"/>
                </a:schemeClr>
              </a:solidFill>
              <a:latin typeface="微软雅黑" panose="020B0503020204020204" pitchFamily="34" charset="-122"/>
              <a:ea typeface="微软雅黑" panose="020B0503020204020204" pitchFamily="34" charset="-122"/>
            </a:rPr>
            <a:t>鼓励及时启动专利申请，第三方中介机构参与科技成果发掘、重点推介具有潜在市场价值的成果</a:t>
          </a:r>
          <a:endParaRPr lang="zh-CN" altLang="en-US" sz="2000" b="1" dirty="0">
            <a:solidFill>
              <a:schemeClr val="bg2">
                <a:lumMod val="25000"/>
              </a:schemeClr>
            </a:solidFill>
            <a:latin typeface="微软雅黑" panose="020B0503020204020204" pitchFamily="34" charset="-122"/>
            <a:ea typeface="微软雅黑" panose="020B0503020204020204" pitchFamily="34" charset="-122"/>
          </a:endParaRPr>
        </a:p>
      </dgm:t>
    </dgm:pt>
    <dgm:pt modelId="{E4F7089E-07FB-47E5-BE4A-509013475254}" type="parTrans" cxnId="{F4523828-60AB-46B9-8E4D-F3E1DCFF1DC4}">
      <dgm:prSet/>
      <dgm:spPr/>
      <dgm:t>
        <a:bodyPr/>
        <a:lstStyle/>
        <a:p>
          <a:endParaRPr lang="zh-CN" altLang="en-US" sz="1400">
            <a:solidFill>
              <a:schemeClr val="tx1"/>
            </a:solidFill>
            <a:latin typeface="微软雅黑" panose="020B0503020204020204" pitchFamily="34" charset="-122"/>
            <a:ea typeface="微软雅黑" panose="020B0503020204020204" pitchFamily="34" charset="-122"/>
          </a:endParaRPr>
        </a:p>
      </dgm:t>
    </dgm:pt>
    <dgm:pt modelId="{6941200C-5703-49DF-BD8D-483672E99EE8}" type="sibTrans" cxnId="{F4523828-60AB-46B9-8E4D-F3E1DCFF1DC4}">
      <dgm:prSet/>
      <dgm:spPr/>
      <dgm:t>
        <a:bodyPr/>
        <a:lstStyle/>
        <a:p>
          <a:endParaRPr lang="zh-CN" altLang="en-US" sz="1400">
            <a:solidFill>
              <a:schemeClr val="tx1"/>
            </a:solidFill>
            <a:latin typeface="微软雅黑" panose="020B0503020204020204" pitchFamily="34" charset="-122"/>
            <a:ea typeface="微软雅黑" panose="020B0503020204020204" pitchFamily="34" charset="-122"/>
          </a:endParaRPr>
        </a:p>
      </dgm:t>
    </dgm:pt>
    <dgm:pt modelId="{FA9DD7D6-B64B-45FE-ABF1-8A4AD9ECCECB}">
      <dgm:prSet phldrT="[文本]" custT="1"/>
      <dgm:spPr>
        <a:ln>
          <a:solidFill>
            <a:schemeClr val="bg2"/>
          </a:solidFill>
        </a:ln>
      </dgm:spPr>
      <dgm:t>
        <a:bodyPr/>
        <a:lstStyle/>
        <a:p>
          <a:pPr marL="114300" indent="0">
            <a:buNone/>
          </a:pPr>
          <a:r>
            <a:rPr lang="zh-CN" altLang="en-US" sz="2000" b="1" kern="1200" dirty="0">
              <a:solidFill>
                <a:schemeClr val="bg2">
                  <a:lumMod val="25000"/>
                </a:schemeClr>
              </a:solidFill>
              <a:latin typeface="微软雅黑" panose="020B0503020204020204" pitchFamily="34" charset="-122"/>
              <a:ea typeface="微软雅黑" panose="020B0503020204020204" pitchFamily="34" charset="-122"/>
            </a:rPr>
            <a:t>拓宽转化流程  </a:t>
          </a:r>
          <a:r>
            <a:rPr lang="zh-CN" altLang="en-US" sz="1400" kern="12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1800" kern="1200" dirty="0">
              <a:solidFill>
                <a:schemeClr val="bg2">
                  <a:lumMod val="25000"/>
                </a:schemeClr>
              </a:solidFill>
              <a:latin typeface="微软雅黑" panose="020B0503020204020204" pitchFamily="34" charset="-122"/>
              <a:ea typeface="微软雅黑" panose="020B0503020204020204" pitchFamily="34" charset="-122"/>
            </a:rPr>
            <a:t>形式多样（转让、许可使用、合作转化、作价投资、折算股份或出资、其他）、提供</a:t>
          </a:r>
          <a:r>
            <a:rPr lang="zh-CN" altLang="en-US" sz="1800" kern="1200" dirty="0">
              <a:solidFill>
                <a:srgbClr val="E7E6E6">
                  <a:lumMod val="25000"/>
                </a:srgbClr>
              </a:solidFill>
              <a:latin typeface="微软雅黑" panose="020B0503020204020204" pitchFamily="34" charset="-122"/>
              <a:ea typeface="微软雅黑" panose="020B0503020204020204" pitchFamily="34" charset="-122"/>
              <a:cs typeface="+mn-cs"/>
            </a:rPr>
            <a:t>法律， 服务、鼓励采用中介机构服务、降低科技人员承担的风险</a:t>
          </a:r>
        </a:p>
      </dgm:t>
    </dgm:pt>
    <dgm:pt modelId="{555F32AB-D9AA-4438-99BD-6621DB4FA7EC}" type="parTrans" cxnId="{31651EA9-B38D-4DC1-AAB2-8AFAC43D084F}">
      <dgm:prSet/>
      <dgm:spPr/>
      <dgm:t>
        <a:bodyPr/>
        <a:lstStyle/>
        <a:p>
          <a:endParaRPr lang="zh-CN" altLang="en-US" sz="1400">
            <a:solidFill>
              <a:schemeClr val="tx1"/>
            </a:solidFill>
            <a:latin typeface="微软雅黑" panose="020B0503020204020204" pitchFamily="34" charset="-122"/>
            <a:ea typeface="微软雅黑" panose="020B0503020204020204" pitchFamily="34" charset="-122"/>
          </a:endParaRPr>
        </a:p>
      </dgm:t>
    </dgm:pt>
    <dgm:pt modelId="{83124E61-B560-4523-89D9-033C04A512C1}" type="sibTrans" cxnId="{31651EA9-B38D-4DC1-AAB2-8AFAC43D084F}">
      <dgm:prSet/>
      <dgm:spPr/>
      <dgm:t>
        <a:bodyPr/>
        <a:lstStyle/>
        <a:p>
          <a:endParaRPr lang="zh-CN" altLang="en-US" sz="1400">
            <a:solidFill>
              <a:schemeClr val="tx1"/>
            </a:solidFill>
            <a:latin typeface="微软雅黑" panose="020B0503020204020204" pitchFamily="34" charset="-122"/>
            <a:ea typeface="微软雅黑" panose="020B0503020204020204" pitchFamily="34" charset="-122"/>
          </a:endParaRPr>
        </a:p>
      </dgm:t>
    </dgm:pt>
    <dgm:pt modelId="{F07B2FBC-03CA-4E7A-BD0F-D6B1F2B41539}">
      <dgm:prSet phldrT="[文本]" custT="1"/>
      <dgm:spPr>
        <a:solidFill>
          <a:srgbClr val="32B6A1"/>
        </a:solidFill>
        <a:ln>
          <a:solidFill>
            <a:schemeClr val="bg2"/>
          </a:solidFill>
        </a:ln>
      </dgm:spPr>
      <dgm:t>
        <a:bodyPr/>
        <a:lstStyle/>
        <a:p>
          <a:endParaRPr lang="zh-CN" altLang="en-US" sz="1400" dirty="0">
            <a:solidFill>
              <a:schemeClr val="tx1"/>
            </a:solidFill>
            <a:latin typeface="微软雅黑" panose="020B0503020204020204" pitchFamily="34" charset="-122"/>
            <a:ea typeface="微软雅黑" panose="020B0503020204020204" pitchFamily="34" charset="-122"/>
          </a:endParaRPr>
        </a:p>
      </dgm:t>
    </dgm:pt>
    <dgm:pt modelId="{360F7A17-FDD5-42C0-83B6-4879703D300E}" type="parTrans" cxnId="{F1D2A2FD-B096-4B0A-808A-79526CE7210F}">
      <dgm:prSet/>
      <dgm:spPr/>
      <dgm:t>
        <a:bodyPr/>
        <a:lstStyle/>
        <a:p>
          <a:endParaRPr lang="zh-CN" altLang="en-US" sz="1400">
            <a:solidFill>
              <a:schemeClr val="tx1"/>
            </a:solidFill>
            <a:latin typeface="微软雅黑" panose="020B0503020204020204" pitchFamily="34" charset="-122"/>
            <a:ea typeface="微软雅黑" panose="020B0503020204020204" pitchFamily="34" charset="-122"/>
          </a:endParaRPr>
        </a:p>
      </dgm:t>
    </dgm:pt>
    <dgm:pt modelId="{17F56009-FDCC-4048-A363-8625FC9EAE55}" type="sibTrans" cxnId="{F1D2A2FD-B096-4B0A-808A-79526CE7210F}">
      <dgm:prSet/>
      <dgm:spPr/>
      <dgm:t>
        <a:bodyPr/>
        <a:lstStyle/>
        <a:p>
          <a:endParaRPr lang="zh-CN" altLang="en-US" sz="1400">
            <a:solidFill>
              <a:schemeClr val="tx1"/>
            </a:solidFill>
            <a:latin typeface="微软雅黑" panose="020B0503020204020204" pitchFamily="34" charset="-122"/>
            <a:ea typeface="微软雅黑" panose="020B0503020204020204" pitchFamily="34" charset="-122"/>
          </a:endParaRPr>
        </a:p>
      </dgm:t>
    </dgm:pt>
    <dgm:pt modelId="{99B93BAA-052F-45F6-9E97-33C8E65C8D25}">
      <dgm:prSet phldrT="[文本]" custT="1"/>
      <dgm:spPr>
        <a:ln>
          <a:solidFill>
            <a:schemeClr val="bg2"/>
          </a:solidFill>
        </a:ln>
      </dgm:spPr>
      <dgm:t>
        <a:bodyPr/>
        <a:lstStyle/>
        <a:p>
          <a:pPr>
            <a:buFontTx/>
            <a:buNone/>
          </a:pP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 发挥收益分配引导作用  </a:t>
          </a:r>
          <a:r>
            <a:rPr lang="zh-CN" altLang="en-US" sz="1800" dirty="0">
              <a:solidFill>
                <a:schemeClr val="bg2">
                  <a:lumMod val="25000"/>
                </a:schemeClr>
              </a:solidFill>
              <a:latin typeface="微软雅黑" panose="020B0503020204020204" pitchFamily="34" charset="-122"/>
              <a:ea typeface="微软雅黑" panose="020B0503020204020204" pitchFamily="34" charset="-122"/>
            </a:rPr>
            <a:t> 净收益：成果完成人占</a:t>
          </a:r>
          <a:r>
            <a:rPr lang="zh-CN" altLang="en-US" sz="1800" dirty="0">
              <a:solidFill>
                <a:srgbClr val="FF0000"/>
              </a:solidFill>
              <a:latin typeface="微软雅黑" panose="020B0503020204020204" pitchFamily="34" charset="-122"/>
              <a:ea typeface="微软雅黑" panose="020B0503020204020204" pitchFamily="34" charset="-122"/>
            </a:rPr>
            <a:t>？%</a:t>
          </a:r>
          <a:r>
            <a:rPr lang="zh-CN" altLang="en-US" sz="1800" dirty="0">
              <a:solidFill>
                <a:schemeClr val="bg2">
                  <a:lumMod val="25000"/>
                </a:schemeClr>
              </a:solidFill>
              <a:latin typeface="微软雅黑" panose="020B0503020204020204" pitchFamily="34" charset="-122"/>
              <a:ea typeface="微软雅黑" panose="020B0503020204020204" pitchFamily="34" charset="-122"/>
            </a:rPr>
            <a:t>、对成果转化作出重要贡献的机构和个人给予</a:t>
          </a:r>
          <a:r>
            <a:rPr lang="zh-CN" altLang="en-US" sz="1800" dirty="0">
              <a:solidFill>
                <a:srgbClr val="FF0000"/>
              </a:solidFill>
              <a:latin typeface="微软雅黑" panose="020B0503020204020204" pitchFamily="34" charset="-122"/>
              <a:ea typeface="微软雅黑" panose="020B0503020204020204" pitchFamily="34" charset="-122"/>
            </a:rPr>
            <a:t>？%</a:t>
          </a:r>
          <a:r>
            <a:rPr lang="zh-CN" altLang="en-US" sz="1800" dirty="0">
              <a:solidFill>
                <a:schemeClr val="bg2">
                  <a:lumMod val="25000"/>
                </a:schemeClr>
              </a:solidFill>
              <a:latin typeface="微软雅黑" panose="020B0503020204020204" pitchFamily="34" charset="-122"/>
              <a:ea typeface="微软雅黑" panose="020B0503020204020204" pitchFamily="34" charset="-122"/>
            </a:rPr>
            <a:t>的奖励</a:t>
          </a:r>
          <a:endParaRPr lang="zh-CN" altLang="en-US" sz="2000" b="1" dirty="0">
            <a:solidFill>
              <a:schemeClr val="bg2">
                <a:lumMod val="25000"/>
              </a:schemeClr>
            </a:solidFill>
            <a:latin typeface="微软雅黑" panose="020B0503020204020204" pitchFamily="34" charset="-122"/>
            <a:ea typeface="微软雅黑" panose="020B0503020204020204" pitchFamily="34" charset="-122"/>
          </a:endParaRPr>
        </a:p>
      </dgm:t>
    </dgm:pt>
    <dgm:pt modelId="{6563B00D-EF8E-4C1F-8DA9-67D5B048C05A}" type="parTrans" cxnId="{20561704-8F89-499E-B14F-03266341C352}">
      <dgm:prSet/>
      <dgm:spPr/>
      <dgm:t>
        <a:bodyPr/>
        <a:lstStyle/>
        <a:p>
          <a:endParaRPr lang="zh-CN" altLang="en-US" sz="1400">
            <a:solidFill>
              <a:schemeClr val="tx1"/>
            </a:solidFill>
            <a:latin typeface="微软雅黑" panose="020B0503020204020204" pitchFamily="34" charset="-122"/>
            <a:ea typeface="微软雅黑" panose="020B0503020204020204" pitchFamily="34" charset="-122"/>
          </a:endParaRPr>
        </a:p>
      </dgm:t>
    </dgm:pt>
    <dgm:pt modelId="{7F0E2D2B-6279-47AD-99E0-F79AC4FC18F1}" type="sibTrans" cxnId="{20561704-8F89-499E-B14F-03266341C352}">
      <dgm:prSet/>
      <dgm:spPr/>
      <dgm:t>
        <a:bodyPr/>
        <a:lstStyle/>
        <a:p>
          <a:endParaRPr lang="zh-CN" altLang="en-US" sz="1400">
            <a:solidFill>
              <a:schemeClr val="tx1"/>
            </a:solidFill>
            <a:latin typeface="微软雅黑" panose="020B0503020204020204" pitchFamily="34" charset="-122"/>
            <a:ea typeface="微软雅黑" panose="020B0503020204020204" pitchFamily="34" charset="-122"/>
          </a:endParaRPr>
        </a:p>
      </dgm:t>
    </dgm:pt>
    <dgm:pt modelId="{30DB095E-5098-43A1-9354-4102C1A3F906}">
      <dgm:prSet phldrT="[文本]" custT="1"/>
      <dgm:spPr>
        <a:solidFill>
          <a:srgbClr val="F7B447"/>
        </a:solidFill>
        <a:ln>
          <a:solidFill>
            <a:schemeClr val="bg2"/>
          </a:solidFill>
        </a:ln>
      </dgm:spPr>
      <dgm:t>
        <a:bodyPr/>
        <a:lstStyle/>
        <a:p>
          <a:endParaRPr lang="zh-CN" altLang="en-US" sz="1400" dirty="0">
            <a:solidFill>
              <a:schemeClr val="tx1"/>
            </a:solidFill>
            <a:latin typeface="微软雅黑" panose="020B0503020204020204" pitchFamily="34" charset="-122"/>
            <a:ea typeface="微软雅黑" panose="020B0503020204020204" pitchFamily="34" charset="-122"/>
          </a:endParaRPr>
        </a:p>
      </dgm:t>
    </dgm:pt>
    <dgm:pt modelId="{902EDAAB-067F-40BF-8E22-E8E56AF2C909}" type="sibTrans" cxnId="{7D243A67-328B-4C8C-B9EB-4217E0CA6833}">
      <dgm:prSet/>
      <dgm:spPr/>
      <dgm:t>
        <a:bodyPr/>
        <a:lstStyle/>
        <a:p>
          <a:endParaRPr lang="zh-CN" altLang="en-US" sz="1400">
            <a:solidFill>
              <a:schemeClr val="tx1"/>
            </a:solidFill>
            <a:latin typeface="微软雅黑" panose="020B0503020204020204" pitchFamily="34" charset="-122"/>
            <a:ea typeface="微软雅黑" panose="020B0503020204020204" pitchFamily="34" charset="-122"/>
          </a:endParaRPr>
        </a:p>
      </dgm:t>
    </dgm:pt>
    <dgm:pt modelId="{49190B53-E859-4E9E-A6AF-94D2EAD3EA92}" type="parTrans" cxnId="{7D243A67-328B-4C8C-B9EB-4217E0CA6833}">
      <dgm:prSet/>
      <dgm:spPr/>
      <dgm:t>
        <a:bodyPr/>
        <a:lstStyle/>
        <a:p>
          <a:endParaRPr lang="zh-CN" altLang="en-US" sz="1400">
            <a:solidFill>
              <a:schemeClr val="tx1"/>
            </a:solidFill>
            <a:latin typeface="微软雅黑" panose="020B0503020204020204" pitchFamily="34" charset="-122"/>
            <a:ea typeface="微软雅黑" panose="020B0503020204020204" pitchFamily="34" charset="-122"/>
          </a:endParaRPr>
        </a:p>
      </dgm:t>
    </dgm:pt>
    <dgm:pt modelId="{1C1412AB-1308-4549-BD9C-7188C31AEB24}" type="pres">
      <dgm:prSet presAssocID="{7B162CEA-5377-46E9-98BA-42776EC064EB}" presName="linearFlow" presStyleCnt="0">
        <dgm:presLayoutVars>
          <dgm:dir/>
          <dgm:animLvl val="lvl"/>
          <dgm:resizeHandles val="exact"/>
        </dgm:presLayoutVars>
      </dgm:prSet>
      <dgm:spPr/>
      <dgm:t>
        <a:bodyPr/>
        <a:lstStyle/>
        <a:p>
          <a:endParaRPr lang="zh-CN" altLang="en-US"/>
        </a:p>
      </dgm:t>
    </dgm:pt>
    <dgm:pt modelId="{2AEEE765-20A1-4A71-8A9F-2C9F1862CC18}" type="pres">
      <dgm:prSet presAssocID="{6F86C203-D52C-4A31-9CD7-09424E47E8B9}" presName="composite" presStyleCnt="0"/>
      <dgm:spPr/>
    </dgm:pt>
    <dgm:pt modelId="{2B0C3258-3A0A-4CE5-AE5E-61E1052B0992}" type="pres">
      <dgm:prSet presAssocID="{6F86C203-D52C-4A31-9CD7-09424E47E8B9}" presName="parentText" presStyleLbl="alignNode1" presStyleIdx="0" presStyleCnt="3" custScaleX="113711">
        <dgm:presLayoutVars>
          <dgm:chMax val="1"/>
          <dgm:bulletEnabled val="1"/>
        </dgm:presLayoutVars>
      </dgm:prSet>
      <dgm:spPr/>
      <dgm:t>
        <a:bodyPr/>
        <a:lstStyle/>
        <a:p>
          <a:endParaRPr lang="zh-CN" altLang="en-US"/>
        </a:p>
      </dgm:t>
    </dgm:pt>
    <dgm:pt modelId="{4C6E4E64-0980-4BD5-AE2D-BDEA3C06CBD7}" type="pres">
      <dgm:prSet presAssocID="{6F86C203-D52C-4A31-9CD7-09424E47E8B9}" presName="descendantText" presStyleLbl="alignAcc1" presStyleIdx="0" presStyleCnt="3" custScaleX="93972" custLinFactNeighborX="-1087" custLinFactNeighborY="4648">
        <dgm:presLayoutVars>
          <dgm:bulletEnabled val="1"/>
        </dgm:presLayoutVars>
      </dgm:prSet>
      <dgm:spPr/>
      <dgm:t>
        <a:bodyPr/>
        <a:lstStyle/>
        <a:p>
          <a:endParaRPr lang="zh-CN" altLang="en-US"/>
        </a:p>
      </dgm:t>
    </dgm:pt>
    <dgm:pt modelId="{78CE969F-AA5E-4343-8C0E-7DC708205939}" type="pres">
      <dgm:prSet presAssocID="{48A6C8A1-0A1E-4FEF-94E5-177177F72BE1}" presName="sp" presStyleCnt="0"/>
      <dgm:spPr/>
    </dgm:pt>
    <dgm:pt modelId="{ACFE2116-4DAB-4E76-9292-24F163DEBFC1}" type="pres">
      <dgm:prSet presAssocID="{30DB095E-5098-43A1-9354-4102C1A3F906}" presName="composite" presStyleCnt="0"/>
      <dgm:spPr/>
    </dgm:pt>
    <dgm:pt modelId="{67C50C03-3718-4896-9331-73061B2BFE1B}" type="pres">
      <dgm:prSet presAssocID="{30DB095E-5098-43A1-9354-4102C1A3F906}" presName="parentText" presStyleLbl="alignNode1" presStyleIdx="1" presStyleCnt="3" custScaleX="113711">
        <dgm:presLayoutVars>
          <dgm:chMax val="1"/>
          <dgm:bulletEnabled val="1"/>
        </dgm:presLayoutVars>
      </dgm:prSet>
      <dgm:spPr/>
      <dgm:t>
        <a:bodyPr/>
        <a:lstStyle/>
        <a:p>
          <a:endParaRPr lang="zh-CN" altLang="en-US"/>
        </a:p>
      </dgm:t>
    </dgm:pt>
    <dgm:pt modelId="{887D2F64-7446-4C4A-A832-E15F4D017838}" type="pres">
      <dgm:prSet presAssocID="{30DB095E-5098-43A1-9354-4102C1A3F906}" presName="descendantText" presStyleLbl="alignAcc1" presStyleIdx="1" presStyleCnt="3" custScaleX="93972" custScaleY="127789" custLinFactNeighborX="-1087" custLinFactNeighborY="4648">
        <dgm:presLayoutVars>
          <dgm:bulletEnabled val="1"/>
        </dgm:presLayoutVars>
      </dgm:prSet>
      <dgm:spPr/>
      <dgm:t>
        <a:bodyPr/>
        <a:lstStyle/>
        <a:p>
          <a:endParaRPr lang="zh-CN" altLang="en-US"/>
        </a:p>
      </dgm:t>
    </dgm:pt>
    <dgm:pt modelId="{B95AA992-0B81-4503-8DD3-BD95C9C34143}" type="pres">
      <dgm:prSet presAssocID="{902EDAAB-067F-40BF-8E22-E8E56AF2C909}" presName="sp" presStyleCnt="0"/>
      <dgm:spPr/>
    </dgm:pt>
    <dgm:pt modelId="{DAFBA051-0289-4D1D-B781-382D9FB5C9E0}" type="pres">
      <dgm:prSet presAssocID="{F07B2FBC-03CA-4E7A-BD0F-D6B1F2B41539}" presName="composite" presStyleCnt="0"/>
      <dgm:spPr/>
    </dgm:pt>
    <dgm:pt modelId="{66A8088F-7760-42A1-B1DB-94D979272265}" type="pres">
      <dgm:prSet presAssocID="{F07B2FBC-03CA-4E7A-BD0F-D6B1F2B41539}" presName="parentText" presStyleLbl="alignNode1" presStyleIdx="2" presStyleCnt="3" custScaleX="113711">
        <dgm:presLayoutVars>
          <dgm:chMax val="1"/>
          <dgm:bulletEnabled val="1"/>
        </dgm:presLayoutVars>
      </dgm:prSet>
      <dgm:spPr/>
      <dgm:t>
        <a:bodyPr/>
        <a:lstStyle/>
        <a:p>
          <a:endParaRPr lang="zh-CN" altLang="en-US"/>
        </a:p>
      </dgm:t>
    </dgm:pt>
    <dgm:pt modelId="{A51C04B1-9737-4764-8DCC-64C77C1585C5}" type="pres">
      <dgm:prSet presAssocID="{F07B2FBC-03CA-4E7A-BD0F-D6B1F2B41539}" presName="descendantText" presStyleLbl="alignAcc1" presStyleIdx="2" presStyleCnt="3" custScaleX="93972" custLinFactNeighborX="-1087" custLinFactNeighborY="4648">
        <dgm:presLayoutVars>
          <dgm:bulletEnabled val="1"/>
        </dgm:presLayoutVars>
      </dgm:prSet>
      <dgm:spPr/>
      <dgm:t>
        <a:bodyPr/>
        <a:lstStyle/>
        <a:p>
          <a:endParaRPr lang="zh-CN" altLang="en-US"/>
        </a:p>
      </dgm:t>
    </dgm:pt>
  </dgm:ptLst>
  <dgm:cxnLst>
    <dgm:cxn modelId="{F1D2A2FD-B096-4B0A-808A-79526CE7210F}" srcId="{7B162CEA-5377-46E9-98BA-42776EC064EB}" destId="{F07B2FBC-03CA-4E7A-BD0F-D6B1F2B41539}" srcOrd="2" destOrd="0" parTransId="{360F7A17-FDD5-42C0-83B6-4879703D300E}" sibTransId="{17F56009-FDCC-4048-A363-8625FC9EAE55}"/>
    <dgm:cxn modelId="{20561704-8F89-499E-B14F-03266341C352}" srcId="{F07B2FBC-03CA-4E7A-BD0F-D6B1F2B41539}" destId="{99B93BAA-052F-45F6-9E97-33C8E65C8D25}" srcOrd="0" destOrd="0" parTransId="{6563B00D-EF8E-4C1F-8DA9-67D5B048C05A}" sibTransId="{7F0E2D2B-6279-47AD-99E0-F79AC4FC18F1}"/>
    <dgm:cxn modelId="{60A09DBC-D67A-4351-963C-F846973F5F0C}" type="presOf" srcId="{7B162CEA-5377-46E9-98BA-42776EC064EB}" destId="{1C1412AB-1308-4549-BD9C-7188C31AEB24}" srcOrd="0" destOrd="0" presId="urn:microsoft.com/office/officeart/2005/8/layout/chevron2"/>
    <dgm:cxn modelId="{0AA6082B-4C44-4F48-ACED-84B653A9DF27}" type="presOf" srcId="{6F86C203-D52C-4A31-9CD7-09424E47E8B9}" destId="{2B0C3258-3A0A-4CE5-AE5E-61E1052B0992}" srcOrd="0" destOrd="0" presId="urn:microsoft.com/office/officeart/2005/8/layout/chevron2"/>
    <dgm:cxn modelId="{5594C9C6-2E1A-4FFF-A9F9-4C8A383E4AF7}" type="presOf" srcId="{30DB095E-5098-43A1-9354-4102C1A3F906}" destId="{67C50C03-3718-4896-9331-73061B2BFE1B}" srcOrd="0" destOrd="0" presId="urn:microsoft.com/office/officeart/2005/8/layout/chevron2"/>
    <dgm:cxn modelId="{E732360C-9EE3-4047-A45C-C9680F0F8281}" type="presOf" srcId="{F07B2FBC-03CA-4E7A-BD0F-D6B1F2B41539}" destId="{66A8088F-7760-42A1-B1DB-94D979272265}" srcOrd="0" destOrd="0" presId="urn:microsoft.com/office/officeart/2005/8/layout/chevron2"/>
    <dgm:cxn modelId="{2C61E02D-BEAB-467B-9B77-1ABC35B64639}" type="presOf" srcId="{C0A7E819-2B72-49C1-B4E4-9D12AB0240C7}" destId="{4C6E4E64-0980-4BD5-AE2D-BDEA3C06CBD7}" srcOrd="0" destOrd="0" presId="urn:microsoft.com/office/officeart/2005/8/layout/chevron2"/>
    <dgm:cxn modelId="{F4523828-60AB-46B9-8E4D-F3E1DCFF1DC4}" srcId="{6F86C203-D52C-4A31-9CD7-09424E47E8B9}" destId="{C0A7E819-2B72-49C1-B4E4-9D12AB0240C7}" srcOrd="0" destOrd="0" parTransId="{E4F7089E-07FB-47E5-BE4A-509013475254}" sibTransId="{6941200C-5703-49DF-BD8D-483672E99EE8}"/>
    <dgm:cxn modelId="{AC801199-2BED-4B3D-9771-1F32A1A20081}" type="presOf" srcId="{99B93BAA-052F-45F6-9E97-33C8E65C8D25}" destId="{A51C04B1-9737-4764-8DCC-64C77C1585C5}" srcOrd="0" destOrd="0" presId="urn:microsoft.com/office/officeart/2005/8/layout/chevron2"/>
    <dgm:cxn modelId="{5C47AA5C-81CC-490A-92BC-0DD8F56D1C40}" srcId="{7B162CEA-5377-46E9-98BA-42776EC064EB}" destId="{6F86C203-D52C-4A31-9CD7-09424E47E8B9}" srcOrd="0" destOrd="0" parTransId="{9810BD10-16D4-49EC-B945-94B1143C6FF7}" sibTransId="{48A6C8A1-0A1E-4FEF-94E5-177177F72BE1}"/>
    <dgm:cxn modelId="{266ED7F1-BC48-4E4F-A6FB-6783F3972FFC}" type="presOf" srcId="{FA9DD7D6-B64B-45FE-ABF1-8A4AD9ECCECB}" destId="{887D2F64-7446-4C4A-A832-E15F4D017838}" srcOrd="0" destOrd="0" presId="urn:microsoft.com/office/officeart/2005/8/layout/chevron2"/>
    <dgm:cxn modelId="{7D243A67-328B-4C8C-B9EB-4217E0CA6833}" srcId="{7B162CEA-5377-46E9-98BA-42776EC064EB}" destId="{30DB095E-5098-43A1-9354-4102C1A3F906}" srcOrd="1" destOrd="0" parTransId="{49190B53-E859-4E9E-A6AF-94D2EAD3EA92}" sibTransId="{902EDAAB-067F-40BF-8E22-E8E56AF2C909}"/>
    <dgm:cxn modelId="{31651EA9-B38D-4DC1-AAB2-8AFAC43D084F}" srcId="{30DB095E-5098-43A1-9354-4102C1A3F906}" destId="{FA9DD7D6-B64B-45FE-ABF1-8A4AD9ECCECB}" srcOrd="0" destOrd="0" parTransId="{555F32AB-D9AA-4438-99BD-6621DB4FA7EC}" sibTransId="{83124E61-B560-4523-89D9-033C04A512C1}"/>
    <dgm:cxn modelId="{9AE8461F-4F14-4373-A235-24DC2F25C198}" type="presParOf" srcId="{1C1412AB-1308-4549-BD9C-7188C31AEB24}" destId="{2AEEE765-20A1-4A71-8A9F-2C9F1862CC18}" srcOrd="0" destOrd="0" presId="urn:microsoft.com/office/officeart/2005/8/layout/chevron2"/>
    <dgm:cxn modelId="{42A91219-9F0E-4DD6-BCC2-AFFF2BB13B00}" type="presParOf" srcId="{2AEEE765-20A1-4A71-8A9F-2C9F1862CC18}" destId="{2B0C3258-3A0A-4CE5-AE5E-61E1052B0992}" srcOrd="0" destOrd="0" presId="urn:microsoft.com/office/officeart/2005/8/layout/chevron2"/>
    <dgm:cxn modelId="{26C61363-0A53-40A4-B4E6-8EB123AE8FF9}" type="presParOf" srcId="{2AEEE765-20A1-4A71-8A9F-2C9F1862CC18}" destId="{4C6E4E64-0980-4BD5-AE2D-BDEA3C06CBD7}" srcOrd="1" destOrd="0" presId="urn:microsoft.com/office/officeart/2005/8/layout/chevron2"/>
    <dgm:cxn modelId="{4B2C4E68-641C-48F5-99B6-4166258010C2}" type="presParOf" srcId="{1C1412AB-1308-4549-BD9C-7188C31AEB24}" destId="{78CE969F-AA5E-4343-8C0E-7DC708205939}" srcOrd="1" destOrd="0" presId="urn:microsoft.com/office/officeart/2005/8/layout/chevron2"/>
    <dgm:cxn modelId="{CF5ED7BF-91B7-45F7-AE48-4FB5DA60CFFC}" type="presParOf" srcId="{1C1412AB-1308-4549-BD9C-7188C31AEB24}" destId="{ACFE2116-4DAB-4E76-9292-24F163DEBFC1}" srcOrd="2" destOrd="0" presId="urn:microsoft.com/office/officeart/2005/8/layout/chevron2"/>
    <dgm:cxn modelId="{BEA76324-8462-415B-A8DC-04AC4E45EC0B}" type="presParOf" srcId="{ACFE2116-4DAB-4E76-9292-24F163DEBFC1}" destId="{67C50C03-3718-4896-9331-73061B2BFE1B}" srcOrd="0" destOrd="0" presId="urn:microsoft.com/office/officeart/2005/8/layout/chevron2"/>
    <dgm:cxn modelId="{52982095-E977-41A4-AE93-BD9A9AB138C4}" type="presParOf" srcId="{ACFE2116-4DAB-4E76-9292-24F163DEBFC1}" destId="{887D2F64-7446-4C4A-A832-E15F4D017838}" srcOrd="1" destOrd="0" presId="urn:microsoft.com/office/officeart/2005/8/layout/chevron2"/>
    <dgm:cxn modelId="{653DDB44-8A79-471B-B444-A78EF5FD2EB9}" type="presParOf" srcId="{1C1412AB-1308-4549-BD9C-7188C31AEB24}" destId="{B95AA992-0B81-4503-8DD3-BD95C9C34143}" srcOrd="3" destOrd="0" presId="urn:microsoft.com/office/officeart/2005/8/layout/chevron2"/>
    <dgm:cxn modelId="{60766D74-72FE-4667-880F-BE90554BBA06}" type="presParOf" srcId="{1C1412AB-1308-4549-BD9C-7188C31AEB24}" destId="{DAFBA051-0289-4D1D-B781-382D9FB5C9E0}" srcOrd="4" destOrd="0" presId="urn:microsoft.com/office/officeart/2005/8/layout/chevron2"/>
    <dgm:cxn modelId="{D86CFAED-8ADA-4DD2-8F51-16EF82802D0B}" type="presParOf" srcId="{DAFBA051-0289-4D1D-B781-382D9FB5C9E0}" destId="{66A8088F-7760-42A1-B1DB-94D979272265}" srcOrd="0" destOrd="0" presId="urn:microsoft.com/office/officeart/2005/8/layout/chevron2"/>
    <dgm:cxn modelId="{0361243E-2BAE-44C8-B98F-25B1AB4D0A8C}" type="presParOf" srcId="{DAFBA051-0289-4D1D-B781-382D9FB5C9E0}" destId="{A51C04B1-9737-4764-8DCC-64C77C1585C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54BB64-04CC-4630-80B1-935D5F359F84}" type="doc">
      <dgm:prSet loTypeId="urn:microsoft.com/office/officeart/2005/8/layout/hList7" loCatId="list" qsTypeId="urn:microsoft.com/office/officeart/2005/8/quickstyle/simple1" qsCatId="simple" csTypeId="urn:microsoft.com/office/officeart/2005/8/colors/colorful4" csCatId="colorful" phldr="1"/>
      <dgm:spPr/>
      <dgm:t>
        <a:bodyPr/>
        <a:lstStyle/>
        <a:p>
          <a:endParaRPr lang="zh-CN" altLang="en-US"/>
        </a:p>
      </dgm:t>
    </dgm:pt>
    <dgm:pt modelId="{B8E9FD4F-93B9-4234-A615-E225F021C958}">
      <dgm:prSet/>
      <dgm:spPr/>
      <dgm:t>
        <a:bodyPr/>
        <a:lstStyle/>
        <a:p>
          <a:pPr rtl="0"/>
          <a:r>
            <a:rPr lang="zh-CN" b="1" dirty="0"/>
            <a:t>落实立德树人根本任务，深化“三全”育人</a:t>
          </a:r>
          <a:endParaRPr lang="zh-CN" dirty="0"/>
        </a:p>
      </dgm:t>
    </dgm:pt>
    <dgm:pt modelId="{2220196A-811B-4C67-B8DC-D1BE27A89F9B}" type="parTrans" cxnId="{F4C0CDD9-D165-47DA-A90E-8AC93FF22823}">
      <dgm:prSet/>
      <dgm:spPr/>
      <dgm:t>
        <a:bodyPr/>
        <a:lstStyle/>
        <a:p>
          <a:endParaRPr lang="zh-CN" altLang="en-US"/>
        </a:p>
      </dgm:t>
    </dgm:pt>
    <dgm:pt modelId="{4F79A3F6-E2A1-40E2-A111-672FEAFF0FA8}" type="sibTrans" cxnId="{F4C0CDD9-D165-47DA-A90E-8AC93FF22823}">
      <dgm:prSet/>
      <dgm:spPr/>
      <dgm:t>
        <a:bodyPr/>
        <a:lstStyle/>
        <a:p>
          <a:endParaRPr lang="zh-CN" altLang="en-US"/>
        </a:p>
      </dgm:t>
    </dgm:pt>
    <dgm:pt modelId="{B095981D-F8C3-4053-93AD-41B5ED5CF283}">
      <dgm:prSet/>
      <dgm:spPr/>
      <dgm:t>
        <a:bodyPr/>
        <a:lstStyle/>
        <a:p>
          <a:pPr rtl="0"/>
          <a:r>
            <a:rPr lang="zh-CN" b="1"/>
            <a:t>树立与时俱进的教育质量观，推进个性成才</a:t>
          </a:r>
          <a:endParaRPr lang="zh-CN"/>
        </a:p>
      </dgm:t>
    </dgm:pt>
    <dgm:pt modelId="{1951E938-DA2F-4312-87DF-9F69DA9FC3F5}" type="parTrans" cxnId="{9FEA083D-689C-4468-AE2C-3A65A274A622}">
      <dgm:prSet/>
      <dgm:spPr/>
      <dgm:t>
        <a:bodyPr/>
        <a:lstStyle/>
        <a:p>
          <a:endParaRPr lang="zh-CN" altLang="en-US"/>
        </a:p>
      </dgm:t>
    </dgm:pt>
    <dgm:pt modelId="{42AA64F1-4653-4B3B-AF9D-EE704AF9F275}" type="sibTrans" cxnId="{9FEA083D-689C-4468-AE2C-3A65A274A622}">
      <dgm:prSet/>
      <dgm:spPr/>
      <dgm:t>
        <a:bodyPr/>
        <a:lstStyle/>
        <a:p>
          <a:endParaRPr lang="zh-CN" altLang="en-US"/>
        </a:p>
      </dgm:t>
    </dgm:pt>
    <dgm:pt modelId="{65DED750-A63A-4A6E-9617-A8113EC44B5D}">
      <dgm:prSet/>
      <dgm:spPr/>
      <dgm:t>
        <a:bodyPr/>
        <a:lstStyle/>
        <a:p>
          <a:pPr rtl="0"/>
          <a:r>
            <a:rPr lang="zh-CN" b="1"/>
            <a:t>开展提升学生发展能力行动，积聚成长实力</a:t>
          </a:r>
          <a:endParaRPr lang="zh-CN"/>
        </a:p>
      </dgm:t>
    </dgm:pt>
    <dgm:pt modelId="{515E9D96-E9EC-473B-9120-A1A913AECD7C}" type="parTrans" cxnId="{4809F33F-C8ED-49F3-87EC-36D579C8D5C1}">
      <dgm:prSet/>
      <dgm:spPr/>
      <dgm:t>
        <a:bodyPr/>
        <a:lstStyle/>
        <a:p>
          <a:endParaRPr lang="zh-CN" altLang="en-US"/>
        </a:p>
      </dgm:t>
    </dgm:pt>
    <dgm:pt modelId="{FF175D13-45F9-4A3F-AD5C-85DC1619C964}" type="sibTrans" cxnId="{4809F33F-C8ED-49F3-87EC-36D579C8D5C1}">
      <dgm:prSet/>
      <dgm:spPr/>
      <dgm:t>
        <a:bodyPr/>
        <a:lstStyle/>
        <a:p>
          <a:endParaRPr lang="zh-CN" altLang="en-US"/>
        </a:p>
      </dgm:t>
    </dgm:pt>
    <dgm:pt modelId="{4A8287CC-39D8-4432-A814-FE0C36FC3FDB}">
      <dgm:prSet/>
      <dgm:spPr/>
      <dgm:t>
        <a:bodyPr/>
        <a:lstStyle/>
        <a:p>
          <a:pPr rtl="0"/>
          <a:r>
            <a:rPr lang="zh-CN" b="1"/>
            <a:t>创新“四维引导”评价模型，激发内生动力</a:t>
          </a:r>
          <a:endParaRPr lang="zh-CN"/>
        </a:p>
      </dgm:t>
    </dgm:pt>
    <dgm:pt modelId="{5D41A194-F123-4472-838F-1EC98C0A9749}" type="parTrans" cxnId="{36BB3B6E-7A11-41B8-8706-E43CE6BDF0CC}">
      <dgm:prSet/>
      <dgm:spPr/>
      <dgm:t>
        <a:bodyPr/>
        <a:lstStyle/>
        <a:p>
          <a:endParaRPr lang="zh-CN" altLang="en-US"/>
        </a:p>
      </dgm:t>
    </dgm:pt>
    <dgm:pt modelId="{D6346343-DC98-4A44-9390-DADF159807C6}" type="sibTrans" cxnId="{36BB3B6E-7A11-41B8-8706-E43CE6BDF0CC}">
      <dgm:prSet/>
      <dgm:spPr/>
      <dgm:t>
        <a:bodyPr/>
        <a:lstStyle/>
        <a:p>
          <a:endParaRPr lang="zh-CN" altLang="en-US"/>
        </a:p>
      </dgm:t>
    </dgm:pt>
    <dgm:pt modelId="{69D45532-EB3F-4ABB-8DBE-FDFC3E9704DC}">
      <dgm:prSet/>
      <dgm:spPr/>
      <dgm:t>
        <a:bodyPr/>
        <a:lstStyle/>
        <a:p>
          <a:pPr rtl="0"/>
          <a:r>
            <a:rPr lang="zh-CN" b="1"/>
            <a:t>打造师生互动交流学习共同体，促进共同发展</a:t>
          </a:r>
          <a:endParaRPr lang="zh-CN"/>
        </a:p>
      </dgm:t>
    </dgm:pt>
    <dgm:pt modelId="{41132D36-115F-46E5-B2C6-51A73508C8A1}" type="parTrans" cxnId="{0A671D9D-D4A8-4B90-BCAF-B81A9A342FD3}">
      <dgm:prSet/>
      <dgm:spPr/>
      <dgm:t>
        <a:bodyPr/>
        <a:lstStyle/>
        <a:p>
          <a:endParaRPr lang="zh-CN" altLang="en-US"/>
        </a:p>
      </dgm:t>
    </dgm:pt>
    <dgm:pt modelId="{61AE90F0-03B8-40CE-B88E-2162BC61308A}" type="sibTrans" cxnId="{0A671D9D-D4A8-4B90-BCAF-B81A9A342FD3}">
      <dgm:prSet/>
      <dgm:spPr/>
      <dgm:t>
        <a:bodyPr/>
        <a:lstStyle/>
        <a:p>
          <a:endParaRPr lang="zh-CN" altLang="en-US"/>
        </a:p>
      </dgm:t>
    </dgm:pt>
    <dgm:pt modelId="{D1B67302-6491-4630-B1BF-31F22AD35B2B}" type="pres">
      <dgm:prSet presAssocID="{9C54BB64-04CC-4630-80B1-935D5F359F84}" presName="Name0" presStyleCnt="0">
        <dgm:presLayoutVars>
          <dgm:dir/>
          <dgm:resizeHandles val="exact"/>
        </dgm:presLayoutVars>
      </dgm:prSet>
      <dgm:spPr/>
      <dgm:t>
        <a:bodyPr/>
        <a:lstStyle/>
        <a:p>
          <a:endParaRPr lang="zh-CN" altLang="en-US"/>
        </a:p>
      </dgm:t>
    </dgm:pt>
    <dgm:pt modelId="{C0A14A74-DA08-4544-B30F-C97239FA174D}" type="pres">
      <dgm:prSet presAssocID="{9C54BB64-04CC-4630-80B1-935D5F359F84}" presName="fgShape" presStyleLbl="fgShp" presStyleIdx="0" presStyleCnt="1"/>
      <dgm:spPr/>
    </dgm:pt>
    <dgm:pt modelId="{5C966C85-F5CB-40EF-99D8-0112BD442C60}" type="pres">
      <dgm:prSet presAssocID="{9C54BB64-04CC-4630-80B1-935D5F359F84}" presName="linComp" presStyleCnt="0"/>
      <dgm:spPr/>
    </dgm:pt>
    <dgm:pt modelId="{0AFCA066-2372-4517-A66F-4CD78E7F7067}" type="pres">
      <dgm:prSet presAssocID="{B8E9FD4F-93B9-4234-A615-E225F021C958}" presName="compNode" presStyleCnt="0"/>
      <dgm:spPr/>
    </dgm:pt>
    <dgm:pt modelId="{306C8922-AE9C-421A-A0B0-A33D330BA9AD}" type="pres">
      <dgm:prSet presAssocID="{B8E9FD4F-93B9-4234-A615-E225F021C958}" presName="bkgdShape" presStyleLbl="node1" presStyleIdx="0" presStyleCnt="5"/>
      <dgm:spPr/>
      <dgm:t>
        <a:bodyPr/>
        <a:lstStyle/>
        <a:p>
          <a:endParaRPr lang="zh-CN" altLang="en-US"/>
        </a:p>
      </dgm:t>
    </dgm:pt>
    <dgm:pt modelId="{9018ECE1-40D1-4368-B404-680DB169F94D}" type="pres">
      <dgm:prSet presAssocID="{B8E9FD4F-93B9-4234-A615-E225F021C958}" presName="nodeTx" presStyleLbl="node1" presStyleIdx="0" presStyleCnt="5">
        <dgm:presLayoutVars>
          <dgm:bulletEnabled val="1"/>
        </dgm:presLayoutVars>
      </dgm:prSet>
      <dgm:spPr/>
      <dgm:t>
        <a:bodyPr/>
        <a:lstStyle/>
        <a:p>
          <a:endParaRPr lang="zh-CN" altLang="en-US"/>
        </a:p>
      </dgm:t>
    </dgm:pt>
    <dgm:pt modelId="{A812EA13-C246-43CD-9B87-437F845692D9}" type="pres">
      <dgm:prSet presAssocID="{B8E9FD4F-93B9-4234-A615-E225F021C958}" presName="invisiNode" presStyleLbl="node1" presStyleIdx="0" presStyleCnt="5"/>
      <dgm:spPr/>
    </dgm:pt>
    <dgm:pt modelId="{CB508601-4772-4AC4-8E09-75153610F02B}" type="pres">
      <dgm:prSet presAssocID="{B8E9FD4F-93B9-4234-A615-E225F021C958}" presName="imagNode" presStyleLbl="fgImgPlace1" presStyleIdx="0" presStyleCnt="5"/>
      <dgm:spPr>
        <a:blipFill>
          <a:blip xmlns:r="http://schemas.openxmlformats.org/officeDocument/2006/relationships" r:embed="rId1"/>
          <a:stretch>
            <a:fillRect/>
          </a:stretch>
        </a:blipFill>
      </dgm:spPr>
    </dgm:pt>
    <dgm:pt modelId="{77A3137C-D483-4187-AC03-5640A8453F56}" type="pres">
      <dgm:prSet presAssocID="{4F79A3F6-E2A1-40E2-A111-672FEAFF0FA8}" presName="sibTrans" presStyleLbl="sibTrans2D1" presStyleIdx="0" presStyleCnt="0"/>
      <dgm:spPr/>
      <dgm:t>
        <a:bodyPr/>
        <a:lstStyle/>
        <a:p>
          <a:endParaRPr lang="zh-CN" altLang="en-US"/>
        </a:p>
      </dgm:t>
    </dgm:pt>
    <dgm:pt modelId="{25F16037-C4F1-4BA2-9455-34745A16DEEF}" type="pres">
      <dgm:prSet presAssocID="{B095981D-F8C3-4053-93AD-41B5ED5CF283}" presName="compNode" presStyleCnt="0"/>
      <dgm:spPr/>
    </dgm:pt>
    <dgm:pt modelId="{90678047-C01F-4311-B15F-BCF278F1CE19}" type="pres">
      <dgm:prSet presAssocID="{B095981D-F8C3-4053-93AD-41B5ED5CF283}" presName="bkgdShape" presStyleLbl="node1" presStyleIdx="1" presStyleCnt="5"/>
      <dgm:spPr/>
      <dgm:t>
        <a:bodyPr/>
        <a:lstStyle/>
        <a:p>
          <a:endParaRPr lang="zh-CN" altLang="en-US"/>
        </a:p>
      </dgm:t>
    </dgm:pt>
    <dgm:pt modelId="{A22AFD73-F08C-40C7-80C5-5E2A3FA7F351}" type="pres">
      <dgm:prSet presAssocID="{B095981D-F8C3-4053-93AD-41B5ED5CF283}" presName="nodeTx" presStyleLbl="node1" presStyleIdx="1" presStyleCnt="5">
        <dgm:presLayoutVars>
          <dgm:bulletEnabled val="1"/>
        </dgm:presLayoutVars>
      </dgm:prSet>
      <dgm:spPr/>
      <dgm:t>
        <a:bodyPr/>
        <a:lstStyle/>
        <a:p>
          <a:endParaRPr lang="zh-CN" altLang="en-US"/>
        </a:p>
      </dgm:t>
    </dgm:pt>
    <dgm:pt modelId="{9CBF8A61-A733-44F8-8F47-B35D2D57D811}" type="pres">
      <dgm:prSet presAssocID="{B095981D-F8C3-4053-93AD-41B5ED5CF283}" presName="invisiNode" presStyleLbl="node1" presStyleIdx="1" presStyleCnt="5"/>
      <dgm:spPr/>
    </dgm:pt>
    <dgm:pt modelId="{6A703338-523B-4CB7-B9E9-6FF9E3607C3E}" type="pres">
      <dgm:prSet presAssocID="{B095981D-F8C3-4053-93AD-41B5ED5CF283}" presName="imagNode" presStyleLbl="fgImgPlace1" presStyleIdx="1" presStyleCnt="5"/>
      <dgm:spPr>
        <a:blipFill>
          <a:blip xmlns:r="http://schemas.openxmlformats.org/officeDocument/2006/relationships" r:embed="rId2"/>
          <a:stretch>
            <a:fillRect/>
          </a:stretch>
        </a:blipFill>
      </dgm:spPr>
    </dgm:pt>
    <dgm:pt modelId="{31D666FA-843D-4A03-9F7F-8816B5D2BF4D}" type="pres">
      <dgm:prSet presAssocID="{42AA64F1-4653-4B3B-AF9D-EE704AF9F275}" presName="sibTrans" presStyleLbl="sibTrans2D1" presStyleIdx="0" presStyleCnt="0"/>
      <dgm:spPr/>
      <dgm:t>
        <a:bodyPr/>
        <a:lstStyle/>
        <a:p>
          <a:endParaRPr lang="zh-CN" altLang="en-US"/>
        </a:p>
      </dgm:t>
    </dgm:pt>
    <dgm:pt modelId="{46973283-68F5-4D9A-A7D5-72DA7B8C6300}" type="pres">
      <dgm:prSet presAssocID="{65DED750-A63A-4A6E-9617-A8113EC44B5D}" presName="compNode" presStyleCnt="0"/>
      <dgm:spPr/>
    </dgm:pt>
    <dgm:pt modelId="{749825DB-AC72-457E-8B80-BA396EE36A7E}" type="pres">
      <dgm:prSet presAssocID="{65DED750-A63A-4A6E-9617-A8113EC44B5D}" presName="bkgdShape" presStyleLbl="node1" presStyleIdx="2" presStyleCnt="5"/>
      <dgm:spPr/>
      <dgm:t>
        <a:bodyPr/>
        <a:lstStyle/>
        <a:p>
          <a:endParaRPr lang="zh-CN" altLang="en-US"/>
        </a:p>
      </dgm:t>
    </dgm:pt>
    <dgm:pt modelId="{F7A68B98-7303-43AE-A086-31C53484B362}" type="pres">
      <dgm:prSet presAssocID="{65DED750-A63A-4A6E-9617-A8113EC44B5D}" presName="nodeTx" presStyleLbl="node1" presStyleIdx="2" presStyleCnt="5">
        <dgm:presLayoutVars>
          <dgm:bulletEnabled val="1"/>
        </dgm:presLayoutVars>
      </dgm:prSet>
      <dgm:spPr/>
      <dgm:t>
        <a:bodyPr/>
        <a:lstStyle/>
        <a:p>
          <a:endParaRPr lang="zh-CN" altLang="en-US"/>
        </a:p>
      </dgm:t>
    </dgm:pt>
    <dgm:pt modelId="{E8DF265C-3FDD-4058-B5C5-5029E5029CC1}" type="pres">
      <dgm:prSet presAssocID="{65DED750-A63A-4A6E-9617-A8113EC44B5D}" presName="invisiNode" presStyleLbl="node1" presStyleIdx="2" presStyleCnt="5"/>
      <dgm:spPr/>
    </dgm:pt>
    <dgm:pt modelId="{A691CD6A-B462-46FA-821E-E0E20A98E9EF}" type="pres">
      <dgm:prSet presAssocID="{65DED750-A63A-4A6E-9617-A8113EC44B5D}" presName="imagNode" presStyleLbl="fgImgPlace1" presStyleIdx="2" presStyleCnt="5"/>
      <dgm:spPr>
        <a:blipFill>
          <a:blip xmlns:r="http://schemas.openxmlformats.org/officeDocument/2006/relationships" r:embed="rId3"/>
          <a:stretch>
            <a:fillRect/>
          </a:stretch>
        </a:blipFill>
      </dgm:spPr>
    </dgm:pt>
    <dgm:pt modelId="{8A4F9C1A-959D-4022-A528-396E3EE30E6B}" type="pres">
      <dgm:prSet presAssocID="{FF175D13-45F9-4A3F-AD5C-85DC1619C964}" presName="sibTrans" presStyleLbl="sibTrans2D1" presStyleIdx="0" presStyleCnt="0"/>
      <dgm:spPr/>
      <dgm:t>
        <a:bodyPr/>
        <a:lstStyle/>
        <a:p>
          <a:endParaRPr lang="zh-CN" altLang="en-US"/>
        </a:p>
      </dgm:t>
    </dgm:pt>
    <dgm:pt modelId="{5B3E5617-4DE1-4BD4-A3D9-97FA3D7D9EA6}" type="pres">
      <dgm:prSet presAssocID="{4A8287CC-39D8-4432-A814-FE0C36FC3FDB}" presName="compNode" presStyleCnt="0"/>
      <dgm:spPr/>
    </dgm:pt>
    <dgm:pt modelId="{619156F8-8263-4038-95B2-0577AA25A94B}" type="pres">
      <dgm:prSet presAssocID="{4A8287CC-39D8-4432-A814-FE0C36FC3FDB}" presName="bkgdShape" presStyleLbl="node1" presStyleIdx="3" presStyleCnt="5" custLinFactNeighborX="10932" custLinFactNeighborY="-5887"/>
      <dgm:spPr/>
      <dgm:t>
        <a:bodyPr/>
        <a:lstStyle/>
        <a:p>
          <a:endParaRPr lang="zh-CN" altLang="en-US"/>
        </a:p>
      </dgm:t>
    </dgm:pt>
    <dgm:pt modelId="{E49D2516-AB90-47E6-9F66-E588ACC372AA}" type="pres">
      <dgm:prSet presAssocID="{4A8287CC-39D8-4432-A814-FE0C36FC3FDB}" presName="nodeTx" presStyleLbl="node1" presStyleIdx="3" presStyleCnt="5">
        <dgm:presLayoutVars>
          <dgm:bulletEnabled val="1"/>
        </dgm:presLayoutVars>
      </dgm:prSet>
      <dgm:spPr/>
      <dgm:t>
        <a:bodyPr/>
        <a:lstStyle/>
        <a:p>
          <a:endParaRPr lang="zh-CN" altLang="en-US"/>
        </a:p>
      </dgm:t>
    </dgm:pt>
    <dgm:pt modelId="{40DCBA50-7AC7-4368-B089-F4E83E7A967A}" type="pres">
      <dgm:prSet presAssocID="{4A8287CC-39D8-4432-A814-FE0C36FC3FDB}" presName="invisiNode" presStyleLbl="node1" presStyleIdx="3" presStyleCnt="5"/>
      <dgm:spPr/>
    </dgm:pt>
    <dgm:pt modelId="{04C82B60-4DE9-4B9C-A217-3A5584B9E174}" type="pres">
      <dgm:prSet presAssocID="{4A8287CC-39D8-4432-A814-FE0C36FC3FDB}" presName="imagNode" presStyleLbl="fgImgPlace1" presStyleIdx="3" presStyleCnt="5"/>
      <dgm:spPr>
        <a:blipFill>
          <a:blip xmlns:r="http://schemas.openxmlformats.org/officeDocument/2006/relationships" r:embed="rId4"/>
          <a:stretch>
            <a:fillRect/>
          </a:stretch>
        </a:blipFill>
      </dgm:spPr>
    </dgm:pt>
    <dgm:pt modelId="{0C1F4513-40DD-4A52-98DF-144F25A6D165}" type="pres">
      <dgm:prSet presAssocID="{D6346343-DC98-4A44-9390-DADF159807C6}" presName="sibTrans" presStyleLbl="sibTrans2D1" presStyleIdx="0" presStyleCnt="0"/>
      <dgm:spPr/>
      <dgm:t>
        <a:bodyPr/>
        <a:lstStyle/>
        <a:p>
          <a:endParaRPr lang="zh-CN" altLang="en-US"/>
        </a:p>
      </dgm:t>
    </dgm:pt>
    <dgm:pt modelId="{6EBF6F08-2439-44E1-B9E0-B2DC2985BE12}" type="pres">
      <dgm:prSet presAssocID="{69D45532-EB3F-4ABB-8DBE-FDFC3E9704DC}" presName="compNode" presStyleCnt="0"/>
      <dgm:spPr/>
    </dgm:pt>
    <dgm:pt modelId="{3449E367-0610-4675-9EE8-A38CDB9F3073}" type="pres">
      <dgm:prSet presAssocID="{69D45532-EB3F-4ABB-8DBE-FDFC3E9704DC}" presName="bkgdShape" presStyleLbl="node1" presStyleIdx="4" presStyleCnt="5"/>
      <dgm:spPr/>
      <dgm:t>
        <a:bodyPr/>
        <a:lstStyle/>
        <a:p>
          <a:endParaRPr lang="zh-CN" altLang="en-US"/>
        </a:p>
      </dgm:t>
    </dgm:pt>
    <dgm:pt modelId="{34D5CB3A-0D08-411C-ACBC-D6189DF74801}" type="pres">
      <dgm:prSet presAssocID="{69D45532-EB3F-4ABB-8DBE-FDFC3E9704DC}" presName="nodeTx" presStyleLbl="node1" presStyleIdx="4" presStyleCnt="5">
        <dgm:presLayoutVars>
          <dgm:bulletEnabled val="1"/>
        </dgm:presLayoutVars>
      </dgm:prSet>
      <dgm:spPr/>
      <dgm:t>
        <a:bodyPr/>
        <a:lstStyle/>
        <a:p>
          <a:endParaRPr lang="zh-CN" altLang="en-US"/>
        </a:p>
      </dgm:t>
    </dgm:pt>
    <dgm:pt modelId="{32249A82-E3E9-4A37-AD48-AC890062216D}" type="pres">
      <dgm:prSet presAssocID="{69D45532-EB3F-4ABB-8DBE-FDFC3E9704DC}" presName="invisiNode" presStyleLbl="node1" presStyleIdx="4" presStyleCnt="5"/>
      <dgm:spPr/>
    </dgm:pt>
    <dgm:pt modelId="{A16E1402-07E0-48DC-82FC-D49A6F66956D}" type="pres">
      <dgm:prSet presAssocID="{69D45532-EB3F-4ABB-8DBE-FDFC3E9704DC}" presName="imagNode" presStyleLbl="fgImgPlace1" presStyleIdx="4" presStyleCnt="5"/>
      <dgm:spPr>
        <a:blipFill>
          <a:blip xmlns:r="http://schemas.openxmlformats.org/officeDocument/2006/relationships" r:embed="rId5"/>
          <a:stretch>
            <a:fillRect/>
          </a:stretch>
        </a:blipFill>
      </dgm:spPr>
    </dgm:pt>
  </dgm:ptLst>
  <dgm:cxnLst>
    <dgm:cxn modelId="{EA95C752-3A1B-440A-A7AD-118E5DA5F56C}" type="presOf" srcId="{FF175D13-45F9-4A3F-AD5C-85DC1619C964}" destId="{8A4F9C1A-959D-4022-A528-396E3EE30E6B}" srcOrd="0" destOrd="0" presId="urn:microsoft.com/office/officeart/2005/8/layout/hList7"/>
    <dgm:cxn modelId="{0C18C4BE-DCC2-4A59-A0B8-972107F00CF4}" type="presOf" srcId="{4F79A3F6-E2A1-40E2-A111-672FEAFF0FA8}" destId="{77A3137C-D483-4187-AC03-5640A8453F56}" srcOrd="0" destOrd="0" presId="urn:microsoft.com/office/officeart/2005/8/layout/hList7"/>
    <dgm:cxn modelId="{4809F33F-C8ED-49F3-87EC-36D579C8D5C1}" srcId="{9C54BB64-04CC-4630-80B1-935D5F359F84}" destId="{65DED750-A63A-4A6E-9617-A8113EC44B5D}" srcOrd="2" destOrd="0" parTransId="{515E9D96-E9EC-473B-9120-A1A913AECD7C}" sibTransId="{FF175D13-45F9-4A3F-AD5C-85DC1619C964}"/>
    <dgm:cxn modelId="{0A671D9D-D4A8-4B90-BCAF-B81A9A342FD3}" srcId="{9C54BB64-04CC-4630-80B1-935D5F359F84}" destId="{69D45532-EB3F-4ABB-8DBE-FDFC3E9704DC}" srcOrd="4" destOrd="0" parTransId="{41132D36-115F-46E5-B2C6-51A73508C8A1}" sibTransId="{61AE90F0-03B8-40CE-B88E-2162BC61308A}"/>
    <dgm:cxn modelId="{36BB3B6E-7A11-41B8-8706-E43CE6BDF0CC}" srcId="{9C54BB64-04CC-4630-80B1-935D5F359F84}" destId="{4A8287CC-39D8-4432-A814-FE0C36FC3FDB}" srcOrd="3" destOrd="0" parTransId="{5D41A194-F123-4472-838F-1EC98C0A9749}" sibTransId="{D6346343-DC98-4A44-9390-DADF159807C6}"/>
    <dgm:cxn modelId="{B9ACD08A-2CC1-4ED8-813C-2F52967AC166}" type="presOf" srcId="{B095981D-F8C3-4053-93AD-41B5ED5CF283}" destId="{90678047-C01F-4311-B15F-BCF278F1CE19}" srcOrd="0" destOrd="0" presId="urn:microsoft.com/office/officeart/2005/8/layout/hList7"/>
    <dgm:cxn modelId="{10762C2B-25C5-4ADB-95F0-1C126CF70AFA}" type="presOf" srcId="{4A8287CC-39D8-4432-A814-FE0C36FC3FDB}" destId="{E49D2516-AB90-47E6-9F66-E588ACC372AA}" srcOrd="1" destOrd="0" presId="urn:microsoft.com/office/officeart/2005/8/layout/hList7"/>
    <dgm:cxn modelId="{E41E3C6F-C6EE-40A4-8A6B-85E48E52C468}" type="presOf" srcId="{B095981D-F8C3-4053-93AD-41B5ED5CF283}" destId="{A22AFD73-F08C-40C7-80C5-5E2A3FA7F351}" srcOrd="1" destOrd="0" presId="urn:microsoft.com/office/officeart/2005/8/layout/hList7"/>
    <dgm:cxn modelId="{9FEA083D-689C-4468-AE2C-3A65A274A622}" srcId="{9C54BB64-04CC-4630-80B1-935D5F359F84}" destId="{B095981D-F8C3-4053-93AD-41B5ED5CF283}" srcOrd="1" destOrd="0" parTransId="{1951E938-DA2F-4312-87DF-9F69DA9FC3F5}" sibTransId="{42AA64F1-4653-4B3B-AF9D-EE704AF9F275}"/>
    <dgm:cxn modelId="{E9D96C6F-2543-4239-B296-DDFD84C9A92B}" type="presOf" srcId="{42AA64F1-4653-4B3B-AF9D-EE704AF9F275}" destId="{31D666FA-843D-4A03-9F7F-8816B5D2BF4D}" srcOrd="0" destOrd="0" presId="urn:microsoft.com/office/officeart/2005/8/layout/hList7"/>
    <dgm:cxn modelId="{539CC965-0D5F-4B4C-9F50-5C2D65D1B2EA}" type="presOf" srcId="{69D45532-EB3F-4ABB-8DBE-FDFC3E9704DC}" destId="{3449E367-0610-4675-9EE8-A38CDB9F3073}" srcOrd="0" destOrd="0" presId="urn:microsoft.com/office/officeart/2005/8/layout/hList7"/>
    <dgm:cxn modelId="{F4C0CDD9-D165-47DA-A90E-8AC93FF22823}" srcId="{9C54BB64-04CC-4630-80B1-935D5F359F84}" destId="{B8E9FD4F-93B9-4234-A615-E225F021C958}" srcOrd="0" destOrd="0" parTransId="{2220196A-811B-4C67-B8DC-D1BE27A89F9B}" sibTransId="{4F79A3F6-E2A1-40E2-A111-672FEAFF0FA8}"/>
    <dgm:cxn modelId="{771014C5-2523-4D6B-B2E2-969E263D2DEA}" type="presOf" srcId="{D6346343-DC98-4A44-9390-DADF159807C6}" destId="{0C1F4513-40DD-4A52-98DF-144F25A6D165}" srcOrd="0" destOrd="0" presId="urn:microsoft.com/office/officeart/2005/8/layout/hList7"/>
    <dgm:cxn modelId="{75FFAF1F-0B9A-4BEC-84CE-1FEC554654EE}" type="presOf" srcId="{65DED750-A63A-4A6E-9617-A8113EC44B5D}" destId="{F7A68B98-7303-43AE-A086-31C53484B362}" srcOrd="1" destOrd="0" presId="urn:microsoft.com/office/officeart/2005/8/layout/hList7"/>
    <dgm:cxn modelId="{824AFBAF-9F50-43C4-B97D-6206DC4EA1B3}" type="presOf" srcId="{69D45532-EB3F-4ABB-8DBE-FDFC3E9704DC}" destId="{34D5CB3A-0D08-411C-ACBC-D6189DF74801}" srcOrd="1" destOrd="0" presId="urn:microsoft.com/office/officeart/2005/8/layout/hList7"/>
    <dgm:cxn modelId="{74CAEEEF-3120-47C0-AF59-C07DF39B15F5}" type="presOf" srcId="{65DED750-A63A-4A6E-9617-A8113EC44B5D}" destId="{749825DB-AC72-457E-8B80-BA396EE36A7E}" srcOrd="0" destOrd="0" presId="urn:microsoft.com/office/officeart/2005/8/layout/hList7"/>
    <dgm:cxn modelId="{FF7A3B2C-498D-48FA-94FA-246C0C080624}" type="presOf" srcId="{4A8287CC-39D8-4432-A814-FE0C36FC3FDB}" destId="{619156F8-8263-4038-95B2-0577AA25A94B}" srcOrd="0" destOrd="0" presId="urn:microsoft.com/office/officeart/2005/8/layout/hList7"/>
    <dgm:cxn modelId="{20192E80-B5C9-493E-8F2B-C1D62293DD3E}" type="presOf" srcId="{B8E9FD4F-93B9-4234-A615-E225F021C958}" destId="{306C8922-AE9C-421A-A0B0-A33D330BA9AD}" srcOrd="0" destOrd="0" presId="urn:microsoft.com/office/officeart/2005/8/layout/hList7"/>
    <dgm:cxn modelId="{322E2108-4A61-4F9F-80D3-9150A994007D}" type="presOf" srcId="{B8E9FD4F-93B9-4234-A615-E225F021C958}" destId="{9018ECE1-40D1-4368-B404-680DB169F94D}" srcOrd="1" destOrd="0" presId="urn:microsoft.com/office/officeart/2005/8/layout/hList7"/>
    <dgm:cxn modelId="{97F35805-AB1E-49CB-8E91-265BFA534B15}" type="presOf" srcId="{9C54BB64-04CC-4630-80B1-935D5F359F84}" destId="{D1B67302-6491-4630-B1BF-31F22AD35B2B}" srcOrd="0" destOrd="0" presId="urn:microsoft.com/office/officeart/2005/8/layout/hList7"/>
    <dgm:cxn modelId="{F13FD6AB-0907-4E4D-8453-E9BE067EA3B8}" type="presParOf" srcId="{D1B67302-6491-4630-B1BF-31F22AD35B2B}" destId="{C0A14A74-DA08-4544-B30F-C97239FA174D}" srcOrd="0" destOrd="0" presId="urn:microsoft.com/office/officeart/2005/8/layout/hList7"/>
    <dgm:cxn modelId="{EC7AE7E3-51B3-476E-A8D3-2112DC688828}" type="presParOf" srcId="{D1B67302-6491-4630-B1BF-31F22AD35B2B}" destId="{5C966C85-F5CB-40EF-99D8-0112BD442C60}" srcOrd="1" destOrd="0" presId="urn:microsoft.com/office/officeart/2005/8/layout/hList7"/>
    <dgm:cxn modelId="{3C17CE5F-B2F6-448B-8A47-B5D6A71EBEF6}" type="presParOf" srcId="{5C966C85-F5CB-40EF-99D8-0112BD442C60}" destId="{0AFCA066-2372-4517-A66F-4CD78E7F7067}" srcOrd="0" destOrd="0" presId="urn:microsoft.com/office/officeart/2005/8/layout/hList7"/>
    <dgm:cxn modelId="{48B95A97-5E88-449B-82D9-4D3F49897D7F}" type="presParOf" srcId="{0AFCA066-2372-4517-A66F-4CD78E7F7067}" destId="{306C8922-AE9C-421A-A0B0-A33D330BA9AD}" srcOrd="0" destOrd="0" presId="urn:microsoft.com/office/officeart/2005/8/layout/hList7"/>
    <dgm:cxn modelId="{B4861E67-A6B3-4783-B42D-D334FD6709FD}" type="presParOf" srcId="{0AFCA066-2372-4517-A66F-4CD78E7F7067}" destId="{9018ECE1-40D1-4368-B404-680DB169F94D}" srcOrd="1" destOrd="0" presId="urn:microsoft.com/office/officeart/2005/8/layout/hList7"/>
    <dgm:cxn modelId="{8EB6E58F-23B6-4410-B61C-58A5A92D42EF}" type="presParOf" srcId="{0AFCA066-2372-4517-A66F-4CD78E7F7067}" destId="{A812EA13-C246-43CD-9B87-437F845692D9}" srcOrd="2" destOrd="0" presId="urn:microsoft.com/office/officeart/2005/8/layout/hList7"/>
    <dgm:cxn modelId="{D6CF9233-32AB-4068-BDD1-8F25856B2153}" type="presParOf" srcId="{0AFCA066-2372-4517-A66F-4CD78E7F7067}" destId="{CB508601-4772-4AC4-8E09-75153610F02B}" srcOrd="3" destOrd="0" presId="urn:microsoft.com/office/officeart/2005/8/layout/hList7"/>
    <dgm:cxn modelId="{1C4BF606-7C13-4CB9-8AEF-E43462948C49}" type="presParOf" srcId="{5C966C85-F5CB-40EF-99D8-0112BD442C60}" destId="{77A3137C-D483-4187-AC03-5640A8453F56}" srcOrd="1" destOrd="0" presId="urn:microsoft.com/office/officeart/2005/8/layout/hList7"/>
    <dgm:cxn modelId="{144A9CC9-9F16-4E6B-AE7C-A8694FA43451}" type="presParOf" srcId="{5C966C85-F5CB-40EF-99D8-0112BD442C60}" destId="{25F16037-C4F1-4BA2-9455-34745A16DEEF}" srcOrd="2" destOrd="0" presId="urn:microsoft.com/office/officeart/2005/8/layout/hList7"/>
    <dgm:cxn modelId="{CA358C33-453C-4ED9-98CE-B4138C84CDF9}" type="presParOf" srcId="{25F16037-C4F1-4BA2-9455-34745A16DEEF}" destId="{90678047-C01F-4311-B15F-BCF278F1CE19}" srcOrd="0" destOrd="0" presId="urn:microsoft.com/office/officeart/2005/8/layout/hList7"/>
    <dgm:cxn modelId="{90DE5078-D403-4C7A-AC47-F2360CB9E3DF}" type="presParOf" srcId="{25F16037-C4F1-4BA2-9455-34745A16DEEF}" destId="{A22AFD73-F08C-40C7-80C5-5E2A3FA7F351}" srcOrd="1" destOrd="0" presId="urn:microsoft.com/office/officeart/2005/8/layout/hList7"/>
    <dgm:cxn modelId="{FC88D237-5077-4E38-BA7E-36922236F48F}" type="presParOf" srcId="{25F16037-C4F1-4BA2-9455-34745A16DEEF}" destId="{9CBF8A61-A733-44F8-8F47-B35D2D57D811}" srcOrd="2" destOrd="0" presId="urn:microsoft.com/office/officeart/2005/8/layout/hList7"/>
    <dgm:cxn modelId="{2E445244-DA6C-46B9-A66D-DF724C417A07}" type="presParOf" srcId="{25F16037-C4F1-4BA2-9455-34745A16DEEF}" destId="{6A703338-523B-4CB7-B9E9-6FF9E3607C3E}" srcOrd="3" destOrd="0" presId="urn:microsoft.com/office/officeart/2005/8/layout/hList7"/>
    <dgm:cxn modelId="{C6ADDA28-D484-4857-BF42-DC39A90934DF}" type="presParOf" srcId="{5C966C85-F5CB-40EF-99D8-0112BD442C60}" destId="{31D666FA-843D-4A03-9F7F-8816B5D2BF4D}" srcOrd="3" destOrd="0" presId="urn:microsoft.com/office/officeart/2005/8/layout/hList7"/>
    <dgm:cxn modelId="{F5608640-2705-4C44-B52E-F1C3E79A907A}" type="presParOf" srcId="{5C966C85-F5CB-40EF-99D8-0112BD442C60}" destId="{46973283-68F5-4D9A-A7D5-72DA7B8C6300}" srcOrd="4" destOrd="0" presId="urn:microsoft.com/office/officeart/2005/8/layout/hList7"/>
    <dgm:cxn modelId="{EB67468D-6FC6-4D72-ADE4-B177D6A4F67C}" type="presParOf" srcId="{46973283-68F5-4D9A-A7D5-72DA7B8C6300}" destId="{749825DB-AC72-457E-8B80-BA396EE36A7E}" srcOrd="0" destOrd="0" presId="urn:microsoft.com/office/officeart/2005/8/layout/hList7"/>
    <dgm:cxn modelId="{B96C3D8A-14D6-47B3-8BC5-8D1E1268D4C3}" type="presParOf" srcId="{46973283-68F5-4D9A-A7D5-72DA7B8C6300}" destId="{F7A68B98-7303-43AE-A086-31C53484B362}" srcOrd="1" destOrd="0" presId="urn:microsoft.com/office/officeart/2005/8/layout/hList7"/>
    <dgm:cxn modelId="{8D15E0E7-22B3-42A6-B9D2-75A94502690A}" type="presParOf" srcId="{46973283-68F5-4D9A-A7D5-72DA7B8C6300}" destId="{E8DF265C-3FDD-4058-B5C5-5029E5029CC1}" srcOrd="2" destOrd="0" presId="urn:microsoft.com/office/officeart/2005/8/layout/hList7"/>
    <dgm:cxn modelId="{1CA26936-452C-4D09-AC91-F338E2E2928F}" type="presParOf" srcId="{46973283-68F5-4D9A-A7D5-72DA7B8C6300}" destId="{A691CD6A-B462-46FA-821E-E0E20A98E9EF}" srcOrd="3" destOrd="0" presId="urn:microsoft.com/office/officeart/2005/8/layout/hList7"/>
    <dgm:cxn modelId="{3ACE13A3-0B67-4D12-A098-25D76BE62057}" type="presParOf" srcId="{5C966C85-F5CB-40EF-99D8-0112BD442C60}" destId="{8A4F9C1A-959D-4022-A528-396E3EE30E6B}" srcOrd="5" destOrd="0" presId="urn:microsoft.com/office/officeart/2005/8/layout/hList7"/>
    <dgm:cxn modelId="{667C710C-564C-41E4-BB79-092CE143169D}" type="presParOf" srcId="{5C966C85-F5CB-40EF-99D8-0112BD442C60}" destId="{5B3E5617-4DE1-4BD4-A3D9-97FA3D7D9EA6}" srcOrd="6" destOrd="0" presId="urn:microsoft.com/office/officeart/2005/8/layout/hList7"/>
    <dgm:cxn modelId="{903C98C7-2B2C-4ACC-9AF1-698D8E741935}" type="presParOf" srcId="{5B3E5617-4DE1-4BD4-A3D9-97FA3D7D9EA6}" destId="{619156F8-8263-4038-95B2-0577AA25A94B}" srcOrd="0" destOrd="0" presId="urn:microsoft.com/office/officeart/2005/8/layout/hList7"/>
    <dgm:cxn modelId="{7DC24E75-9E08-4179-8FFF-D6AA288B09CB}" type="presParOf" srcId="{5B3E5617-4DE1-4BD4-A3D9-97FA3D7D9EA6}" destId="{E49D2516-AB90-47E6-9F66-E588ACC372AA}" srcOrd="1" destOrd="0" presId="urn:microsoft.com/office/officeart/2005/8/layout/hList7"/>
    <dgm:cxn modelId="{52ECCA8A-56FB-41E6-A030-95F7CE0EF798}" type="presParOf" srcId="{5B3E5617-4DE1-4BD4-A3D9-97FA3D7D9EA6}" destId="{40DCBA50-7AC7-4368-B089-F4E83E7A967A}" srcOrd="2" destOrd="0" presId="urn:microsoft.com/office/officeart/2005/8/layout/hList7"/>
    <dgm:cxn modelId="{D100E86D-C2FD-43A1-A1B5-D5CA77F1D184}" type="presParOf" srcId="{5B3E5617-4DE1-4BD4-A3D9-97FA3D7D9EA6}" destId="{04C82B60-4DE9-4B9C-A217-3A5584B9E174}" srcOrd="3" destOrd="0" presId="urn:microsoft.com/office/officeart/2005/8/layout/hList7"/>
    <dgm:cxn modelId="{33124E8E-0E25-413C-8420-FF4C392CB237}" type="presParOf" srcId="{5C966C85-F5CB-40EF-99D8-0112BD442C60}" destId="{0C1F4513-40DD-4A52-98DF-144F25A6D165}" srcOrd="7" destOrd="0" presId="urn:microsoft.com/office/officeart/2005/8/layout/hList7"/>
    <dgm:cxn modelId="{DE747DE9-C2A8-49E2-B591-F1425C629E59}" type="presParOf" srcId="{5C966C85-F5CB-40EF-99D8-0112BD442C60}" destId="{6EBF6F08-2439-44E1-B9E0-B2DC2985BE12}" srcOrd="8" destOrd="0" presId="urn:microsoft.com/office/officeart/2005/8/layout/hList7"/>
    <dgm:cxn modelId="{2367D914-C65F-4AA1-83FC-7F78C2A7DC82}" type="presParOf" srcId="{6EBF6F08-2439-44E1-B9E0-B2DC2985BE12}" destId="{3449E367-0610-4675-9EE8-A38CDB9F3073}" srcOrd="0" destOrd="0" presId="urn:microsoft.com/office/officeart/2005/8/layout/hList7"/>
    <dgm:cxn modelId="{D0C1E2D7-B83D-436C-8BDE-B730A126EF28}" type="presParOf" srcId="{6EBF6F08-2439-44E1-B9E0-B2DC2985BE12}" destId="{34D5CB3A-0D08-411C-ACBC-D6189DF74801}" srcOrd="1" destOrd="0" presId="urn:microsoft.com/office/officeart/2005/8/layout/hList7"/>
    <dgm:cxn modelId="{2D886488-F9DC-458A-A512-740BC5059E77}" type="presParOf" srcId="{6EBF6F08-2439-44E1-B9E0-B2DC2985BE12}" destId="{32249A82-E3E9-4A37-AD48-AC890062216D}" srcOrd="2" destOrd="0" presId="urn:microsoft.com/office/officeart/2005/8/layout/hList7"/>
    <dgm:cxn modelId="{72FFD9AD-982F-442F-B756-E47CC0A0DE11}" type="presParOf" srcId="{6EBF6F08-2439-44E1-B9E0-B2DC2985BE12}" destId="{A16E1402-07E0-48DC-82FC-D49A6F66956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865CB5-4C2F-475F-A5EE-69E231D816C8}" type="doc">
      <dgm:prSet loTypeId="urn:microsoft.com/office/officeart/2005/8/layout/hProcess9" loCatId="process" qsTypeId="urn:microsoft.com/office/officeart/2005/8/quickstyle/simple1" qsCatId="simple" csTypeId="urn:microsoft.com/office/officeart/2005/8/colors/accent2_1" csCatId="accent2" phldr="1"/>
      <dgm:spPr/>
      <dgm:t>
        <a:bodyPr/>
        <a:lstStyle/>
        <a:p>
          <a:endParaRPr lang="zh-CN" altLang="en-US"/>
        </a:p>
      </dgm:t>
    </dgm:pt>
    <dgm:pt modelId="{5A0337FB-BF6A-44B1-A4D4-E0C89128E870}">
      <dgm:prSet custT="1"/>
      <dgm:spPr>
        <a:solidFill>
          <a:schemeClr val="lt1">
            <a:hueOff val="0"/>
            <a:satOff val="0"/>
            <a:lumOff val="0"/>
            <a:alpha val="80000"/>
          </a:schemeClr>
        </a:solidFill>
      </dgm:spPr>
      <dgm:t>
        <a:bodyPr/>
        <a:lstStyle/>
        <a:p>
          <a:pPr rtl="0"/>
          <a:r>
            <a:rPr lang="zh-CN" altLang="en-US" sz="2400" b="1" dirty="0"/>
            <a:t>合作共建产业学院，争取国家级、省级试点</a:t>
          </a:r>
          <a:endParaRPr lang="zh-CN" altLang="en-US" sz="2400" dirty="0"/>
        </a:p>
      </dgm:t>
    </dgm:pt>
    <dgm:pt modelId="{77F78577-F85E-4893-945A-1909D9ED7A8F}" type="parTrans" cxnId="{A233DDEA-5456-4770-90C9-A876A342642A}">
      <dgm:prSet/>
      <dgm:spPr/>
      <dgm:t>
        <a:bodyPr/>
        <a:lstStyle/>
        <a:p>
          <a:endParaRPr lang="zh-CN" altLang="en-US"/>
        </a:p>
      </dgm:t>
    </dgm:pt>
    <dgm:pt modelId="{4B5593B7-073D-4F45-AAE3-F11AEF915016}" type="sibTrans" cxnId="{A233DDEA-5456-4770-90C9-A876A342642A}">
      <dgm:prSet/>
      <dgm:spPr/>
      <dgm:t>
        <a:bodyPr/>
        <a:lstStyle/>
        <a:p>
          <a:endParaRPr lang="zh-CN" altLang="en-US"/>
        </a:p>
      </dgm:t>
    </dgm:pt>
    <dgm:pt modelId="{DA49C6CC-5754-465F-B0A8-E61CB70F388C}">
      <dgm:prSet custT="1"/>
      <dgm:spPr>
        <a:solidFill>
          <a:schemeClr val="lt1">
            <a:hueOff val="0"/>
            <a:satOff val="0"/>
            <a:lumOff val="0"/>
            <a:alpha val="80000"/>
          </a:schemeClr>
        </a:solidFill>
      </dgm:spPr>
      <dgm:t>
        <a:bodyPr/>
        <a:lstStyle/>
        <a:p>
          <a:pPr rtl="0"/>
          <a:r>
            <a:rPr lang="zh-CN" altLang="en-US" sz="2400" b="1" dirty="0"/>
            <a:t>多元投资主体职教集团，争取国家级、省级试点</a:t>
          </a:r>
          <a:endParaRPr lang="zh-CN" altLang="en-US" sz="2400" dirty="0"/>
        </a:p>
      </dgm:t>
    </dgm:pt>
    <dgm:pt modelId="{907E396E-CE9D-40B7-9AAE-4CBF2C9748EC}" type="parTrans" cxnId="{1097944E-D95C-4576-A5D4-312BEB38D5CE}">
      <dgm:prSet/>
      <dgm:spPr/>
      <dgm:t>
        <a:bodyPr/>
        <a:lstStyle/>
        <a:p>
          <a:endParaRPr lang="zh-CN" altLang="en-US"/>
        </a:p>
      </dgm:t>
    </dgm:pt>
    <dgm:pt modelId="{62DC40FE-42DE-4B37-BB34-575C9577EA21}" type="sibTrans" cxnId="{1097944E-D95C-4576-A5D4-312BEB38D5CE}">
      <dgm:prSet/>
      <dgm:spPr/>
      <dgm:t>
        <a:bodyPr/>
        <a:lstStyle/>
        <a:p>
          <a:endParaRPr lang="zh-CN" altLang="en-US"/>
        </a:p>
      </dgm:t>
    </dgm:pt>
    <dgm:pt modelId="{78B8BB00-3DDE-4D95-B18A-960C25A7EB64}">
      <dgm:prSet custT="1"/>
      <dgm:spPr>
        <a:solidFill>
          <a:schemeClr val="lt1">
            <a:hueOff val="0"/>
            <a:satOff val="0"/>
            <a:lumOff val="0"/>
            <a:alpha val="80000"/>
          </a:schemeClr>
        </a:solidFill>
      </dgm:spPr>
      <dgm:t>
        <a:bodyPr/>
        <a:lstStyle/>
        <a:p>
          <a:pPr rtl="0"/>
          <a:r>
            <a:rPr lang="zh-CN" altLang="en-US" sz="2400" b="1"/>
            <a:t>联合申报国家级、省级、市级产教融合型企业</a:t>
          </a:r>
          <a:endParaRPr lang="zh-CN" altLang="en-US" sz="2400"/>
        </a:p>
      </dgm:t>
    </dgm:pt>
    <dgm:pt modelId="{9D8922DA-380A-42A1-BCDE-6AA25C09B887}" type="parTrans" cxnId="{B8B21F63-4E1E-4860-BE97-0D2D7051AD33}">
      <dgm:prSet/>
      <dgm:spPr/>
      <dgm:t>
        <a:bodyPr/>
        <a:lstStyle/>
        <a:p>
          <a:endParaRPr lang="zh-CN" altLang="en-US"/>
        </a:p>
      </dgm:t>
    </dgm:pt>
    <dgm:pt modelId="{73977809-00AB-4140-A720-E3429D1EA826}" type="sibTrans" cxnId="{B8B21F63-4E1E-4860-BE97-0D2D7051AD33}">
      <dgm:prSet/>
      <dgm:spPr/>
      <dgm:t>
        <a:bodyPr/>
        <a:lstStyle/>
        <a:p>
          <a:endParaRPr lang="zh-CN" altLang="en-US"/>
        </a:p>
      </dgm:t>
    </dgm:pt>
    <dgm:pt modelId="{26E41A3B-0836-4E9F-9B0E-154E8DA2753C}">
      <dgm:prSet custT="1"/>
      <dgm:spPr>
        <a:solidFill>
          <a:schemeClr val="lt1">
            <a:hueOff val="0"/>
            <a:satOff val="0"/>
            <a:lumOff val="0"/>
            <a:alpha val="80000"/>
          </a:schemeClr>
        </a:solidFill>
      </dgm:spPr>
      <dgm:t>
        <a:bodyPr/>
        <a:lstStyle/>
        <a:p>
          <a:pPr rtl="0"/>
          <a:r>
            <a:rPr lang="zh-CN" altLang="en-US" sz="2400" b="1"/>
            <a:t>建立产教数据平台，促进与产业人才需求精准对接</a:t>
          </a:r>
          <a:endParaRPr lang="zh-CN" altLang="en-US" sz="2400"/>
        </a:p>
      </dgm:t>
    </dgm:pt>
    <dgm:pt modelId="{901C82B2-1C2E-4D3A-8502-797E85A54767}" type="parTrans" cxnId="{E52C8415-473D-4E35-AA87-4FE1BDC00893}">
      <dgm:prSet/>
      <dgm:spPr/>
      <dgm:t>
        <a:bodyPr/>
        <a:lstStyle/>
        <a:p>
          <a:endParaRPr lang="zh-CN" altLang="en-US"/>
        </a:p>
      </dgm:t>
    </dgm:pt>
    <dgm:pt modelId="{015A4B45-73BA-4906-87A2-33CA375CC509}" type="sibTrans" cxnId="{E52C8415-473D-4E35-AA87-4FE1BDC00893}">
      <dgm:prSet/>
      <dgm:spPr/>
      <dgm:t>
        <a:bodyPr/>
        <a:lstStyle/>
        <a:p>
          <a:endParaRPr lang="zh-CN" altLang="en-US"/>
        </a:p>
      </dgm:t>
    </dgm:pt>
    <dgm:pt modelId="{87C2201B-BEE0-43E2-84F2-C3F9434AA9A0}">
      <dgm:prSet custT="1"/>
      <dgm:spPr>
        <a:solidFill>
          <a:schemeClr val="lt1">
            <a:hueOff val="0"/>
            <a:satOff val="0"/>
            <a:lumOff val="0"/>
            <a:alpha val="80000"/>
          </a:schemeClr>
        </a:solidFill>
      </dgm:spPr>
      <dgm:t>
        <a:bodyPr/>
        <a:lstStyle/>
        <a:p>
          <a:pPr rtl="0"/>
          <a:r>
            <a:rPr lang="zh-CN" altLang="en-US" sz="2400" b="1"/>
            <a:t>主持或参与研制职业教育产教对接谱系图</a:t>
          </a:r>
          <a:endParaRPr lang="zh-CN" altLang="en-US" sz="2400"/>
        </a:p>
      </dgm:t>
    </dgm:pt>
    <dgm:pt modelId="{90B63C2B-4774-4C80-840D-E62F36A2A08F}" type="parTrans" cxnId="{BFE90CB2-5FAF-4C88-9305-A00AF69FEFA3}">
      <dgm:prSet/>
      <dgm:spPr/>
      <dgm:t>
        <a:bodyPr/>
        <a:lstStyle/>
        <a:p>
          <a:endParaRPr lang="zh-CN" altLang="en-US"/>
        </a:p>
      </dgm:t>
    </dgm:pt>
    <dgm:pt modelId="{C5AE309F-7B3E-4D06-9AFB-4B15055A5763}" type="sibTrans" cxnId="{BFE90CB2-5FAF-4C88-9305-A00AF69FEFA3}">
      <dgm:prSet/>
      <dgm:spPr/>
      <dgm:t>
        <a:bodyPr/>
        <a:lstStyle/>
        <a:p>
          <a:endParaRPr lang="zh-CN" altLang="en-US"/>
        </a:p>
      </dgm:t>
    </dgm:pt>
    <dgm:pt modelId="{145A93E3-7529-407C-8021-44BFEDBF6EE6}">
      <dgm:prSet custT="1"/>
      <dgm:spPr>
        <a:solidFill>
          <a:schemeClr val="lt1">
            <a:hueOff val="0"/>
            <a:satOff val="0"/>
            <a:lumOff val="0"/>
            <a:alpha val="80000"/>
          </a:schemeClr>
        </a:solidFill>
      </dgm:spPr>
      <dgm:t>
        <a:bodyPr/>
        <a:lstStyle/>
        <a:p>
          <a:pPr rtl="0"/>
          <a:r>
            <a:rPr lang="zh-CN" altLang="en-US" sz="2400" b="1"/>
            <a:t>建设开放型、共享型、智慧型实训基地</a:t>
          </a:r>
          <a:endParaRPr lang="zh-CN" altLang="en-US" sz="2400"/>
        </a:p>
      </dgm:t>
    </dgm:pt>
    <dgm:pt modelId="{8000EA98-0147-4240-A4C3-859844A72192}" type="parTrans" cxnId="{C8EA832F-DD46-43A6-9788-3AC28A073F14}">
      <dgm:prSet/>
      <dgm:spPr/>
      <dgm:t>
        <a:bodyPr/>
        <a:lstStyle/>
        <a:p>
          <a:endParaRPr lang="zh-CN" altLang="en-US"/>
        </a:p>
      </dgm:t>
    </dgm:pt>
    <dgm:pt modelId="{55393572-9756-4501-AAE1-EF4D3E35C3E7}" type="sibTrans" cxnId="{C8EA832F-DD46-43A6-9788-3AC28A073F14}">
      <dgm:prSet/>
      <dgm:spPr/>
      <dgm:t>
        <a:bodyPr/>
        <a:lstStyle/>
        <a:p>
          <a:endParaRPr lang="zh-CN" altLang="en-US"/>
        </a:p>
      </dgm:t>
    </dgm:pt>
    <dgm:pt modelId="{7D94DE63-47F9-4463-8B3B-2E0C032F4B95}">
      <dgm:prSet custT="1"/>
      <dgm:spPr>
        <a:solidFill>
          <a:schemeClr val="lt1">
            <a:hueOff val="0"/>
            <a:satOff val="0"/>
            <a:lumOff val="0"/>
            <a:alpha val="80000"/>
          </a:schemeClr>
        </a:solidFill>
      </dgm:spPr>
      <dgm:t>
        <a:bodyPr/>
        <a:lstStyle/>
        <a:p>
          <a:pPr rtl="0"/>
          <a:r>
            <a:rPr lang="zh-CN" altLang="en-US" sz="2400" b="1"/>
            <a:t>服务县域经济，推进乡村振兴</a:t>
          </a:r>
          <a:endParaRPr lang="zh-CN" altLang="en-US" sz="2400"/>
        </a:p>
      </dgm:t>
    </dgm:pt>
    <dgm:pt modelId="{5F043D07-DDD2-4308-B67C-C4A208072504}" type="parTrans" cxnId="{D07EAB87-BA45-4208-A5B1-705160398369}">
      <dgm:prSet/>
      <dgm:spPr/>
      <dgm:t>
        <a:bodyPr/>
        <a:lstStyle/>
        <a:p>
          <a:endParaRPr lang="zh-CN" altLang="en-US"/>
        </a:p>
      </dgm:t>
    </dgm:pt>
    <dgm:pt modelId="{3CBB3868-F5DB-4449-8831-EF7D5B6EF0CE}" type="sibTrans" cxnId="{D07EAB87-BA45-4208-A5B1-705160398369}">
      <dgm:prSet/>
      <dgm:spPr/>
      <dgm:t>
        <a:bodyPr/>
        <a:lstStyle/>
        <a:p>
          <a:endParaRPr lang="zh-CN" altLang="en-US"/>
        </a:p>
      </dgm:t>
    </dgm:pt>
    <dgm:pt modelId="{2F46F2FE-4A4A-45F1-B480-19AF96D9CA47}" type="pres">
      <dgm:prSet presAssocID="{A0865CB5-4C2F-475F-A5EE-69E231D816C8}" presName="CompostProcess" presStyleCnt="0">
        <dgm:presLayoutVars>
          <dgm:dir/>
          <dgm:resizeHandles val="exact"/>
        </dgm:presLayoutVars>
      </dgm:prSet>
      <dgm:spPr/>
      <dgm:t>
        <a:bodyPr/>
        <a:lstStyle/>
        <a:p>
          <a:endParaRPr lang="zh-CN" altLang="en-US"/>
        </a:p>
      </dgm:t>
    </dgm:pt>
    <dgm:pt modelId="{3457652C-A144-4804-BF37-75010211DEE4}" type="pres">
      <dgm:prSet presAssocID="{A0865CB5-4C2F-475F-A5EE-69E231D816C8}" presName="arrow" presStyleLbl="bgShp" presStyleIdx="0" presStyleCnt="1"/>
      <dgm:spPr/>
    </dgm:pt>
    <dgm:pt modelId="{7A43D72A-CA97-4EC7-9B66-D28907E3424F}" type="pres">
      <dgm:prSet presAssocID="{A0865CB5-4C2F-475F-A5EE-69E231D816C8}" presName="linearProcess" presStyleCnt="0"/>
      <dgm:spPr/>
    </dgm:pt>
    <dgm:pt modelId="{3B7F52D5-3026-4BF2-AD01-0D65079DA178}" type="pres">
      <dgm:prSet presAssocID="{5A0337FB-BF6A-44B1-A4D4-E0C89128E870}" presName="textNode" presStyleLbl="node1" presStyleIdx="0" presStyleCnt="7" custScaleY="157169" custLinFactNeighborX="51396">
        <dgm:presLayoutVars>
          <dgm:bulletEnabled val="1"/>
        </dgm:presLayoutVars>
      </dgm:prSet>
      <dgm:spPr/>
      <dgm:t>
        <a:bodyPr/>
        <a:lstStyle/>
        <a:p>
          <a:endParaRPr lang="zh-CN" altLang="en-US"/>
        </a:p>
      </dgm:t>
    </dgm:pt>
    <dgm:pt modelId="{C58A1045-CD63-4F90-B5C7-7D54F957517C}" type="pres">
      <dgm:prSet presAssocID="{4B5593B7-073D-4F45-AAE3-F11AEF915016}" presName="sibTrans" presStyleCnt="0"/>
      <dgm:spPr/>
    </dgm:pt>
    <dgm:pt modelId="{27DA7C21-714B-4951-AB82-8E74DDA2F276}" type="pres">
      <dgm:prSet presAssocID="{DA49C6CC-5754-465F-B0A8-E61CB70F388C}" presName="textNode" presStyleLbl="node1" presStyleIdx="1" presStyleCnt="7" custScaleY="157169" custLinFactNeighborX="7338">
        <dgm:presLayoutVars>
          <dgm:bulletEnabled val="1"/>
        </dgm:presLayoutVars>
      </dgm:prSet>
      <dgm:spPr/>
      <dgm:t>
        <a:bodyPr/>
        <a:lstStyle/>
        <a:p>
          <a:endParaRPr lang="zh-CN" altLang="en-US"/>
        </a:p>
      </dgm:t>
    </dgm:pt>
    <dgm:pt modelId="{30FAFF46-CB3E-4B43-98B1-9FA0A1149FB1}" type="pres">
      <dgm:prSet presAssocID="{62DC40FE-42DE-4B37-BB34-575C9577EA21}" presName="sibTrans" presStyleCnt="0"/>
      <dgm:spPr/>
    </dgm:pt>
    <dgm:pt modelId="{A058F952-28E5-4FDA-9847-B765D323ADFA}" type="pres">
      <dgm:prSet presAssocID="{78B8BB00-3DDE-4D95-B18A-960C25A7EB64}" presName="textNode" presStyleLbl="node1" presStyleIdx="2" presStyleCnt="7" custScaleY="157169" custLinFactNeighborX="-29377">
        <dgm:presLayoutVars>
          <dgm:bulletEnabled val="1"/>
        </dgm:presLayoutVars>
      </dgm:prSet>
      <dgm:spPr/>
      <dgm:t>
        <a:bodyPr/>
        <a:lstStyle/>
        <a:p>
          <a:endParaRPr lang="zh-CN" altLang="en-US"/>
        </a:p>
      </dgm:t>
    </dgm:pt>
    <dgm:pt modelId="{180AE1B8-1FF8-4705-9E5F-59D1DF7D6F93}" type="pres">
      <dgm:prSet presAssocID="{73977809-00AB-4140-A720-E3429D1EA826}" presName="sibTrans" presStyleCnt="0"/>
      <dgm:spPr/>
    </dgm:pt>
    <dgm:pt modelId="{B3D231CA-7696-4B0D-B470-9D5DF3EC836D}" type="pres">
      <dgm:prSet presAssocID="{26E41A3B-0836-4E9F-9B0E-154E8DA2753C}" presName="textNode" presStyleLbl="node1" presStyleIdx="3" presStyleCnt="7" custScaleY="157169" custLinFactNeighborX="-51406">
        <dgm:presLayoutVars>
          <dgm:bulletEnabled val="1"/>
        </dgm:presLayoutVars>
      </dgm:prSet>
      <dgm:spPr/>
      <dgm:t>
        <a:bodyPr/>
        <a:lstStyle/>
        <a:p>
          <a:endParaRPr lang="zh-CN" altLang="en-US"/>
        </a:p>
      </dgm:t>
    </dgm:pt>
    <dgm:pt modelId="{5F413BB1-6F63-4E00-A354-13804530972D}" type="pres">
      <dgm:prSet presAssocID="{015A4B45-73BA-4906-87A2-33CA375CC509}" presName="sibTrans" presStyleCnt="0"/>
      <dgm:spPr/>
    </dgm:pt>
    <dgm:pt modelId="{C74FD573-F66C-4F8F-8FA2-B3CDFDD474E9}" type="pres">
      <dgm:prSet presAssocID="{87C2201B-BEE0-43E2-84F2-C3F9434AA9A0}" presName="textNode" presStyleLbl="node1" presStyleIdx="4" presStyleCnt="7" custScaleY="157169" custLinFactNeighborX="-66090">
        <dgm:presLayoutVars>
          <dgm:bulletEnabled val="1"/>
        </dgm:presLayoutVars>
      </dgm:prSet>
      <dgm:spPr/>
      <dgm:t>
        <a:bodyPr/>
        <a:lstStyle/>
        <a:p>
          <a:endParaRPr lang="zh-CN" altLang="en-US"/>
        </a:p>
      </dgm:t>
    </dgm:pt>
    <dgm:pt modelId="{91B87D6F-3C5E-44E5-A975-8714BF0C9316}" type="pres">
      <dgm:prSet presAssocID="{C5AE309F-7B3E-4D06-9AFB-4B15055A5763}" presName="sibTrans" presStyleCnt="0"/>
      <dgm:spPr/>
    </dgm:pt>
    <dgm:pt modelId="{EF760975-565F-4D74-8953-8820009A5999}" type="pres">
      <dgm:prSet presAssocID="{145A93E3-7529-407C-8021-44BFEDBF6EE6}" presName="textNode" presStyleLbl="node1" presStyleIdx="5" presStyleCnt="7" custScaleY="157169" custLinFactX="-467" custLinFactNeighborX="-100000">
        <dgm:presLayoutVars>
          <dgm:bulletEnabled val="1"/>
        </dgm:presLayoutVars>
      </dgm:prSet>
      <dgm:spPr/>
      <dgm:t>
        <a:bodyPr/>
        <a:lstStyle/>
        <a:p>
          <a:endParaRPr lang="zh-CN" altLang="en-US"/>
        </a:p>
      </dgm:t>
    </dgm:pt>
    <dgm:pt modelId="{6E6DBD83-BECA-42C0-BD3D-20C3A3F22AEA}" type="pres">
      <dgm:prSet presAssocID="{55393572-9756-4501-AAE1-EF4D3E35C3E7}" presName="sibTrans" presStyleCnt="0"/>
      <dgm:spPr/>
    </dgm:pt>
    <dgm:pt modelId="{684FFD43-8D4D-4EC1-9B76-A456564F8195}" type="pres">
      <dgm:prSet presAssocID="{7D94DE63-47F9-4463-8B3B-2E0C032F4B95}" presName="textNode" presStyleLbl="node1" presStyleIdx="6" presStyleCnt="7" custScaleY="157169" custLinFactX="-5844" custLinFactNeighborX="-100000" custLinFactNeighborY="-2589">
        <dgm:presLayoutVars>
          <dgm:bulletEnabled val="1"/>
        </dgm:presLayoutVars>
      </dgm:prSet>
      <dgm:spPr/>
      <dgm:t>
        <a:bodyPr/>
        <a:lstStyle/>
        <a:p>
          <a:endParaRPr lang="zh-CN" altLang="en-US"/>
        </a:p>
      </dgm:t>
    </dgm:pt>
  </dgm:ptLst>
  <dgm:cxnLst>
    <dgm:cxn modelId="{1097944E-D95C-4576-A5D4-312BEB38D5CE}" srcId="{A0865CB5-4C2F-475F-A5EE-69E231D816C8}" destId="{DA49C6CC-5754-465F-B0A8-E61CB70F388C}" srcOrd="1" destOrd="0" parTransId="{907E396E-CE9D-40B7-9AAE-4CBF2C9748EC}" sibTransId="{62DC40FE-42DE-4B37-BB34-575C9577EA21}"/>
    <dgm:cxn modelId="{6492962C-8EA5-415F-9FB1-E7C2564ED389}" type="presOf" srcId="{5A0337FB-BF6A-44B1-A4D4-E0C89128E870}" destId="{3B7F52D5-3026-4BF2-AD01-0D65079DA178}" srcOrd="0" destOrd="0" presId="urn:microsoft.com/office/officeart/2005/8/layout/hProcess9"/>
    <dgm:cxn modelId="{1FEEBA64-473C-465D-9EF6-363B468275C4}" type="presOf" srcId="{7D94DE63-47F9-4463-8B3B-2E0C032F4B95}" destId="{684FFD43-8D4D-4EC1-9B76-A456564F8195}" srcOrd="0" destOrd="0" presId="urn:microsoft.com/office/officeart/2005/8/layout/hProcess9"/>
    <dgm:cxn modelId="{F764052D-3E03-41EF-881B-4150274726FE}" type="presOf" srcId="{A0865CB5-4C2F-475F-A5EE-69E231D816C8}" destId="{2F46F2FE-4A4A-45F1-B480-19AF96D9CA47}" srcOrd="0" destOrd="0" presId="urn:microsoft.com/office/officeart/2005/8/layout/hProcess9"/>
    <dgm:cxn modelId="{B8B21F63-4E1E-4860-BE97-0D2D7051AD33}" srcId="{A0865CB5-4C2F-475F-A5EE-69E231D816C8}" destId="{78B8BB00-3DDE-4D95-B18A-960C25A7EB64}" srcOrd="2" destOrd="0" parTransId="{9D8922DA-380A-42A1-BCDE-6AA25C09B887}" sibTransId="{73977809-00AB-4140-A720-E3429D1EA826}"/>
    <dgm:cxn modelId="{D07EAB87-BA45-4208-A5B1-705160398369}" srcId="{A0865CB5-4C2F-475F-A5EE-69E231D816C8}" destId="{7D94DE63-47F9-4463-8B3B-2E0C032F4B95}" srcOrd="6" destOrd="0" parTransId="{5F043D07-DDD2-4308-B67C-C4A208072504}" sibTransId="{3CBB3868-F5DB-4449-8831-EF7D5B6EF0CE}"/>
    <dgm:cxn modelId="{BDD7C6F0-8CBE-481A-9947-4CC9562406B2}" type="presOf" srcId="{78B8BB00-3DDE-4D95-B18A-960C25A7EB64}" destId="{A058F952-28E5-4FDA-9847-B765D323ADFA}" srcOrd="0" destOrd="0" presId="urn:microsoft.com/office/officeart/2005/8/layout/hProcess9"/>
    <dgm:cxn modelId="{7B582C34-95F5-476F-AB4F-AB237500D099}" type="presOf" srcId="{DA49C6CC-5754-465F-B0A8-E61CB70F388C}" destId="{27DA7C21-714B-4951-AB82-8E74DDA2F276}" srcOrd="0" destOrd="0" presId="urn:microsoft.com/office/officeart/2005/8/layout/hProcess9"/>
    <dgm:cxn modelId="{C8EA832F-DD46-43A6-9788-3AC28A073F14}" srcId="{A0865CB5-4C2F-475F-A5EE-69E231D816C8}" destId="{145A93E3-7529-407C-8021-44BFEDBF6EE6}" srcOrd="5" destOrd="0" parTransId="{8000EA98-0147-4240-A4C3-859844A72192}" sibTransId="{55393572-9756-4501-AAE1-EF4D3E35C3E7}"/>
    <dgm:cxn modelId="{D2B23676-E446-4CEB-9C22-7C4298956677}" type="presOf" srcId="{145A93E3-7529-407C-8021-44BFEDBF6EE6}" destId="{EF760975-565F-4D74-8953-8820009A5999}" srcOrd="0" destOrd="0" presId="urn:microsoft.com/office/officeart/2005/8/layout/hProcess9"/>
    <dgm:cxn modelId="{BFE90CB2-5FAF-4C88-9305-A00AF69FEFA3}" srcId="{A0865CB5-4C2F-475F-A5EE-69E231D816C8}" destId="{87C2201B-BEE0-43E2-84F2-C3F9434AA9A0}" srcOrd="4" destOrd="0" parTransId="{90B63C2B-4774-4C80-840D-E62F36A2A08F}" sibTransId="{C5AE309F-7B3E-4D06-9AFB-4B15055A5763}"/>
    <dgm:cxn modelId="{A233DDEA-5456-4770-90C9-A876A342642A}" srcId="{A0865CB5-4C2F-475F-A5EE-69E231D816C8}" destId="{5A0337FB-BF6A-44B1-A4D4-E0C89128E870}" srcOrd="0" destOrd="0" parTransId="{77F78577-F85E-4893-945A-1909D9ED7A8F}" sibTransId="{4B5593B7-073D-4F45-AAE3-F11AEF915016}"/>
    <dgm:cxn modelId="{E52C8415-473D-4E35-AA87-4FE1BDC00893}" srcId="{A0865CB5-4C2F-475F-A5EE-69E231D816C8}" destId="{26E41A3B-0836-4E9F-9B0E-154E8DA2753C}" srcOrd="3" destOrd="0" parTransId="{901C82B2-1C2E-4D3A-8502-797E85A54767}" sibTransId="{015A4B45-73BA-4906-87A2-33CA375CC509}"/>
    <dgm:cxn modelId="{FCAE8349-5C6B-4EB6-A400-74A8144FFEC0}" type="presOf" srcId="{87C2201B-BEE0-43E2-84F2-C3F9434AA9A0}" destId="{C74FD573-F66C-4F8F-8FA2-B3CDFDD474E9}" srcOrd="0" destOrd="0" presId="urn:microsoft.com/office/officeart/2005/8/layout/hProcess9"/>
    <dgm:cxn modelId="{3CB0AB74-6419-4B85-AB55-622C4CC9592A}" type="presOf" srcId="{26E41A3B-0836-4E9F-9B0E-154E8DA2753C}" destId="{B3D231CA-7696-4B0D-B470-9D5DF3EC836D}" srcOrd="0" destOrd="0" presId="urn:microsoft.com/office/officeart/2005/8/layout/hProcess9"/>
    <dgm:cxn modelId="{6D6C52A5-95F0-4EA8-BDCA-6E7896A1D213}" type="presParOf" srcId="{2F46F2FE-4A4A-45F1-B480-19AF96D9CA47}" destId="{3457652C-A144-4804-BF37-75010211DEE4}" srcOrd="0" destOrd="0" presId="urn:microsoft.com/office/officeart/2005/8/layout/hProcess9"/>
    <dgm:cxn modelId="{5F35FBDA-4485-41E5-A82D-9D2F6F9CFE70}" type="presParOf" srcId="{2F46F2FE-4A4A-45F1-B480-19AF96D9CA47}" destId="{7A43D72A-CA97-4EC7-9B66-D28907E3424F}" srcOrd="1" destOrd="0" presId="urn:microsoft.com/office/officeart/2005/8/layout/hProcess9"/>
    <dgm:cxn modelId="{A271E11C-9BAF-473B-AF32-5E4E5DA14769}" type="presParOf" srcId="{7A43D72A-CA97-4EC7-9B66-D28907E3424F}" destId="{3B7F52D5-3026-4BF2-AD01-0D65079DA178}" srcOrd="0" destOrd="0" presId="urn:microsoft.com/office/officeart/2005/8/layout/hProcess9"/>
    <dgm:cxn modelId="{B4D545E2-2000-4AF5-AEEE-8F81338B6F19}" type="presParOf" srcId="{7A43D72A-CA97-4EC7-9B66-D28907E3424F}" destId="{C58A1045-CD63-4F90-B5C7-7D54F957517C}" srcOrd="1" destOrd="0" presId="urn:microsoft.com/office/officeart/2005/8/layout/hProcess9"/>
    <dgm:cxn modelId="{1544C072-559B-4D27-ADF9-74E97B2365D2}" type="presParOf" srcId="{7A43D72A-CA97-4EC7-9B66-D28907E3424F}" destId="{27DA7C21-714B-4951-AB82-8E74DDA2F276}" srcOrd="2" destOrd="0" presId="urn:microsoft.com/office/officeart/2005/8/layout/hProcess9"/>
    <dgm:cxn modelId="{0A6A8A1A-9CA2-4746-8B6A-0D14E2DDDF4A}" type="presParOf" srcId="{7A43D72A-CA97-4EC7-9B66-D28907E3424F}" destId="{30FAFF46-CB3E-4B43-98B1-9FA0A1149FB1}" srcOrd="3" destOrd="0" presId="urn:microsoft.com/office/officeart/2005/8/layout/hProcess9"/>
    <dgm:cxn modelId="{93B9EA06-36DE-4F3A-BC04-EBCE332AB1ED}" type="presParOf" srcId="{7A43D72A-CA97-4EC7-9B66-D28907E3424F}" destId="{A058F952-28E5-4FDA-9847-B765D323ADFA}" srcOrd="4" destOrd="0" presId="urn:microsoft.com/office/officeart/2005/8/layout/hProcess9"/>
    <dgm:cxn modelId="{FCAA14F8-69AF-4465-ACCC-E1EFCDE5F380}" type="presParOf" srcId="{7A43D72A-CA97-4EC7-9B66-D28907E3424F}" destId="{180AE1B8-1FF8-4705-9E5F-59D1DF7D6F93}" srcOrd="5" destOrd="0" presId="urn:microsoft.com/office/officeart/2005/8/layout/hProcess9"/>
    <dgm:cxn modelId="{FA3B20CE-4A37-4878-BD29-D070D13E2DE2}" type="presParOf" srcId="{7A43D72A-CA97-4EC7-9B66-D28907E3424F}" destId="{B3D231CA-7696-4B0D-B470-9D5DF3EC836D}" srcOrd="6" destOrd="0" presId="urn:microsoft.com/office/officeart/2005/8/layout/hProcess9"/>
    <dgm:cxn modelId="{57D8A98A-6FBF-49F0-B10D-6370D75E09C4}" type="presParOf" srcId="{7A43D72A-CA97-4EC7-9B66-D28907E3424F}" destId="{5F413BB1-6F63-4E00-A354-13804530972D}" srcOrd="7" destOrd="0" presId="urn:microsoft.com/office/officeart/2005/8/layout/hProcess9"/>
    <dgm:cxn modelId="{196312D2-7217-49A2-8BEE-566DBEC431EC}" type="presParOf" srcId="{7A43D72A-CA97-4EC7-9B66-D28907E3424F}" destId="{C74FD573-F66C-4F8F-8FA2-B3CDFDD474E9}" srcOrd="8" destOrd="0" presId="urn:microsoft.com/office/officeart/2005/8/layout/hProcess9"/>
    <dgm:cxn modelId="{9ACA2084-5444-494C-976E-56A98E54832F}" type="presParOf" srcId="{7A43D72A-CA97-4EC7-9B66-D28907E3424F}" destId="{91B87D6F-3C5E-44E5-A975-8714BF0C9316}" srcOrd="9" destOrd="0" presId="urn:microsoft.com/office/officeart/2005/8/layout/hProcess9"/>
    <dgm:cxn modelId="{6A703C7A-552E-4159-8504-2043BC095662}" type="presParOf" srcId="{7A43D72A-CA97-4EC7-9B66-D28907E3424F}" destId="{EF760975-565F-4D74-8953-8820009A5999}" srcOrd="10" destOrd="0" presId="urn:microsoft.com/office/officeart/2005/8/layout/hProcess9"/>
    <dgm:cxn modelId="{2E34E34F-45F5-4A03-A6D0-364B405202A6}" type="presParOf" srcId="{7A43D72A-CA97-4EC7-9B66-D28907E3424F}" destId="{6E6DBD83-BECA-42C0-BD3D-20C3A3F22AEA}" srcOrd="11" destOrd="0" presId="urn:microsoft.com/office/officeart/2005/8/layout/hProcess9"/>
    <dgm:cxn modelId="{C5B684A0-C0F0-4A71-8028-CB7971477FD7}" type="presParOf" srcId="{7A43D72A-CA97-4EC7-9B66-D28907E3424F}" destId="{684FFD43-8D4D-4EC1-9B76-A456564F8195}"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33920-FFAE-49DB-B646-9DE0479C8AA3}">
      <dsp:nvSpPr>
        <dsp:cNvPr id="0" name=""/>
        <dsp:cNvSpPr/>
      </dsp:nvSpPr>
      <dsp:spPr>
        <a:xfrm>
          <a:off x="3632199" y="2494816"/>
          <a:ext cx="863600" cy="863600"/>
        </a:xfrm>
        <a:prstGeom prst="roundRect">
          <a:avLst/>
        </a:prstGeom>
        <a:noFill/>
        <a:ln w="381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zh-CN" altLang="en-US" sz="2200" kern="1200" dirty="0">
              <a:solidFill>
                <a:srgbClr val="9A2A1B"/>
              </a:solidFill>
            </a:rPr>
            <a:t>总体要求</a:t>
          </a:r>
        </a:p>
      </dsp:txBody>
      <dsp:txXfrm>
        <a:off x="3674356" y="2536973"/>
        <a:ext cx="779286" cy="779286"/>
      </dsp:txXfrm>
    </dsp:sp>
    <dsp:sp modelId="{E8FAD22A-6225-4C37-B6D7-0319F090A11D}">
      <dsp:nvSpPr>
        <dsp:cNvPr id="0" name=""/>
        <dsp:cNvSpPr/>
      </dsp:nvSpPr>
      <dsp:spPr>
        <a:xfrm rot="16200000">
          <a:off x="3898350" y="2329166"/>
          <a:ext cx="331299" cy="0"/>
        </a:xfrm>
        <a:custGeom>
          <a:avLst/>
          <a:gdLst/>
          <a:ahLst/>
          <a:cxnLst/>
          <a:rect l="0" t="0" r="0" b="0"/>
          <a:pathLst>
            <a:path>
              <a:moveTo>
                <a:pt x="0" y="0"/>
              </a:moveTo>
              <a:lnTo>
                <a:pt x="33129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0737D3-2296-4815-BCE6-2F0E54B654E0}">
      <dsp:nvSpPr>
        <dsp:cNvPr id="0" name=""/>
        <dsp:cNvSpPr/>
      </dsp:nvSpPr>
      <dsp:spPr>
        <a:xfrm>
          <a:off x="3313879" y="663275"/>
          <a:ext cx="1500241" cy="1500241"/>
        </a:xfrm>
        <a:prstGeom prst="roundRect">
          <a:avLst/>
        </a:prstGeom>
        <a:solidFill>
          <a:srgbClr val="B4CB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zh-CN" altLang="en-US" sz="2400" b="1" kern="1200" dirty="0">
              <a:solidFill>
                <a:schemeClr val="bg1"/>
              </a:solidFill>
              <a:latin typeface="微软雅黑" panose="020B0503020204020204" pitchFamily="34" charset="-122"/>
              <a:ea typeface="微软雅黑" panose="020B0503020204020204" pitchFamily="34" charset="-122"/>
            </a:rPr>
            <a:t>加强领导明确思路</a:t>
          </a:r>
          <a:endParaRPr lang="zh-CN" altLang="en-US" sz="2400" kern="1200" dirty="0"/>
        </a:p>
      </dsp:txBody>
      <dsp:txXfrm>
        <a:off x="3387115" y="736511"/>
        <a:ext cx="1353769" cy="1353769"/>
      </dsp:txXfrm>
    </dsp:sp>
    <dsp:sp modelId="{A36D729C-D760-4AE7-9075-F0A181314248}">
      <dsp:nvSpPr>
        <dsp:cNvPr id="0" name=""/>
        <dsp:cNvSpPr/>
      </dsp:nvSpPr>
      <dsp:spPr>
        <a:xfrm rot="20554474">
          <a:off x="4470347" y="2625000"/>
          <a:ext cx="1109231" cy="0"/>
        </a:xfrm>
        <a:custGeom>
          <a:avLst/>
          <a:gdLst/>
          <a:ahLst/>
          <a:cxnLst/>
          <a:rect l="0" t="0" r="0" b="0"/>
          <a:pathLst>
            <a:path>
              <a:moveTo>
                <a:pt x="0" y="0"/>
              </a:moveTo>
              <a:lnTo>
                <a:pt x="110923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FECD85-6BA8-4E28-9835-01AD5BDA1E4D}">
      <dsp:nvSpPr>
        <dsp:cNvPr id="0" name=""/>
        <dsp:cNvSpPr/>
      </dsp:nvSpPr>
      <dsp:spPr>
        <a:xfrm>
          <a:off x="5554125" y="1473352"/>
          <a:ext cx="1500241" cy="1500241"/>
        </a:xfrm>
        <a:prstGeom prst="roundRect">
          <a:avLst/>
        </a:prstGeom>
        <a:solidFill>
          <a:srgbClr val="F7B4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zh-CN" altLang="en-US" sz="2400" b="1" kern="1200" dirty="0">
              <a:solidFill>
                <a:schemeClr val="bg1"/>
              </a:solidFill>
              <a:latin typeface="微软雅黑" panose="020B0503020204020204" pitchFamily="34" charset="-122"/>
              <a:ea typeface="微软雅黑" panose="020B0503020204020204" pitchFamily="34" charset="-122"/>
            </a:rPr>
            <a:t>有效协同上下联动</a:t>
          </a:r>
          <a:endParaRPr lang="zh-CN" altLang="en-US" sz="2400" kern="1200" dirty="0"/>
        </a:p>
      </dsp:txBody>
      <dsp:txXfrm>
        <a:off x="5627361" y="1546588"/>
        <a:ext cx="1353769" cy="1353769"/>
      </dsp:txXfrm>
    </dsp:sp>
    <dsp:sp modelId="{346EDCDF-1304-41F9-B32E-990F63586B76}">
      <dsp:nvSpPr>
        <dsp:cNvPr id="0" name=""/>
        <dsp:cNvSpPr/>
      </dsp:nvSpPr>
      <dsp:spPr>
        <a:xfrm rot="2760718">
          <a:off x="4442758" y="3448034"/>
          <a:ext cx="249117" cy="0"/>
        </a:xfrm>
        <a:custGeom>
          <a:avLst/>
          <a:gdLst/>
          <a:ahLst/>
          <a:cxnLst/>
          <a:rect l="0" t="0" r="0" b="0"/>
          <a:pathLst>
            <a:path>
              <a:moveTo>
                <a:pt x="0" y="0"/>
              </a:moveTo>
              <a:lnTo>
                <a:pt x="24911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93281B-84B6-47F9-89CB-BB6E678A0DF7}">
      <dsp:nvSpPr>
        <dsp:cNvPr id="0" name=""/>
        <dsp:cNvSpPr/>
      </dsp:nvSpPr>
      <dsp:spPr>
        <a:xfrm>
          <a:off x="4627784" y="3537652"/>
          <a:ext cx="1500241" cy="1500241"/>
        </a:xfrm>
        <a:prstGeom prst="roundRect">
          <a:avLst/>
        </a:prstGeom>
        <a:solidFill>
          <a:srgbClr val="32B6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zh-CN" altLang="en-US" sz="2400" b="1" kern="1200" dirty="0">
              <a:solidFill>
                <a:schemeClr val="bg1"/>
              </a:solidFill>
              <a:latin typeface="微软雅黑" panose="020B0503020204020204" pitchFamily="34" charset="-122"/>
              <a:ea typeface="微软雅黑" panose="020B0503020204020204" pitchFamily="34" charset="-122"/>
            </a:rPr>
            <a:t>集思广益民主参与</a:t>
          </a:r>
          <a:endParaRPr lang="zh-CN" altLang="en-US" sz="2400" kern="1200" dirty="0"/>
        </a:p>
      </dsp:txBody>
      <dsp:txXfrm>
        <a:off x="4701020" y="3610888"/>
        <a:ext cx="1353769" cy="1353769"/>
      </dsp:txXfrm>
    </dsp:sp>
    <dsp:sp modelId="{9C849707-A6BB-4740-8C7B-DA3DEF06452D}">
      <dsp:nvSpPr>
        <dsp:cNvPr id="0" name=""/>
        <dsp:cNvSpPr/>
      </dsp:nvSpPr>
      <dsp:spPr>
        <a:xfrm rot="8025847">
          <a:off x="3399328" y="3465616"/>
          <a:ext cx="296873" cy="0"/>
        </a:xfrm>
        <a:custGeom>
          <a:avLst/>
          <a:gdLst/>
          <a:ahLst/>
          <a:cxnLst/>
          <a:rect l="0" t="0" r="0" b="0"/>
          <a:pathLst>
            <a:path>
              <a:moveTo>
                <a:pt x="0" y="0"/>
              </a:moveTo>
              <a:lnTo>
                <a:pt x="29687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C4DD50-584E-470F-99BC-66D406B40F12}">
      <dsp:nvSpPr>
        <dsp:cNvPr id="0" name=""/>
        <dsp:cNvSpPr/>
      </dsp:nvSpPr>
      <dsp:spPr>
        <a:xfrm>
          <a:off x="1976532" y="3572816"/>
          <a:ext cx="1500241" cy="1500241"/>
        </a:xfrm>
        <a:prstGeom prst="roundRect">
          <a:avLst/>
        </a:prstGeom>
        <a:solidFill>
          <a:srgbClr val="5D73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zh-CN" altLang="en-US" sz="2400" b="1" kern="1200" dirty="0">
              <a:solidFill>
                <a:schemeClr val="bg1"/>
              </a:solidFill>
              <a:latin typeface="微软雅黑" panose="020B0503020204020204" pitchFamily="34" charset="-122"/>
              <a:ea typeface="微软雅黑" panose="020B0503020204020204" pitchFamily="34" charset="-122"/>
            </a:rPr>
            <a:t>注重调研衔接延续</a:t>
          </a:r>
          <a:endParaRPr lang="zh-CN" altLang="en-US" sz="2400" kern="1200" dirty="0"/>
        </a:p>
      </dsp:txBody>
      <dsp:txXfrm>
        <a:off x="2049768" y="3646052"/>
        <a:ext cx="1353769" cy="1353769"/>
      </dsp:txXfrm>
    </dsp:sp>
    <dsp:sp modelId="{A39B512A-3B73-4924-A0EA-F5778A1C6A5F}">
      <dsp:nvSpPr>
        <dsp:cNvPr id="0" name=""/>
        <dsp:cNvSpPr/>
      </dsp:nvSpPr>
      <dsp:spPr>
        <a:xfrm rot="11845526">
          <a:off x="2548421" y="2625000"/>
          <a:ext cx="1109231" cy="0"/>
        </a:xfrm>
        <a:custGeom>
          <a:avLst/>
          <a:gdLst/>
          <a:ahLst/>
          <a:cxnLst/>
          <a:rect l="0" t="0" r="0" b="0"/>
          <a:pathLst>
            <a:path>
              <a:moveTo>
                <a:pt x="0" y="0"/>
              </a:moveTo>
              <a:lnTo>
                <a:pt x="110923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D7AE60-7124-4D8D-B4BD-F644E2E0814A}">
      <dsp:nvSpPr>
        <dsp:cNvPr id="0" name=""/>
        <dsp:cNvSpPr/>
      </dsp:nvSpPr>
      <dsp:spPr>
        <a:xfrm>
          <a:off x="1073632" y="1473352"/>
          <a:ext cx="1500241" cy="150024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zh-CN" altLang="en-US" sz="2400" b="1" kern="1200" dirty="0">
              <a:solidFill>
                <a:schemeClr val="bg1"/>
              </a:solidFill>
              <a:latin typeface="微软雅黑" panose="020B0503020204020204" pitchFamily="34" charset="-122"/>
              <a:ea typeface="微软雅黑" panose="020B0503020204020204" pitchFamily="34" charset="-122"/>
            </a:rPr>
            <a:t>育人为本适度超前</a:t>
          </a:r>
          <a:endParaRPr lang="zh-CN" altLang="en-US" sz="2400" kern="1200" dirty="0"/>
        </a:p>
      </dsp:txBody>
      <dsp:txXfrm>
        <a:off x="1146868" y="1546588"/>
        <a:ext cx="1353769" cy="13537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67424-8FD5-41B4-938D-550AF0593B1C}">
      <dsp:nvSpPr>
        <dsp:cNvPr id="0" name=""/>
        <dsp:cNvSpPr/>
      </dsp:nvSpPr>
      <dsp:spPr>
        <a:xfrm rot="10800000">
          <a:off x="1848536" y="2589"/>
          <a:ext cx="6801764" cy="541238"/>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671" tIns="91440" rIns="170688" bIns="91440" numCol="1" spcCol="1270" anchor="ctr" anchorCtr="0">
          <a:noAutofit/>
        </a:bodyPr>
        <a:lstStyle/>
        <a:p>
          <a:pPr lvl="0" algn="l" defTabSz="1066800" rtl="0">
            <a:lnSpc>
              <a:spcPct val="90000"/>
            </a:lnSpc>
            <a:spcBef>
              <a:spcPct val="0"/>
            </a:spcBef>
            <a:spcAft>
              <a:spcPct val="35000"/>
            </a:spcAft>
          </a:pPr>
          <a:r>
            <a:rPr lang="zh-CN" altLang="en-US" sz="2400" b="1" kern="1200"/>
            <a:t>培养国际产能合作急需人才，创建“鲁班工坊”</a:t>
          </a:r>
          <a:endParaRPr lang="zh-CN" altLang="en-US" sz="2400" kern="1200"/>
        </a:p>
      </dsp:txBody>
      <dsp:txXfrm rot="10800000">
        <a:off x="1983845" y="2589"/>
        <a:ext cx="6666455" cy="541238"/>
      </dsp:txXfrm>
    </dsp:sp>
    <dsp:sp modelId="{FF409E3F-DE0A-4D6F-80BF-08B9FCCC2063}">
      <dsp:nvSpPr>
        <dsp:cNvPr id="0" name=""/>
        <dsp:cNvSpPr/>
      </dsp:nvSpPr>
      <dsp:spPr>
        <a:xfrm>
          <a:off x="1577916" y="2589"/>
          <a:ext cx="541238" cy="541238"/>
        </a:xfrm>
        <a:prstGeom prst="ellipse">
          <a:avLst/>
        </a:prstGeom>
        <a:blipFill>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74ED9D-4461-4E4D-B424-A31FFF806ACB}">
      <dsp:nvSpPr>
        <dsp:cNvPr id="0" name=""/>
        <dsp:cNvSpPr/>
      </dsp:nvSpPr>
      <dsp:spPr>
        <a:xfrm rot="10800000">
          <a:off x="1848536" y="703874"/>
          <a:ext cx="6801764" cy="541238"/>
        </a:xfrm>
        <a:prstGeom prst="homePlate">
          <a:avLst/>
        </a:prstGeom>
        <a:solidFill>
          <a:schemeClr val="accent4">
            <a:hueOff val="2517262"/>
            <a:satOff val="-6817"/>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671" tIns="91440" rIns="170688" bIns="91440" numCol="1" spcCol="1270" anchor="ctr" anchorCtr="0">
          <a:noAutofit/>
        </a:bodyPr>
        <a:lstStyle/>
        <a:p>
          <a:pPr lvl="0" algn="l" defTabSz="1066800" rtl="0">
            <a:lnSpc>
              <a:spcPct val="90000"/>
            </a:lnSpc>
            <a:spcBef>
              <a:spcPct val="0"/>
            </a:spcBef>
            <a:spcAft>
              <a:spcPct val="35000"/>
            </a:spcAft>
          </a:pPr>
          <a:r>
            <a:rPr lang="zh-CN" altLang="en-US" sz="2400" b="1" kern="1200"/>
            <a:t>请进来，促进国际经验本土化</a:t>
          </a:r>
          <a:endParaRPr lang="zh-CN" altLang="en-US" sz="2400" kern="1200"/>
        </a:p>
      </dsp:txBody>
      <dsp:txXfrm rot="10800000">
        <a:off x="1983845" y="703874"/>
        <a:ext cx="6666455" cy="541238"/>
      </dsp:txXfrm>
    </dsp:sp>
    <dsp:sp modelId="{B52FA1F1-A2DB-4D06-85DC-8898BE5803BD}">
      <dsp:nvSpPr>
        <dsp:cNvPr id="0" name=""/>
        <dsp:cNvSpPr/>
      </dsp:nvSpPr>
      <dsp:spPr>
        <a:xfrm>
          <a:off x="1577916" y="703874"/>
          <a:ext cx="541238" cy="541238"/>
        </a:xfrm>
        <a:prstGeom prst="ellipse">
          <a:avLst/>
        </a:prstGeom>
        <a:blipFill>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BE37D0-4CE1-4D0C-8D78-AF4DD4E85C33}">
      <dsp:nvSpPr>
        <dsp:cNvPr id="0" name=""/>
        <dsp:cNvSpPr/>
      </dsp:nvSpPr>
      <dsp:spPr>
        <a:xfrm rot="10800000">
          <a:off x="1848536" y="1405158"/>
          <a:ext cx="6801764" cy="541238"/>
        </a:xfrm>
        <a:prstGeom prst="homePlate">
          <a:avLst/>
        </a:prstGeom>
        <a:solidFill>
          <a:schemeClr val="accent4">
            <a:hueOff val="5034523"/>
            <a:satOff val="-13633"/>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671" tIns="91440" rIns="170688" bIns="91440" numCol="1" spcCol="1270" anchor="ctr" anchorCtr="0">
          <a:noAutofit/>
        </a:bodyPr>
        <a:lstStyle/>
        <a:p>
          <a:pPr lvl="0" algn="l" defTabSz="1066800" rtl="0">
            <a:lnSpc>
              <a:spcPct val="90000"/>
            </a:lnSpc>
            <a:spcBef>
              <a:spcPct val="0"/>
            </a:spcBef>
            <a:spcAft>
              <a:spcPct val="35000"/>
            </a:spcAft>
          </a:pPr>
          <a:r>
            <a:rPr lang="zh-CN" altLang="en-US" sz="2400" b="1" kern="1200"/>
            <a:t>再创新，促进工院标准走出去</a:t>
          </a:r>
          <a:endParaRPr lang="zh-CN" altLang="en-US" sz="2400" kern="1200"/>
        </a:p>
      </dsp:txBody>
      <dsp:txXfrm rot="10800000">
        <a:off x="1983845" y="1405158"/>
        <a:ext cx="6666455" cy="541238"/>
      </dsp:txXfrm>
    </dsp:sp>
    <dsp:sp modelId="{7DD11853-9CB1-489F-A00F-09058CA2DF17}">
      <dsp:nvSpPr>
        <dsp:cNvPr id="0" name=""/>
        <dsp:cNvSpPr/>
      </dsp:nvSpPr>
      <dsp:spPr>
        <a:xfrm>
          <a:off x="1577916" y="1405158"/>
          <a:ext cx="541238" cy="541238"/>
        </a:xfrm>
        <a:prstGeom prst="ellipse">
          <a:avLst/>
        </a:prstGeom>
        <a:blipFill>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C90A8B-CDE5-4C2A-BF4A-B23B55E6DE23}">
      <dsp:nvSpPr>
        <dsp:cNvPr id="0" name=""/>
        <dsp:cNvSpPr/>
      </dsp:nvSpPr>
      <dsp:spPr>
        <a:xfrm rot="10800000">
          <a:off x="1848536" y="2106443"/>
          <a:ext cx="6801764" cy="541238"/>
        </a:xfrm>
        <a:prstGeom prst="homePlate">
          <a:avLst/>
        </a:prstGeom>
        <a:solidFill>
          <a:schemeClr val="accent4">
            <a:hueOff val="7551785"/>
            <a:satOff val="-20450"/>
            <a:lumOff val="1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671" tIns="91440" rIns="170688" bIns="91440" numCol="1" spcCol="1270" anchor="ctr" anchorCtr="0">
          <a:noAutofit/>
        </a:bodyPr>
        <a:lstStyle/>
        <a:p>
          <a:pPr lvl="0" algn="l" defTabSz="1066800" rtl="0">
            <a:lnSpc>
              <a:spcPct val="90000"/>
            </a:lnSpc>
            <a:spcBef>
              <a:spcPct val="0"/>
            </a:spcBef>
            <a:spcAft>
              <a:spcPct val="35000"/>
            </a:spcAft>
          </a:pPr>
          <a:r>
            <a:rPr lang="zh-CN" sz="2400" b="1" kern="1200"/>
            <a:t>打造“中文</a:t>
          </a:r>
          <a:r>
            <a:rPr lang="en-US" sz="2400" b="1" kern="1200"/>
            <a:t>+</a:t>
          </a:r>
          <a:r>
            <a:rPr lang="zh-CN" sz="2400" b="1" kern="1200"/>
            <a:t>职业技能”项目</a:t>
          </a:r>
          <a:endParaRPr lang="zh-CN" sz="2400" kern="1200"/>
        </a:p>
      </dsp:txBody>
      <dsp:txXfrm rot="10800000">
        <a:off x="1983845" y="2106443"/>
        <a:ext cx="6666455" cy="541238"/>
      </dsp:txXfrm>
    </dsp:sp>
    <dsp:sp modelId="{DAFA16A5-1209-423B-871D-6F0202A8BEAC}">
      <dsp:nvSpPr>
        <dsp:cNvPr id="0" name=""/>
        <dsp:cNvSpPr/>
      </dsp:nvSpPr>
      <dsp:spPr>
        <a:xfrm>
          <a:off x="1577916" y="2106443"/>
          <a:ext cx="541238" cy="541238"/>
        </a:xfrm>
        <a:prstGeom prst="ellipse">
          <a:avLst/>
        </a:prstGeom>
        <a:blipFill>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C172D5-108A-4832-84FD-CFF1E115F4F3}">
      <dsp:nvSpPr>
        <dsp:cNvPr id="0" name=""/>
        <dsp:cNvSpPr/>
      </dsp:nvSpPr>
      <dsp:spPr>
        <a:xfrm rot="10800000">
          <a:off x="1848536" y="2807727"/>
          <a:ext cx="6801764" cy="541238"/>
        </a:xfrm>
        <a:prstGeom prst="homePlate">
          <a:avLst/>
        </a:prstGeom>
        <a:solidFill>
          <a:schemeClr val="accent4">
            <a:hueOff val="10069047"/>
            <a:satOff val="-27266"/>
            <a:lumOff val="2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671" tIns="91440" rIns="170688" bIns="91440" numCol="1" spcCol="1270" anchor="ctr" anchorCtr="0">
          <a:noAutofit/>
        </a:bodyPr>
        <a:lstStyle/>
        <a:p>
          <a:pPr lvl="0" algn="l" defTabSz="1066800" rtl="0">
            <a:lnSpc>
              <a:spcPct val="90000"/>
            </a:lnSpc>
            <a:spcBef>
              <a:spcPct val="0"/>
            </a:spcBef>
            <a:spcAft>
              <a:spcPct val="35000"/>
            </a:spcAft>
          </a:pPr>
          <a:r>
            <a:rPr lang="zh-CN" altLang="en-US" sz="2400" b="1" kern="1200" dirty="0"/>
            <a:t>推进</a:t>
          </a:r>
          <a:r>
            <a:rPr lang="zh-CN" altLang="en-US" sz="2400" b="1" kern="1200" dirty="0" smtClean="0"/>
            <a:t>国际师生</a:t>
          </a:r>
          <a:r>
            <a:rPr lang="zh-CN" altLang="en-US" sz="2400" b="1" kern="1200" dirty="0"/>
            <a:t>教育与交流</a:t>
          </a:r>
          <a:endParaRPr lang="zh-CN" altLang="en-US" sz="2400" kern="1200" dirty="0"/>
        </a:p>
      </dsp:txBody>
      <dsp:txXfrm rot="10800000">
        <a:off x="1983845" y="2807727"/>
        <a:ext cx="6666455" cy="541238"/>
      </dsp:txXfrm>
    </dsp:sp>
    <dsp:sp modelId="{3614115C-3D98-482C-8BCD-7C04613507F1}">
      <dsp:nvSpPr>
        <dsp:cNvPr id="0" name=""/>
        <dsp:cNvSpPr/>
      </dsp:nvSpPr>
      <dsp:spPr>
        <a:xfrm>
          <a:off x="1577916" y="2807727"/>
          <a:ext cx="541238" cy="541238"/>
        </a:xfrm>
        <a:prstGeom prst="ellipse">
          <a:avLst/>
        </a:prstGeom>
        <a:blipFill>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78B4C4-EFF3-4C45-9E9D-3D3A6005C2E3}">
      <dsp:nvSpPr>
        <dsp:cNvPr id="0" name=""/>
        <dsp:cNvSpPr/>
      </dsp:nvSpPr>
      <dsp:spPr>
        <a:xfrm rot="10800000">
          <a:off x="1848536" y="3509012"/>
          <a:ext cx="6801764" cy="541238"/>
        </a:xfrm>
        <a:prstGeom prst="homePlate">
          <a:avLst/>
        </a:prstGeom>
        <a:solidFill>
          <a:schemeClr val="accent4">
            <a:hueOff val="12586308"/>
            <a:satOff val="-34083"/>
            <a:lumOff val="2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8671" tIns="91440" rIns="170688" bIns="91440" numCol="1" spcCol="1270" anchor="ctr" anchorCtr="0">
          <a:noAutofit/>
        </a:bodyPr>
        <a:lstStyle/>
        <a:p>
          <a:pPr lvl="0" algn="l" defTabSz="1066800" rtl="0">
            <a:lnSpc>
              <a:spcPct val="90000"/>
            </a:lnSpc>
            <a:spcBef>
              <a:spcPct val="0"/>
            </a:spcBef>
            <a:spcAft>
              <a:spcPct val="35000"/>
            </a:spcAft>
          </a:pPr>
          <a:r>
            <a:rPr lang="zh-CN" altLang="en-US" sz="2400" b="1" kern="1200"/>
            <a:t>参加与开展国际性比赛</a:t>
          </a:r>
          <a:endParaRPr lang="zh-CN" altLang="en-US" sz="2400" kern="1200"/>
        </a:p>
      </dsp:txBody>
      <dsp:txXfrm rot="10800000">
        <a:off x="1983845" y="3509012"/>
        <a:ext cx="6666455" cy="541238"/>
      </dsp:txXfrm>
    </dsp:sp>
    <dsp:sp modelId="{314E97C2-C078-4CE9-B4D0-85128123845D}">
      <dsp:nvSpPr>
        <dsp:cNvPr id="0" name=""/>
        <dsp:cNvSpPr/>
      </dsp:nvSpPr>
      <dsp:spPr>
        <a:xfrm>
          <a:off x="1577916" y="3509012"/>
          <a:ext cx="541238" cy="541238"/>
        </a:xfrm>
        <a:prstGeom prst="ellipse">
          <a:avLst/>
        </a:prstGeom>
        <a:blipFill>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2584A-F091-4B24-89B7-33ECD190CB93}">
      <dsp:nvSpPr>
        <dsp:cNvPr id="0" name=""/>
        <dsp:cNvSpPr/>
      </dsp:nvSpPr>
      <dsp:spPr>
        <a:xfrm>
          <a:off x="2165944" y="1880446"/>
          <a:ext cx="468757" cy="1097085"/>
        </a:xfrm>
        <a:custGeom>
          <a:avLst/>
          <a:gdLst/>
          <a:ahLst/>
          <a:cxnLst/>
          <a:rect l="0" t="0" r="0" b="0"/>
          <a:pathLst>
            <a:path>
              <a:moveTo>
                <a:pt x="0" y="0"/>
              </a:moveTo>
              <a:lnTo>
                <a:pt x="234378" y="0"/>
              </a:lnTo>
              <a:lnTo>
                <a:pt x="234378" y="1097085"/>
              </a:lnTo>
              <a:lnTo>
                <a:pt x="468757" y="1097085"/>
              </a:lnTo>
            </a:path>
          </a:pathLst>
        </a:custGeom>
        <a:noFill/>
        <a:ln w="28575"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370497" y="2399163"/>
        <a:ext cx="59651" cy="59651"/>
      </dsp:txXfrm>
    </dsp:sp>
    <dsp:sp modelId="{62FCA485-072F-4747-B03E-D60E28D90407}">
      <dsp:nvSpPr>
        <dsp:cNvPr id="0" name=""/>
        <dsp:cNvSpPr/>
      </dsp:nvSpPr>
      <dsp:spPr>
        <a:xfrm>
          <a:off x="2165944" y="1880446"/>
          <a:ext cx="468757" cy="365695"/>
        </a:xfrm>
        <a:custGeom>
          <a:avLst/>
          <a:gdLst/>
          <a:ahLst/>
          <a:cxnLst/>
          <a:rect l="0" t="0" r="0" b="0"/>
          <a:pathLst>
            <a:path>
              <a:moveTo>
                <a:pt x="0" y="0"/>
              </a:moveTo>
              <a:lnTo>
                <a:pt x="234378" y="0"/>
              </a:lnTo>
              <a:lnTo>
                <a:pt x="234378" y="365695"/>
              </a:lnTo>
              <a:lnTo>
                <a:pt x="468757" y="365695"/>
              </a:lnTo>
            </a:path>
          </a:pathLst>
        </a:custGeom>
        <a:noFill/>
        <a:ln w="28575"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385460" y="2048430"/>
        <a:ext cx="29726" cy="29726"/>
      </dsp:txXfrm>
    </dsp:sp>
    <dsp:sp modelId="{CCEF1C35-3F8E-46BE-B552-84330E86AF9B}">
      <dsp:nvSpPr>
        <dsp:cNvPr id="0" name=""/>
        <dsp:cNvSpPr/>
      </dsp:nvSpPr>
      <dsp:spPr>
        <a:xfrm>
          <a:off x="2165944" y="1514751"/>
          <a:ext cx="468757" cy="365695"/>
        </a:xfrm>
        <a:custGeom>
          <a:avLst/>
          <a:gdLst/>
          <a:ahLst/>
          <a:cxnLst/>
          <a:rect l="0" t="0" r="0" b="0"/>
          <a:pathLst>
            <a:path>
              <a:moveTo>
                <a:pt x="0" y="365695"/>
              </a:moveTo>
              <a:lnTo>
                <a:pt x="234378" y="365695"/>
              </a:lnTo>
              <a:lnTo>
                <a:pt x="234378" y="0"/>
              </a:lnTo>
              <a:lnTo>
                <a:pt x="468757" y="0"/>
              </a:lnTo>
            </a:path>
          </a:pathLst>
        </a:custGeom>
        <a:noFill/>
        <a:ln w="28575"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385460" y="1682735"/>
        <a:ext cx="29726" cy="29726"/>
      </dsp:txXfrm>
    </dsp:sp>
    <dsp:sp modelId="{18E8AF06-8A6B-4446-878C-913AC15E1FAE}">
      <dsp:nvSpPr>
        <dsp:cNvPr id="0" name=""/>
        <dsp:cNvSpPr/>
      </dsp:nvSpPr>
      <dsp:spPr>
        <a:xfrm>
          <a:off x="2165944" y="783360"/>
          <a:ext cx="468757" cy="1097085"/>
        </a:xfrm>
        <a:custGeom>
          <a:avLst/>
          <a:gdLst/>
          <a:ahLst/>
          <a:cxnLst/>
          <a:rect l="0" t="0" r="0" b="0"/>
          <a:pathLst>
            <a:path>
              <a:moveTo>
                <a:pt x="0" y="1097085"/>
              </a:moveTo>
              <a:lnTo>
                <a:pt x="234378" y="1097085"/>
              </a:lnTo>
              <a:lnTo>
                <a:pt x="234378" y="0"/>
              </a:lnTo>
              <a:lnTo>
                <a:pt x="468757" y="0"/>
              </a:lnTo>
            </a:path>
          </a:pathLst>
        </a:custGeom>
        <a:noFill/>
        <a:ln w="381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370497" y="1302077"/>
        <a:ext cx="59651" cy="59651"/>
      </dsp:txXfrm>
    </dsp:sp>
    <dsp:sp modelId="{643AE388-6D4C-40C1-85AD-A11683675833}">
      <dsp:nvSpPr>
        <dsp:cNvPr id="0" name=""/>
        <dsp:cNvSpPr/>
      </dsp:nvSpPr>
      <dsp:spPr>
        <a:xfrm rot="16200000">
          <a:off x="74888" y="1523161"/>
          <a:ext cx="3467543" cy="714569"/>
        </a:xfrm>
        <a:prstGeom prst="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vert" wrap="square" lIns="18415" tIns="18415" rIns="18415" bIns="18415" numCol="1" spcCol="1270" anchor="ctr" anchorCtr="0">
          <a:noAutofit/>
        </a:bodyPr>
        <a:lstStyle/>
        <a:p>
          <a:pPr lvl="0" algn="ctr" defTabSz="1289050">
            <a:lnSpc>
              <a:spcPct val="90000"/>
            </a:lnSpc>
            <a:spcBef>
              <a:spcPct val="0"/>
            </a:spcBef>
            <a:spcAft>
              <a:spcPct val="35000"/>
            </a:spcAft>
          </a:pPr>
          <a:r>
            <a:rPr lang="zh-CN" altLang="en-US" sz="2900" b="1" kern="1200" dirty="0">
              <a:latin typeface="+mj-ea"/>
              <a:ea typeface="+mj-ea"/>
            </a:rPr>
            <a:t>重点改革领域</a:t>
          </a:r>
        </a:p>
      </dsp:txBody>
      <dsp:txXfrm>
        <a:off x="74888" y="1523161"/>
        <a:ext cx="3467543" cy="714569"/>
      </dsp:txXfrm>
    </dsp:sp>
    <dsp:sp modelId="{8D208B12-3306-450D-8795-5C7F6B8EA391}">
      <dsp:nvSpPr>
        <dsp:cNvPr id="0" name=""/>
        <dsp:cNvSpPr/>
      </dsp:nvSpPr>
      <dsp:spPr>
        <a:xfrm>
          <a:off x="2634702" y="506986"/>
          <a:ext cx="5448323" cy="552748"/>
        </a:xfrm>
        <a:prstGeom prst="rect">
          <a:avLst/>
        </a:prstGeom>
        <a:solidFill>
          <a:schemeClr val="bg1">
            <a:lumMod val="85000"/>
          </a:scheme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kern="1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校院两级管理改革</a:t>
          </a:r>
          <a:endParaRPr lang="zh-CN" altLang="en-US" sz="2200" kern="1200" dirty="0">
            <a:solidFill>
              <a:schemeClr val="bg2">
                <a:lumMod val="25000"/>
              </a:schemeClr>
            </a:solidFill>
            <a:latin typeface="+mj-ea"/>
            <a:ea typeface="+mj-ea"/>
          </a:endParaRPr>
        </a:p>
      </dsp:txBody>
      <dsp:txXfrm>
        <a:off x="2634702" y="506986"/>
        <a:ext cx="5448323" cy="552748"/>
      </dsp:txXfrm>
    </dsp:sp>
    <dsp:sp modelId="{E1FE79EA-222B-428C-B5AA-CA3BE882BACE}">
      <dsp:nvSpPr>
        <dsp:cNvPr id="0" name=""/>
        <dsp:cNvSpPr/>
      </dsp:nvSpPr>
      <dsp:spPr>
        <a:xfrm>
          <a:off x="2634702" y="1238377"/>
          <a:ext cx="5448323" cy="552748"/>
        </a:xfrm>
        <a:prstGeom prst="rect">
          <a:avLst/>
        </a:prstGeom>
        <a:solidFill>
          <a:schemeClr val="bg1">
            <a:lumMod val="85000"/>
          </a:scheme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kern="1200" dirty="0">
              <a:solidFill>
                <a:schemeClr val="bg2">
                  <a:lumMod val="25000"/>
                </a:schemeClr>
              </a:solidFill>
              <a:latin typeface="+mj-ea"/>
              <a:ea typeface="+mj-ea"/>
            </a:rPr>
            <a:t>教育教学改革</a:t>
          </a:r>
        </a:p>
      </dsp:txBody>
      <dsp:txXfrm>
        <a:off x="2634702" y="1238377"/>
        <a:ext cx="5448323" cy="552748"/>
      </dsp:txXfrm>
    </dsp:sp>
    <dsp:sp modelId="{F11484D4-540E-426D-A4AD-9C90673A4D3C}">
      <dsp:nvSpPr>
        <dsp:cNvPr id="0" name=""/>
        <dsp:cNvSpPr/>
      </dsp:nvSpPr>
      <dsp:spPr>
        <a:xfrm>
          <a:off x="2634702" y="1969767"/>
          <a:ext cx="5448323" cy="552748"/>
        </a:xfrm>
        <a:prstGeom prst="rect">
          <a:avLst/>
        </a:prstGeom>
        <a:solidFill>
          <a:schemeClr val="bg1">
            <a:lumMod val="85000"/>
          </a:scheme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kern="1200" dirty="0">
              <a:solidFill>
                <a:schemeClr val="bg2">
                  <a:lumMod val="25000"/>
                </a:schemeClr>
              </a:solidFill>
              <a:latin typeface="+mj-ea"/>
              <a:ea typeface="+mj-ea"/>
              <a:cs typeface="Times New Roman" panose="02020603050405020304" pitchFamily="18" charset="0"/>
            </a:rPr>
            <a:t>多元主体办学改革</a:t>
          </a:r>
          <a:endParaRPr lang="en-US" altLang="zh-CN" sz="2200" kern="1200" dirty="0">
            <a:solidFill>
              <a:schemeClr val="bg2">
                <a:lumMod val="25000"/>
              </a:schemeClr>
            </a:solidFill>
            <a:latin typeface="+mj-ea"/>
            <a:ea typeface="+mj-ea"/>
            <a:cs typeface="Times New Roman" panose="02020603050405020304" pitchFamily="18" charset="0"/>
          </a:endParaRPr>
        </a:p>
      </dsp:txBody>
      <dsp:txXfrm>
        <a:off x="2634702" y="1969767"/>
        <a:ext cx="5448323" cy="552748"/>
      </dsp:txXfrm>
    </dsp:sp>
    <dsp:sp modelId="{B57F90E1-26FC-4A35-BAFB-1CE3E3A3EF08}">
      <dsp:nvSpPr>
        <dsp:cNvPr id="0" name=""/>
        <dsp:cNvSpPr/>
      </dsp:nvSpPr>
      <dsp:spPr>
        <a:xfrm>
          <a:off x="2634702" y="2701158"/>
          <a:ext cx="5475933" cy="552748"/>
        </a:xfrm>
        <a:prstGeom prst="rect">
          <a:avLst/>
        </a:prstGeom>
        <a:solidFill>
          <a:schemeClr val="bg1">
            <a:lumMod val="85000"/>
          </a:schemeClr>
        </a:solidFill>
        <a:ln w="19050" cap="flat" cmpd="sng" algn="ctr">
          <a:solidFill>
            <a:srgbClr val="C0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kern="1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校园民生服务改革</a:t>
          </a:r>
          <a:endParaRPr lang="en-US" altLang="zh-CN" sz="2200" kern="1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dsp:txBody>
      <dsp:txXfrm>
        <a:off x="2634702" y="2701158"/>
        <a:ext cx="5475933" cy="5527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5795-EFEA-445A-8440-AAC06B45130B}">
      <dsp:nvSpPr>
        <dsp:cNvPr id="0" name=""/>
        <dsp:cNvSpPr/>
      </dsp:nvSpPr>
      <dsp:spPr>
        <a:xfrm>
          <a:off x="343565" y="2190937"/>
          <a:ext cx="1989264" cy="759992"/>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t>规划编制</a:t>
          </a:r>
          <a:endParaRPr lang="zh-CN" altLang="en-US" sz="2400" b="1" kern="1200" dirty="0"/>
        </a:p>
      </dsp:txBody>
      <dsp:txXfrm>
        <a:off x="365824" y="2213196"/>
        <a:ext cx="1944746" cy="715474"/>
      </dsp:txXfrm>
    </dsp:sp>
    <dsp:sp modelId="{62032F48-EDBF-4D4E-8D9F-DE71FD3B5E04}">
      <dsp:nvSpPr>
        <dsp:cNvPr id="0" name=""/>
        <dsp:cNvSpPr/>
      </dsp:nvSpPr>
      <dsp:spPr>
        <a:xfrm rot="17692822">
          <a:off x="1914271" y="1902137"/>
          <a:ext cx="1445109" cy="26604"/>
        </a:xfrm>
        <a:custGeom>
          <a:avLst/>
          <a:gdLst/>
          <a:ahLst/>
          <a:cxnLst/>
          <a:rect l="0" t="0" r="0" b="0"/>
          <a:pathLst>
            <a:path>
              <a:moveTo>
                <a:pt x="0" y="13302"/>
              </a:moveTo>
              <a:lnTo>
                <a:pt x="1445109" y="1330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zh-CN" altLang="en-US" sz="2000" b="1" kern="1200"/>
        </a:p>
      </dsp:txBody>
      <dsp:txXfrm>
        <a:off x="2600699" y="1879312"/>
        <a:ext cx="72255" cy="72255"/>
      </dsp:txXfrm>
    </dsp:sp>
    <dsp:sp modelId="{1011DF74-0E5C-4541-ACB5-1BA57740169D}">
      <dsp:nvSpPr>
        <dsp:cNvPr id="0" name=""/>
        <dsp:cNvSpPr/>
      </dsp:nvSpPr>
      <dsp:spPr>
        <a:xfrm>
          <a:off x="2940823" y="879950"/>
          <a:ext cx="1519984" cy="759992"/>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t>战略导向</a:t>
          </a:r>
          <a:endParaRPr lang="zh-CN" altLang="en-US" sz="2400" b="1" kern="1200" dirty="0"/>
        </a:p>
      </dsp:txBody>
      <dsp:txXfrm>
        <a:off x="2963082" y="902209"/>
        <a:ext cx="1475466" cy="715474"/>
      </dsp:txXfrm>
    </dsp:sp>
    <dsp:sp modelId="{B5CB428F-5395-47BC-A605-D2B238B5C650}">
      <dsp:nvSpPr>
        <dsp:cNvPr id="0" name=""/>
        <dsp:cNvSpPr/>
      </dsp:nvSpPr>
      <dsp:spPr>
        <a:xfrm rot="18289469">
          <a:off x="4232471" y="809648"/>
          <a:ext cx="1064667" cy="26604"/>
        </a:xfrm>
        <a:custGeom>
          <a:avLst/>
          <a:gdLst/>
          <a:ahLst/>
          <a:cxnLst/>
          <a:rect l="0" t="0" r="0" b="0"/>
          <a:pathLst>
            <a:path>
              <a:moveTo>
                <a:pt x="0" y="13302"/>
              </a:moveTo>
              <a:lnTo>
                <a:pt x="1064667" y="1330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zh-CN" altLang="en-US" sz="2000" b="1" kern="1200"/>
        </a:p>
      </dsp:txBody>
      <dsp:txXfrm>
        <a:off x="4738188" y="796334"/>
        <a:ext cx="53233" cy="53233"/>
      </dsp:txXfrm>
    </dsp:sp>
    <dsp:sp modelId="{51F86C1D-FFDB-4875-B14A-425F56D0A7C5}">
      <dsp:nvSpPr>
        <dsp:cNvPr id="0" name=""/>
        <dsp:cNvSpPr/>
      </dsp:nvSpPr>
      <dsp:spPr>
        <a:xfrm>
          <a:off x="5068802" y="5959"/>
          <a:ext cx="3262449" cy="759992"/>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F7B447"/>
              </a:solidFill>
            </a:rPr>
            <a:t>超前：</a:t>
          </a:r>
          <a:r>
            <a:rPr lang="zh-CN" altLang="en-US" sz="2000" b="1" kern="1200" dirty="0" smtClean="0"/>
            <a:t>强化战略思维</a:t>
          </a:r>
          <a:endParaRPr lang="zh-CN" altLang="en-US" sz="2000" b="1" kern="1200" dirty="0"/>
        </a:p>
      </dsp:txBody>
      <dsp:txXfrm>
        <a:off x="5091061" y="28218"/>
        <a:ext cx="3217931" cy="715474"/>
      </dsp:txXfrm>
    </dsp:sp>
    <dsp:sp modelId="{0ABD49A4-E5D6-4A27-A945-13699EC0A88F}">
      <dsp:nvSpPr>
        <dsp:cNvPr id="0" name=""/>
        <dsp:cNvSpPr/>
      </dsp:nvSpPr>
      <dsp:spPr>
        <a:xfrm>
          <a:off x="4460808" y="1246644"/>
          <a:ext cx="607993" cy="26604"/>
        </a:xfrm>
        <a:custGeom>
          <a:avLst/>
          <a:gdLst/>
          <a:ahLst/>
          <a:cxnLst/>
          <a:rect l="0" t="0" r="0" b="0"/>
          <a:pathLst>
            <a:path>
              <a:moveTo>
                <a:pt x="0" y="13302"/>
              </a:moveTo>
              <a:lnTo>
                <a:pt x="607993" y="1330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zh-CN" altLang="en-US" sz="2000" b="1" kern="1200"/>
        </a:p>
      </dsp:txBody>
      <dsp:txXfrm>
        <a:off x="4749605" y="1244746"/>
        <a:ext cx="30399" cy="30399"/>
      </dsp:txXfrm>
    </dsp:sp>
    <dsp:sp modelId="{7E339AA2-6693-4620-BCD7-BE90BCE1879D}">
      <dsp:nvSpPr>
        <dsp:cNvPr id="0" name=""/>
        <dsp:cNvSpPr/>
      </dsp:nvSpPr>
      <dsp:spPr>
        <a:xfrm>
          <a:off x="5068802" y="879950"/>
          <a:ext cx="3262449" cy="759992"/>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F7B447"/>
              </a:solidFill>
            </a:rPr>
            <a:t>统一：</a:t>
          </a:r>
          <a:r>
            <a:rPr lang="zh-CN" altLang="en-US" sz="2000" b="1" kern="1200" dirty="0" smtClean="0"/>
            <a:t>贯彻战略部署</a:t>
          </a:r>
          <a:endParaRPr lang="zh-CN" altLang="en-US" sz="2000" b="1" kern="1200" dirty="0"/>
        </a:p>
      </dsp:txBody>
      <dsp:txXfrm>
        <a:off x="5091061" y="902209"/>
        <a:ext cx="3217931" cy="715474"/>
      </dsp:txXfrm>
    </dsp:sp>
    <dsp:sp modelId="{6D669634-1145-4C6D-8F31-9E8BBFACC0BF}">
      <dsp:nvSpPr>
        <dsp:cNvPr id="0" name=""/>
        <dsp:cNvSpPr/>
      </dsp:nvSpPr>
      <dsp:spPr>
        <a:xfrm rot="3310531">
          <a:off x="4232471" y="1683639"/>
          <a:ext cx="1064667" cy="26604"/>
        </a:xfrm>
        <a:custGeom>
          <a:avLst/>
          <a:gdLst/>
          <a:ahLst/>
          <a:cxnLst/>
          <a:rect l="0" t="0" r="0" b="0"/>
          <a:pathLst>
            <a:path>
              <a:moveTo>
                <a:pt x="0" y="13302"/>
              </a:moveTo>
              <a:lnTo>
                <a:pt x="1064667" y="1330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738188" y="1670325"/>
        <a:ext cx="53233" cy="53233"/>
      </dsp:txXfrm>
    </dsp:sp>
    <dsp:sp modelId="{05780117-9A8D-4CE5-99BA-893268089667}">
      <dsp:nvSpPr>
        <dsp:cNvPr id="0" name=""/>
        <dsp:cNvSpPr/>
      </dsp:nvSpPr>
      <dsp:spPr>
        <a:xfrm>
          <a:off x="5068802" y="1753941"/>
          <a:ext cx="3262449" cy="759992"/>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F7B447"/>
              </a:solidFill>
            </a:rPr>
            <a:t>系统：</a:t>
          </a:r>
          <a:r>
            <a:rPr lang="zh-CN" altLang="en-US" sz="2000" b="1" kern="1200" dirty="0" smtClean="0"/>
            <a:t>构建战略体系</a:t>
          </a:r>
          <a:endParaRPr lang="zh-CN" altLang="en-US" sz="2000" b="1" kern="1200" dirty="0"/>
        </a:p>
      </dsp:txBody>
      <dsp:txXfrm>
        <a:off x="5091061" y="1776200"/>
        <a:ext cx="3217931" cy="715474"/>
      </dsp:txXfrm>
    </dsp:sp>
    <dsp:sp modelId="{E1C65751-0491-4FDC-9056-5AE4D64B9E86}">
      <dsp:nvSpPr>
        <dsp:cNvPr id="0" name=""/>
        <dsp:cNvSpPr/>
      </dsp:nvSpPr>
      <dsp:spPr>
        <a:xfrm rot="3907178">
          <a:off x="1914271" y="3213124"/>
          <a:ext cx="1445109" cy="26604"/>
        </a:xfrm>
        <a:custGeom>
          <a:avLst/>
          <a:gdLst/>
          <a:ahLst/>
          <a:cxnLst/>
          <a:rect l="0" t="0" r="0" b="0"/>
          <a:pathLst>
            <a:path>
              <a:moveTo>
                <a:pt x="0" y="13302"/>
              </a:moveTo>
              <a:lnTo>
                <a:pt x="1445109" y="1330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zh-CN" altLang="en-US" sz="2000" b="1" kern="1200"/>
        </a:p>
      </dsp:txBody>
      <dsp:txXfrm>
        <a:off x="2600699" y="3190299"/>
        <a:ext cx="72255" cy="72255"/>
      </dsp:txXfrm>
    </dsp:sp>
    <dsp:sp modelId="{64AB2582-DF1F-4E97-A55F-FB9C6385D7B4}">
      <dsp:nvSpPr>
        <dsp:cNvPr id="0" name=""/>
        <dsp:cNvSpPr/>
      </dsp:nvSpPr>
      <dsp:spPr>
        <a:xfrm>
          <a:off x="2940823" y="3501924"/>
          <a:ext cx="1519984" cy="759992"/>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smtClean="0"/>
            <a:t>实用管用</a:t>
          </a:r>
          <a:endParaRPr lang="zh-CN" altLang="en-US" sz="2400" b="1" kern="1200" dirty="0"/>
        </a:p>
      </dsp:txBody>
      <dsp:txXfrm>
        <a:off x="2963082" y="3524183"/>
        <a:ext cx="1475466" cy="715474"/>
      </dsp:txXfrm>
    </dsp:sp>
    <dsp:sp modelId="{E30EC5C0-BEDC-44C6-A350-4C9CB6E3ACBB}">
      <dsp:nvSpPr>
        <dsp:cNvPr id="0" name=""/>
        <dsp:cNvSpPr/>
      </dsp:nvSpPr>
      <dsp:spPr>
        <a:xfrm rot="18349096">
          <a:off x="4242042" y="3440943"/>
          <a:ext cx="1054843" cy="26604"/>
        </a:xfrm>
        <a:custGeom>
          <a:avLst/>
          <a:gdLst/>
          <a:ahLst/>
          <a:cxnLst/>
          <a:rect l="0" t="0" r="0" b="0"/>
          <a:pathLst>
            <a:path>
              <a:moveTo>
                <a:pt x="0" y="13302"/>
              </a:moveTo>
              <a:lnTo>
                <a:pt x="1054843" y="1330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zh-CN" altLang="en-US" sz="2000" b="1" kern="1200"/>
        </a:p>
      </dsp:txBody>
      <dsp:txXfrm>
        <a:off x="4743093" y="3427874"/>
        <a:ext cx="52742" cy="52742"/>
      </dsp:txXfrm>
    </dsp:sp>
    <dsp:sp modelId="{CB82A65C-BA62-4CF4-AAF9-BABEB0355943}">
      <dsp:nvSpPr>
        <dsp:cNvPr id="0" name=""/>
        <dsp:cNvSpPr/>
      </dsp:nvSpPr>
      <dsp:spPr>
        <a:xfrm>
          <a:off x="5078119" y="2646575"/>
          <a:ext cx="3262449" cy="759992"/>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F7B447"/>
              </a:solidFill>
            </a:rPr>
            <a:t>规范：</a:t>
          </a:r>
          <a:r>
            <a:rPr lang="zh-CN" altLang="en-US" sz="2000" b="1" kern="1200" dirty="0" smtClean="0"/>
            <a:t>理念</a:t>
          </a:r>
          <a:r>
            <a:rPr lang="en-US" altLang="zh-CN" sz="2000" b="1" kern="1200" dirty="0" smtClean="0"/>
            <a:t>+</a:t>
          </a:r>
          <a:r>
            <a:rPr lang="zh-CN" altLang="en-US" sz="2000" b="1" kern="1200" dirty="0" smtClean="0"/>
            <a:t>程序</a:t>
          </a:r>
          <a:r>
            <a:rPr lang="en-US" altLang="zh-CN" sz="2000" b="1" kern="1200" dirty="0" smtClean="0"/>
            <a:t>+</a:t>
          </a:r>
          <a:r>
            <a:rPr lang="zh-CN" altLang="en-US" sz="2000" b="1" kern="1200" dirty="0" smtClean="0"/>
            <a:t>基本遵循</a:t>
          </a:r>
          <a:endParaRPr lang="zh-CN" altLang="en-US" sz="2000" b="1" kern="1200" dirty="0"/>
        </a:p>
      </dsp:txBody>
      <dsp:txXfrm>
        <a:off x="5100378" y="2668834"/>
        <a:ext cx="3217931" cy="715474"/>
      </dsp:txXfrm>
    </dsp:sp>
    <dsp:sp modelId="{4B86681D-F8DC-4857-B86B-FD2A0E2BF6B9}">
      <dsp:nvSpPr>
        <dsp:cNvPr id="0" name=""/>
        <dsp:cNvSpPr/>
      </dsp:nvSpPr>
      <dsp:spPr>
        <a:xfrm>
          <a:off x="4460808" y="3868617"/>
          <a:ext cx="607993" cy="26604"/>
        </a:xfrm>
        <a:custGeom>
          <a:avLst/>
          <a:gdLst/>
          <a:ahLst/>
          <a:cxnLst/>
          <a:rect l="0" t="0" r="0" b="0"/>
          <a:pathLst>
            <a:path>
              <a:moveTo>
                <a:pt x="0" y="13302"/>
              </a:moveTo>
              <a:lnTo>
                <a:pt x="607993" y="1330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749605" y="3866720"/>
        <a:ext cx="30399" cy="30399"/>
      </dsp:txXfrm>
    </dsp:sp>
    <dsp:sp modelId="{3E88D870-F1B5-4AF2-AE73-E711164047CC}">
      <dsp:nvSpPr>
        <dsp:cNvPr id="0" name=""/>
        <dsp:cNvSpPr/>
      </dsp:nvSpPr>
      <dsp:spPr>
        <a:xfrm>
          <a:off x="5068802" y="3501924"/>
          <a:ext cx="3262449" cy="759992"/>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F7B447"/>
              </a:solidFill>
            </a:rPr>
            <a:t>问题导向：</a:t>
          </a:r>
          <a:r>
            <a:rPr lang="zh-CN" altLang="en-US" sz="2000" b="1" kern="1200" dirty="0" smtClean="0"/>
            <a:t>针对性</a:t>
          </a:r>
          <a:r>
            <a:rPr lang="en-US" altLang="zh-CN" sz="2000" b="1" kern="1200" dirty="0" smtClean="0"/>
            <a:t>+</a:t>
          </a:r>
          <a:r>
            <a:rPr lang="zh-CN" altLang="en-US" sz="2000" b="1" kern="1200" dirty="0" smtClean="0"/>
            <a:t>可操作</a:t>
          </a:r>
          <a:endParaRPr lang="zh-CN" altLang="en-US" sz="2000" b="1" kern="1200" dirty="0"/>
        </a:p>
      </dsp:txBody>
      <dsp:txXfrm>
        <a:off x="5091061" y="3524183"/>
        <a:ext cx="3217931" cy="715474"/>
      </dsp:txXfrm>
    </dsp:sp>
    <dsp:sp modelId="{E3F214CF-BBBB-4296-9A3A-FF89F56D4844}">
      <dsp:nvSpPr>
        <dsp:cNvPr id="0" name=""/>
        <dsp:cNvSpPr/>
      </dsp:nvSpPr>
      <dsp:spPr>
        <a:xfrm rot="3310531">
          <a:off x="4232471" y="4305613"/>
          <a:ext cx="1064667" cy="26604"/>
        </a:xfrm>
        <a:custGeom>
          <a:avLst/>
          <a:gdLst/>
          <a:ahLst/>
          <a:cxnLst/>
          <a:rect l="0" t="0" r="0" b="0"/>
          <a:pathLst>
            <a:path>
              <a:moveTo>
                <a:pt x="0" y="13302"/>
              </a:moveTo>
              <a:lnTo>
                <a:pt x="1064667" y="1330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738188" y="4292299"/>
        <a:ext cx="53233" cy="53233"/>
      </dsp:txXfrm>
    </dsp:sp>
    <dsp:sp modelId="{B3E037F6-CFE8-47EF-8BEC-CA496D2FEBE3}">
      <dsp:nvSpPr>
        <dsp:cNvPr id="0" name=""/>
        <dsp:cNvSpPr/>
      </dsp:nvSpPr>
      <dsp:spPr>
        <a:xfrm>
          <a:off x="5068802" y="4375915"/>
          <a:ext cx="3262449" cy="759992"/>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solidFill>
                <a:srgbClr val="F7B447"/>
              </a:solidFill>
            </a:rPr>
            <a:t>民主集中：</a:t>
          </a:r>
          <a:r>
            <a:rPr lang="zh-CN" altLang="en-US" sz="2000" b="1" kern="1200" dirty="0" smtClean="0"/>
            <a:t>最大认可度</a:t>
          </a:r>
          <a:endParaRPr lang="zh-CN" altLang="en-US" sz="2000" b="1" kern="1200" dirty="0"/>
        </a:p>
      </dsp:txBody>
      <dsp:txXfrm>
        <a:off x="5091061" y="4398174"/>
        <a:ext cx="3217931" cy="715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2A7A4-7D99-441B-9009-A45872F61A3A}">
      <dsp:nvSpPr>
        <dsp:cNvPr id="0" name=""/>
        <dsp:cNvSpPr/>
      </dsp:nvSpPr>
      <dsp:spPr>
        <a:xfrm>
          <a:off x="3515023" y="1408"/>
          <a:ext cx="1504354" cy="977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sz="2300" kern="1200" dirty="0"/>
            <a:t>学生</a:t>
          </a:r>
          <a:r>
            <a:rPr lang="en-US" sz="2300" kern="1200" dirty="0"/>
            <a:t>-</a:t>
          </a:r>
          <a:r>
            <a:rPr lang="zh-CN" sz="2300" kern="1200" dirty="0"/>
            <a:t>家长</a:t>
          </a:r>
          <a:r>
            <a:rPr lang="en-US" sz="2300" kern="1200" dirty="0"/>
            <a:t>-</a:t>
          </a:r>
          <a:r>
            <a:rPr lang="zh-CN" sz="2300" kern="1200" dirty="0"/>
            <a:t>校友</a:t>
          </a:r>
        </a:p>
      </dsp:txBody>
      <dsp:txXfrm>
        <a:off x="3562757" y="49142"/>
        <a:ext cx="1408886" cy="882362"/>
      </dsp:txXfrm>
    </dsp:sp>
    <dsp:sp modelId="{256CAF92-49A4-4276-9713-03D9AE2D2E57}">
      <dsp:nvSpPr>
        <dsp:cNvPr id="0" name=""/>
        <dsp:cNvSpPr/>
      </dsp:nvSpPr>
      <dsp:spPr>
        <a:xfrm>
          <a:off x="2313360" y="490324"/>
          <a:ext cx="3907680" cy="3907680"/>
        </a:xfrm>
        <a:custGeom>
          <a:avLst/>
          <a:gdLst/>
          <a:ahLst/>
          <a:cxnLst/>
          <a:rect l="0" t="0" r="0" b="0"/>
          <a:pathLst>
            <a:path>
              <a:moveTo>
                <a:pt x="2716354" y="154934"/>
              </a:moveTo>
              <a:arcTo wR="1953840" hR="1953840" stAng="17578258" swAng="196177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EE37328-9BF8-48DA-872F-53270AB4BD2E}">
      <dsp:nvSpPr>
        <dsp:cNvPr id="0" name=""/>
        <dsp:cNvSpPr/>
      </dsp:nvSpPr>
      <dsp:spPr>
        <a:xfrm>
          <a:off x="5373235" y="1351479"/>
          <a:ext cx="1504354" cy="977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sz="2300" kern="1200"/>
            <a:t>教职员工</a:t>
          </a:r>
        </a:p>
      </dsp:txBody>
      <dsp:txXfrm>
        <a:off x="5420969" y="1399213"/>
        <a:ext cx="1408886" cy="882362"/>
      </dsp:txXfrm>
    </dsp:sp>
    <dsp:sp modelId="{19239016-2E40-4AC6-B349-34AA73BE92E6}">
      <dsp:nvSpPr>
        <dsp:cNvPr id="0" name=""/>
        <dsp:cNvSpPr/>
      </dsp:nvSpPr>
      <dsp:spPr>
        <a:xfrm>
          <a:off x="2313360" y="490324"/>
          <a:ext cx="3907680" cy="3907680"/>
        </a:xfrm>
        <a:custGeom>
          <a:avLst/>
          <a:gdLst/>
          <a:ahLst/>
          <a:cxnLst/>
          <a:rect l="0" t="0" r="0" b="0"/>
          <a:pathLst>
            <a:path>
              <a:moveTo>
                <a:pt x="3904996" y="1851475"/>
              </a:moveTo>
              <a:arcTo wR="1953840" hR="1953840" stAng="21419810" swAng="219648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BA3FC10-DB52-416D-90CA-6CEDE916FC56}">
      <dsp:nvSpPr>
        <dsp:cNvPr id="0" name=""/>
        <dsp:cNvSpPr/>
      </dsp:nvSpPr>
      <dsp:spPr>
        <a:xfrm>
          <a:off x="4663461" y="3535938"/>
          <a:ext cx="1504354" cy="977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sz="2300" kern="1200" dirty="0"/>
            <a:t>政府</a:t>
          </a:r>
          <a:r>
            <a:rPr lang="en-US" sz="2300" kern="1200" dirty="0"/>
            <a:t>-</a:t>
          </a:r>
          <a:r>
            <a:rPr lang="zh-CN" sz="2300" kern="1200" dirty="0"/>
            <a:t>行业</a:t>
          </a:r>
          <a:r>
            <a:rPr lang="en-US" sz="2300" kern="1200" dirty="0"/>
            <a:t>-</a:t>
          </a:r>
          <a:r>
            <a:rPr lang="zh-CN" sz="2300" kern="1200" dirty="0"/>
            <a:t>企业</a:t>
          </a:r>
        </a:p>
      </dsp:txBody>
      <dsp:txXfrm>
        <a:off x="4711195" y="3583672"/>
        <a:ext cx="1408886" cy="882362"/>
      </dsp:txXfrm>
    </dsp:sp>
    <dsp:sp modelId="{A68CB46F-245F-4DD8-A9C4-419687E6B2C8}">
      <dsp:nvSpPr>
        <dsp:cNvPr id="0" name=""/>
        <dsp:cNvSpPr/>
      </dsp:nvSpPr>
      <dsp:spPr>
        <a:xfrm>
          <a:off x="2313360" y="490324"/>
          <a:ext cx="3907680" cy="3907680"/>
        </a:xfrm>
        <a:custGeom>
          <a:avLst/>
          <a:gdLst/>
          <a:ahLst/>
          <a:cxnLst/>
          <a:rect l="0" t="0" r="0" b="0"/>
          <a:pathLst>
            <a:path>
              <a:moveTo>
                <a:pt x="2342337" y="3868666"/>
              </a:moveTo>
              <a:arcTo wR="1953840" hR="1953840" stAng="4711860" swAng="137628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A3E8EDF-8428-42E7-BE90-D1561AB6DDD2}">
      <dsp:nvSpPr>
        <dsp:cNvPr id="0" name=""/>
        <dsp:cNvSpPr/>
      </dsp:nvSpPr>
      <dsp:spPr>
        <a:xfrm>
          <a:off x="2366584" y="3535938"/>
          <a:ext cx="1504354" cy="977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sz="2300" kern="1200"/>
            <a:t>社区</a:t>
          </a:r>
        </a:p>
      </dsp:txBody>
      <dsp:txXfrm>
        <a:off x="2414318" y="3583672"/>
        <a:ext cx="1408886" cy="882362"/>
      </dsp:txXfrm>
    </dsp:sp>
    <dsp:sp modelId="{0BD3E583-F37C-4B75-A2C8-8181E25C7F7C}">
      <dsp:nvSpPr>
        <dsp:cNvPr id="0" name=""/>
        <dsp:cNvSpPr/>
      </dsp:nvSpPr>
      <dsp:spPr>
        <a:xfrm>
          <a:off x="2313360" y="490324"/>
          <a:ext cx="3907680" cy="3907680"/>
        </a:xfrm>
        <a:custGeom>
          <a:avLst/>
          <a:gdLst/>
          <a:ahLst/>
          <a:cxnLst/>
          <a:rect l="0" t="0" r="0" b="0"/>
          <a:pathLst>
            <a:path>
              <a:moveTo>
                <a:pt x="326537" y="3035217"/>
              </a:moveTo>
              <a:arcTo wR="1953840" hR="1953840" stAng="8783706" swAng="219648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0E23971-3537-416C-BD36-E007FAB927F2}">
      <dsp:nvSpPr>
        <dsp:cNvPr id="0" name=""/>
        <dsp:cNvSpPr/>
      </dsp:nvSpPr>
      <dsp:spPr>
        <a:xfrm>
          <a:off x="1656810" y="1351479"/>
          <a:ext cx="1504354" cy="977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sz="2300" kern="1200"/>
            <a:t>第三方</a:t>
          </a:r>
        </a:p>
      </dsp:txBody>
      <dsp:txXfrm>
        <a:off x="1704544" y="1399213"/>
        <a:ext cx="1408886" cy="882362"/>
      </dsp:txXfrm>
    </dsp:sp>
    <dsp:sp modelId="{CCA40654-493D-43ED-93BA-BB913B4BDF2F}">
      <dsp:nvSpPr>
        <dsp:cNvPr id="0" name=""/>
        <dsp:cNvSpPr/>
      </dsp:nvSpPr>
      <dsp:spPr>
        <a:xfrm>
          <a:off x="2313360" y="490324"/>
          <a:ext cx="3907680" cy="3907680"/>
        </a:xfrm>
        <a:custGeom>
          <a:avLst/>
          <a:gdLst/>
          <a:ahLst/>
          <a:cxnLst/>
          <a:rect l="0" t="0" r="0" b="0"/>
          <a:pathLst>
            <a:path>
              <a:moveTo>
                <a:pt x="340406" y="851876"/>
              </a:moveTo>
              <a:arcTo wR="1953840" hR="1953840" stAng="12859968" swAng="196177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45845-FB64-4F57-968C-E9AFA4FF815E}">
      <dsp:nvSpPr>
        <dsp:cNvPr id="0" name=""/>
        <dsp:cNvSpPr/>
      </dsp:nvSpPr>
      <dsp:spPr>
        <a:xfrm>
          <a:off x="0" y="0"/>
          <a:ext cx="3658279" cy="3658279"/>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A7D00-6382-4F47-A942-89C5EF470434}">
      <dsp:nvSpPr>
        <dsp:cNvPr id="0" name=""/>
        <dsp:cNvSpPr/>
      </dsp:nvSpPr>
      <dsp:spPr>
        <a:xfrm>
          <a:off x="1829139" y="0"/>
          <a:ext cx="5439166" cy="365827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sz="2500" b="1" kern="1200" dirty="0"/>
            <a:t>面向国家与区域战略</a:t>
          </a:r>
          <a:endParaRPr lang="en-US" sz="2500" b="1" kern="1200" dirty="0"/>
        </a:p>
        <a:p>
          <a:pPr lvl="0" algn="ctr" defTabSz="1111250">
            <a:lnSpc>
              <a:spcPct val="90000"/>
            </a:lnSpc>
            <a:spcBef>
              <a:spcPct val="0"/>
            </a:spcBef>
            <a:spcAft>
              <a:spcPct val="35000"/>
            </a:spcAft>
          </a:pPr>
          <a:r>
            <a:rPr lang="zh-CN" sz="2500" kern="1200" dirty="0"/>
            <a:t> </a:t>
          </a:r>
          <a:r>
            <a:rPr lang="zh-CN" sz="2500" kern="1200" dirty="0">
              <a:solidFill>
                <a:schemeClr val="accent4">
                  <a:lumMod val="50000"/>
                </a:schemeClr>
              </a:solidFill>
            </a:rPr>
            <a:t>国家与江苏教育现代化中的工院</a:t>
          </a:r>
        </a:p>
      </dsp:txBody>
      <dsp:txXfrm>
        <a:off x="1829139" y="0"/>
        <a:ext cx="5439166" cy="1097486"/>
      </dsp:txXfrm>
    </dsp:sp>
    <dsp:sp modelId="{3F1AD5E2-AB2D-47E6-9830-E41D8A40B618}">
      <dsp:nvSpPr>
        <dsp:cNvPr id="0" name=""/>
        <dsp:cNvSpPr/>
      </dsp:nvSpPr>
      <dsp:spPr>
        <a:xfrm>
          <a:off x="640200" y="1097486"/>
          <a:ext cx="2377878" cy="237787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F8FA3F-B361-4465-A497-12558A6DC5DC}">
      <dsp:nvSpPr>
        <dsp:cNvPr id="0" name=""/>
        <dsp:cNvSpPr/>
      </dsp:nvSpPr>
      <dsp:spPr>
        <a:xfrm>
          <a:off x="1829139" y="1097486"/>
          <a:ext cx="5439166" cy="237787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sz="2500" b="1" kern="1200" dirty="0"/>
            <a:t>面向社会主义新时代</a:t>
          </a:r>
          <a:endParaRPr lang="en-US" sz="2500" b="1" kern="1200" dirty="0"/>
        </a:p>
        <a:p>
          <a:pPr lvl="0" algn="ctr" defTabSz="1111250">
            <a:lnSpc>
              <a:spcPct val="90000"/>
            </a:lnSpc>
            <a:spcBef>
              <a:spcPct val="0"/>
            </a:spcBef>
            <a:spcAft>
              <a:spcPct val="35000"/>
            </a:spcAft>
          </a:pPr>
          <a:r>
            <a:rPr lang="zh-CN" sz="2500" kern="1200" dirty="0">
              <a:solidFill>
                <a:schemeClr val="accent4">
                  <a:lumMod val="50000"/>
                </a:schemeClr>
              </a:solidFill>
            </a:rPr>
            <a:t>新时代的工院</a:t>
          </a:r>
        </a:p>
      </dsp:txBody>
      <dsp:txXfrm>
        <a:off x="1829139" y="1097486"/>
        <a:ext cx="5439166" cy="1097482"/>
      </dsp:txXfrm>
    </dsp:sp>
    <dsp:sp modelId="{940FDFA4-2B36-4749-8CE1-AA213EB2E5DB}">
      <dsp:nvSpPr>
        <dsp:cNvPr id="0" name=""/>
        <dsp:cNvSpPr/>
      </dsp:nvSpPr>
      <dsp:spPr>
        <a:xfrm>
          <a:off x="1280398" y="2194968"/>
          <a:ext cx="1097482" cy="1097482"/>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24A2A3-799F-4508-9D4E-E3EB7476C3E0}">
      <dsp:nvSpPr>
        <dsp:cNvPr id="0" name=""/>
        <dsp:cNvSpPr/>
      </dsp:nvSpPr>
      <dsp:spPr>
        <a:xfrm>
          <a:off x="1829139" y="2194968"/>
          <a:ext cx="5439166" cy="109748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CN" sz="2500" b="1" kern="1200" dirty="0"/>
            <a:t>面向未来国际竞争</a:t>
          </a:r>
          <a:endParaRPr lang="en-US" sz="2500" b="1" kern="1200" dirty="0"/>
        </a:p>
        <a:p>
          <a:pPr lvl="0" algn="ctr" defTabSz="1111250">
            <a:lnSpc>
              <a:spcPct val="90000"/>
            </a:lnSpc>
            <a:spcBef>
              <a:spcPct val="0"/>
            </a:spcBef>
            <a:spcAft>
              <a:spcPct val="35000"/>
            </a:spcAft>
          </a:pPr>
          <a:r>
            <a:rPr lang="zh-CN" sz="2500" kern="1200" dirty="0">
              <a:solidFill>
                <a:schemeClr val="accent4">
                  <a:lumMod val="50000"/>
                </a:schemeClr>
              </a:solidFill>
            </a:rPr>
            <a:t>世界的工院</a:t>
          </a:r>
        </a:p>
      </dsp:txBody>
      <dsp:txXfrm>
        <a:off x="1829139" y="2194968"/>
        <a:ext cx="5439166" cy="1097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C372A-DE2D-4328-8C83-D26739521191}">
      <dsp:nvSpPr>
        <dsp:cNvPr id="0" name=""/>
        <dsp:cNvSpPr/>
      </dsp:nvSpPr>
      <dsp:spPr>
        <a:xfrm>
          <a:off x="-4622251" y="-708651"/>
          <a:ext cx="5505977" cy="5505977"/>
        </a:xfrm>
        <a:prstGeom prst="blockArc">
          <a:avLst>
            <a:gd name="adj1" fmla="val 18900000"/>
            <a:gd name="adj2" fmla="val 2700000"/>
            <a:gd name="adj3" fmla="val 392"/>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F8EE51-C0C5-4823-A1D5-225CDEEE4703}">
      <dsp:nvSpPr>
        <dsp:cNvPr id="0" name=""/>
        <dsp:cNvSpPr/>
      </dsp:nvSpPr>
      <dsp:spPr>
        <a:xfrm>
          <a:off x="462867" y="314337"/>
          <a:ext cx="4362710" cy="62900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270" tIns="60960" rIns="60960" bIns="60960" numCol="1" spcCol="1270" anchor="ctr" anchorCtr="0">
          <a:noAutofit/>
        </a:bodyPr>
        <a:lstStyle/>
        <a:p>
          <a:pPr lvl="0" algn="l" defTabSz="1066800" rtl="0">
            <a:lnSpc>
              <a:spcPct val="90000"/>
            </a:lnSpc>
            <a:spcBef>
              <a:spcPct val="0"/>
            </a:spcBef>
            <a:spcAft>
              <a:spcPct val="35000"/>
            </a:spcAft>
          </a:pPr>
          <a:r>
            <a:rPr lang="zh-CN" altLang="en-US" sz="2400" kern="1200"/>
            <a:t>发展背景</a:t>
          </a:r>
        </a:p>
      </dsp:txBody>
      <dsp:txXfrm>
        <a:off x="462867" y="314337"/>
        <a:ext cx="4362710" cy="629001"/>
      </dsp:txXfrm>
    </dsp:sp>
    <dsp:sp modelId="{B5C86604-D5F7-4106-A993-6A17597C7F74}">
      <dsp:nvSpPr>
        <dsp:cNvPr id="0" name=""/>
        <dsp:cNvSpPr/>
      </dsp:nvSpPr>
      <dsp:spPr>
        <a:xfrm>
          <a:off x="69741" y="235712"/>
          <a:ext cx="786252" cy="786252"/>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ABAFFB-0176-4292-A4A6-C7D46245968C}">
      <dsp:nvSpPr>
        <dsp:cNvPr id="0" name=""/>
        <dsp:cNvSpPr/>
      </dsp:nvSpPr>
      <dsp:spPr>
        <a:xfrm>
          <a:off x="823488" y="1258003"/>
          <a:ext cx="4002089" cy="629001"/>
        </a:xfrm>
        <a:prstGeom prst="rect">
          <a:avLst/>
        </a:prstGeom>
        <a:solidFill>
          <a:schemeClr val="accent3">
            <a:hueOff val="-4203077"/>
            <a:satOff val="16008"/>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270" tIns="60960" rIns="60960" bIns="60960" numCol="1" spcCol="1270" anchor="ctr" anchorCtr="0">
          <a:noAutofit/>
        </a:bodyPr>
        <a:lstStyle/>
        <a:p>
          <a:pPr lvl="0" algn="l" defTabSz="1066800" rtl="0">
            <a:lnSpc>
              <a:spcPct val="90000"/>
            </a:lnSpc>
            <a:spcBef>
              <a:spcPct val="0"/>
            </a:spcBef>
            <a:spcAft>
              <a:spcPct val="35000"/>
            </a:spcAft>
          </a:pPr>
          <a:r>
            <a:rPr lang="zh-CN" altLang="en-US" sz="2400" kern="1200"/>
            <a:t>制订依据</a:t>
          </a:r>
        </a:p>
      </dsp:txBody>
      <dsp:txXfrm>
        <a:off x="823488" y="1258003"/>
        <a:ext cx="4002089" cy="629001"/>
      </dsp:txXfrm>
    </dsp:sp>
    <dsp:sp modelId="{FDFA9700-E5F0-4638-9773-DA18258D9A3F}">
      <dsp:nvSpPr>
        <dsp:cNvPr id="0" name=""/>
        <dsp:cNvSpPr/>
      </dsp:nvSpPr>
      <dsp:spPr>
        <a:xfrm>
          <a:off x="430362" y="1179378"/>
          <a:ext cx="786252" cy="786252"/>
        </a:xfrm>
        <a:prstGeom prst="ellipse">
          <a:avLst/>
        </a:prstGeom>
        <a:solidFill>
          <a:schemeClr val="lt1">
            <a:hueOff val="0"/>
            <a:satOff val="0"/>
            <a:lumOff val="0"/>
            <a:alphaOff val="0"/>
          </a:schemeClr>
        </a:solidFill>
        <a:ln w="12700" cap="flat" cmpd="sng" algn="ctr">
          <a:solidFill>
            <a:schemeClr val="accent3">
              <a:hueOff val="-4203077"/>
              <a:satOff val="16008"/>
              <a:lumOff val="32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4EC5BF-30A4-4055-A4AC-15FC813CE3C8}">
      <dsp:nvSpPr>
        <dsp:cNvPr id="0" name=""/>
        <dsp:cNvSpPr/>
      </dsp:nvSpPr>
      <dsp:spPr>
        <a:xfrm>
          <a:off x="823488" y="2201669"/>
          <a:ext cx="4002089" cy="629001"/>
        </a:xfrm>
        <a:prstGeom prst="rect">
          <a:avLst/>
        </a:prstGeom>
        <a:solidFill>
          <a:schemeClr val="accent3">
            <a:hueOff val="-8406153"/>
            <a:satOff val="3201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270" tIns="60960" rIns="60960" bIns="60960" numCol="1" spcCol="1270" anchor="ctr" anchorCtr="0">
          <a:noAutofit/>
        </a:bodyPr>
        <a:lstStyle/>
        <a:p>
          <a:pPr lvl="0" algn="l" defTabSz="1066800" rtl="0">
            <a:lnSpc>
              <a:spcPct val="90000"/>
            </a:lnSpc>
            <a:spcBef>
              <a:spcPct val="0"/>
            </a:spcBef>
            <a:spcAft>
              <a:spcPct val="35000"/>
            </a:spcAft>
          </a:pPr>
          <a:r>
            <a:rPr lang="zh-CN" altLang="en-US" sz="2400" kern="1200"/>
            <a:t>“十三五”发展概况</a:t>
          </a:r>
        </a:p>
      </dsp:txBody>
      <dsp:txXfrm>
        <a:off x="823488" y="2201669"/>
        <a:ext cx="4002089" cy="629001"/>
      </dsp:txXfrm>
    </dsp:sp>
    <dsp:sp modelId="{DFC75504-7FE7-426B-B90B-B12E08C10DCB}">
      <dsp:nvSpPr>
        <dsp:cNvPr id="0" name=""/>
        <dsp:cNvSpPr/>
      </dsp:nvSpPr>
      <dsp:spPr>
        <a:xfrm>
          <a:off x="430362" y="2123043"/>
          <a:ext cx="786252" cy="786252"/>
        </a:xfrm>
        <a:prstGeom prst="ellipse">
          <a:avLst/>
        </a:prstGeom>
        <a:solidFill>
          <a:schemeClr val="lt1">
            <a:hueOff val="0"/>
            <a:satOff val="0"/>
            <a:lumOff val="0"/>
            <a:alphaOff val="0"/>
          </a:schemeClr>
        </a:solidFill>
        <a:ln w="12700" cap="flat" cmpd="sng" algn="ctr">
          <a:solidFill>
            <a:schemeClr val="accent3">
              <a:hueOff val="-8406153"/>
              <a:satOff val="32017"/>
              <a:lumOff val="65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684202-FB9F-4A72-86E1-0399F8562B09}">
      <dsp:nvSpPr>
        <dsp:cNvPr id="0" name=""/>
        <dsp:cNvSpPr/>
      </dsp:nvSpPr>
      <dsp:spPr>
        <a:xfrm>
          <a:off x="462867" y="3145335"/>
          <a:ext cx="4362710" cy="629001"/>
        </a:xfrm>
        <a:prstGeom prst="rect">
          <a:avLst/>
        </a:prstGeom>
        <a:solidFill>
          <a:schemeClr val="accent3">
            <a:hueOff val="-12609229"/>
            <a:satOff val="48025"/>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9270" tIns="60960" rIns="60960" bIns="60960" numCol="1" spcCol="1270" anchor="ctr" anchorCtr="0">
          <a:noAutofit/>
        </a:bodyPr>
        <a:lstStyle/>
        <a:p>
          <a:pPr lvl="0" algn="l" defTabSz="1066800" rtl="0">
            <a:lnSpc>
              <a:spcPct val="90000"/>
            </a:lnSpc>
            <a:spcBef>
              <a:spcPct val="0"/>
            </a:spcBef>
            <a:spcAft>
              <a:spcPct val="35000"/>
            </a:spcAft>
          </a:pPr>
          <a:r>
            <a:rPr lang="zh-CN" altLang="en-US" sz="2400" kern="1200" dirty="0"/>
            <a:t>“十四五”发展使命</a:t>
          </a:r>
        </a:p>
      </dsp:txBody>
      <dsp:txXfrm>
        <a:off x="462867" y="3145335"/>
        <a:ext cx="4362710" cy="629001"/>
      </dsp:txXfrm>
    </dsp:sp>
    <dsp:sp modelId="{AE056CD0-4453-4BFE-9A2A-0985EAB1DC73}">
      <dsp:nvSpPr>
        <dsp:cNvPr id="0" name=""/>
        <dsp:cNvSpPr/>
      </dsp:nvSpPr>
      <dsp:spPr>
        <a:xfrm>
          <a:off x="69741" y="3066709"/>
          <a:ext cx="786252" cy="786252"/>
        </a:xfrm>
        <a:prstGeom prst="ellipse">
          <a:avLst/>
        </a:prstGeom>
        <a:solidFill>
          <a:schemeClr val="lt1">
            <a:hueOff val="0"/>
            <a:satOff val="0"/>
            <a:lumOff val="0"/>
            <a:alphaOff val="0"/>
          </a:schemeClr>
        </a:solidFill>
        <a:ln w="12700" cap="flat" cmpd="sng" algn="ctr">
          <a:solidFill>
            <a:schemeClr val="accent3">
              <a:hueOff val="-12609229"/>
              <a:satOff val="48025"/>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9A370-FF9C-4B57-AE92-979B30B7D988}">
      <dsp:nvSpPr>
        <dsp:cNvPr id="0" name=""/>
        <dsp:cNvSpPr/>
      </dsp:nvSpPr>
      <dsp:spPr>
        <a:xfrm>
          <a:off x="0" y="169333"/>
          <a:ext cx="8128000" cy="5079999"/>
        </a:xfrm>
        <a:prstGeom prst="swooshArrow">
          <a:avLst>
            <a:gd name="adj1" fmla="val 25000"/>
            <a:gd name="adj2" fmla="val 25000"/>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9BEA1330-DC93-495E-9732-8119C587DFD0}">
      <dsp:nvSpPr>
        <dsp:cNvPr id="0" name=""/>
        <dsp:cNvSpPr/>
      </dsp:nvSpPr>
      <dsp:spPr>
        <a:xfrm>
          <a:off x="1032256" y="3675549"/>
          <a:ext cx="211328" cy="211328"/>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0CC4343-9C19-4523-B47B-D2037B4156F5}">
      <dsp:nvSpPr>
        <dsp:cNvPr id="0" name=""/>
        <dsp:cNvSpPr/>
      </dsp:nvSpPr>
      <dsp:spPr>
        <a:xfrm>
          <a:off x="1137920" y="3781213"/>
          <a:ext cx="1893824" cy="1468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78" tIns="0" rIns="0" bIns="0" numCol="1" spcCol="1270" anchor="t" anchorCtr="0">
          <a:noAutofit/>
        </a:bodyPr>
        <a:lstStyle/>
        <a:p>
          <a:pPr lvl="0" algn="l" defTabSz="2044700">
            <a:lnSpc>
              <a:spcPct val="90000"/>
            </a:lnSpc>
            <a:spcBef>
              <a:spcPct val="0"/>
            </a:spcBef>
            <a:spcAft>
              <a:spcPct val="35000"/>
            </a:spcAft>
          </a:pPr>
          <a:r>
            <a:rPr lang="en-US" altLang="zh-CN" sz="4600" kern="1200" dirty="0"/>
            <a:t>2017</a:t>
          </a:r>
        </a:p>
        <a:p>
          <a:pPr lvl="0" algn="l" defTabSz="2044700">
            <a:lnSpc>
              <a:spcPct val="90000"/>
            </a:lnSpc>
            <a:spcBef>
              <a:spcPct val="0"/>
            </a:spcBef>
            <a:spcAft>
              <a:spcPct val="35000"/>
            </a:spcAft>
          </a:pPr>
          <a:r>
            <a:rPr lang="zh-CN" altLang="en-US" sz="1800" kern="1200" dirty="0"/>
            <a:t>国赛</a:t>
          </a:r>
          <a:r>
            <a:rPr lang="en-US" altLang="zh-CN" sz="1800" kern="1200" dirty="0"/>
            <a:t>2</a:t>
          </a:r>
          <a:r>
            <a:rPr lang="zh-CN" altLang="en-US" sz="1800" kern="1200" dirty="0"/>
            <a:t>个一等奖</a:t>
          </a:r>
          <a:endParaRPr lang="en-US" altLang="zh-CN" sz="1800" kern="1200" dirty="0"/>
        </a:p>
        <a:p>
          <a:pPr lvl="0" algn="l" defTabSz="2044700">
            <a:lnSpc>
              <a:spcPct val="90000"/>
            </a:lnSpc>
            <a:spcBef>
              <a:spcPct val="0"/>
            </a:spcBef>
            <a:spcAft>
              <a:spcPct val="35000"/>
            </a:spcAft>
          </a:pPr>
          <a:r>
            <a:rPr lang="zh-CN" altLang="en-US" sz="1800" kern="1200" dirty="0"/>
            <a:t>国际影响</a:t>
          </a:r>
          <a:r>
            <a:rPr lang="en-US" altLang="zh-CN" sz="1800" kern="1200" dirty="0"/>
            <a:t>50</a:t>
          </a:r>
          <a:r>
            <a:rPr lang="zh-CN" altLang="en-US" sz="1800" kern="1200" dirty="0"/>
            <a:t>强</a:t>
          </a:r>
        </a:p>
      </dsp:txBody>
      <dsp:txXfrm>
        <a:off x="1137920" y="3781213"/>
        <a:ext cx="1893824" cy="1468120"/>
      </dsp:txXfrm>
    </dsp:sp>
    <dsp:sp modelId="{7C700298-AFAA-4B6D-AAEF-733CC203186B}">
      <dsp:nvSpPr>
        <dsp:cNvPr id="0" name=""/>
        <dsp:cNvSpPr/>
      </dsp:nvSpPr>
      <dsp:spPr>
        <a:xfrm>
          <a:off x="2897632" y="2294805"/>
          <a:ext cx="382016" cy="382016"/>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3B76151-982F-4B69-B505-D864A9E1A489}">
      <dsp:nvSpPr>
        <dsp:cNvPr id="0" name=""/>
        <dsp:cNvSpPr/>
      </dsp:nvSpPr>
      <dsp:spPr>
        <a:xfrm>
          <a:off x="3243380" y="2485813"/>
          <a:ext cx="1641238" cy="276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22" tIns="0" rIns="0" bIns="0" numCol="1" spcCol="1270" anchor="t" anchorCtr="0">
          <a:noAutofit/>
        </a:bodyPr>
        <a:lstStyle/>
        <a:p>
          <a:pPr lvl="0" algn="l" defTabSz="2044700">
            <a:lnSpc>
              <a:spcPct val="90000"/>
            </a:lnSpc>
            <a:spcBef>
              <a:spcPct val="0"/>
            </a:spcBef>
            <a:spcAft>
              <a:spcPct val="35000"/>
            </a:spcAft>
          </a:pPr>
          <a:r>
            <a:rPr lang="en-US" altLang="zh-CN" sz="4600" kern="1200" dirty="0">
              <a:solidFill>
                <a:srgbClr val="000000">
                  <a:hueOff val="0"/>
                  <a:satOff val="0"/>
                  <a:lumOff val="0"/>
                  <a:alphaOff val="0"/>
                </a:srgbClr>
              </a:solidFill>
              <a:latin typeface="Arial"/>
              <a:ea typeface="黑体" panose="02010609060101010101" pitchFamily="49" charset="-122"/>
              <a:cs typeface="+mn-cs"/>
            </a:rPr>
            <a:t>2018</a:t>
          </a:r>
        </a:p>
        <a:p>
          <a:pPr lvl="0" algn="l" defTabSz="2044700">
            <a:lnSpc>
              <a:spcPct val="90000"/>
            </a:lnSpc>
            <a:spcBef>
              <a:spcPct val="0"/>
            </a:spcBef>
            <a:spcAft>
              <a:spcPct val="35000"/>
            </a:spcAft>
          </a:pPr>
          <a:r>
            <a:rPr lang="zh-CN" altLang="en-US" sz="1800" kern="1200" dirty="0"/>
            <a:t>国家教学成果奖</a:t>
          </a:r>
          <a:r>
            <a:rPr lang="en-US" altLang="zh-CN" sz="1800" kern="1200" dirty="0"/>
            <a:t>2</a:t>
          </a:r>
          <a:r>
            <a:rPr lang="zh-CN" altLang="en-US" sz="1800" kern="1200" dirty="0"/>
            <a:t>项</a:t>
          </a:r>
          <a:endParaRPr lang="en-US" altLang="zh-CN" sz="1800" kern="1200" dirty="0"/>
        </a:p>
        <a:p>
          <a:pPr lvl="0" algn="l" defTabSz="2044700">
            <a:lnSpc>
              <a:spcPct val="90000"/>
            </a:lnSpc>
            <a:spcBef>
              <a:spcPct val="0"/>
            </a:spcBef>
            <a:spcAft>
              <a:spcPct val="35000"/>
            </a:spcAft>
          </a:pPr>
          <a:r>
            <a:rPr lang="zh-CN" altLang="en-US" sz="1800" kern="1200" dirty="0"/>
            <a:t>现代学徒制试点</a:t>
          </a:r>
          <a:endParaRPr lang="en-US" altLang="zh-CN" sz="1800" kern="1200" dirty="0"/>
        </a:p>
        <a:p>
          <a:pPr lvl="0" algn="l" defTabSz="2044700">
            <a:lnSpc>
              <a:spcPct val="90000"/>
            </a:lnSpc>
            <a:spcBef>
              <a:spcPct val="0"/>
            </a:spcBef>
            <a:spcAft>
              <a:spcPct val="35000"/>
            </a:spcAft>
          </a:pPr>
          <a:r>
            <a:rPr lang="zh-CN" altLang="en-US" sz="1800" kern="1200" dirty="0"/>
            <a:t>江苏省高水平高职院校</a:t>
          </a:r>
        </a:p>
      </dsp:txBody>
      <dsp:txXfrm>
        <a:off x="3243380" y="2485813"/>
        <a:ext cx="1641238" cy="2763519"/>
      </dsp:txXfrm>
    </dsp:sp>
    <dsp:sp modelId="{B45CB0E4-8E69-46D4-BF40-75050FD58B54}">
      <dsp:nvSpPr>
        <dsp:cNvPr id="0" name=""/>
        <dsp:cNvSpPr/>
      </dsp:nvSpPr>
      <dsp:spPr>
        <a:xfrm>
          <a:off x="4821643" y="1568299"/>
          <a:ext cx="528320" cy="52832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3C06060-7284-4308-8F69-1D1AF79FFEB1}">
      <dsp:nvSpPr>
        <dsp:cNvPr id="0" name=""/>
        <dsp:cNvSpPr/>
      </dsp:nvSpPr>
      <dsp:spPr>
        <a:xfrm>
          <a:off x="5189302" y="1741894"/>
          <a:ext cx="1695273" cy="353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946" tIns="0" rIns="0" bIns="0" numCol="1" spcCol="1270" anchor="t" anchorCtr="0">
          <a:noAutofit/>
        </a:bodyPr>
        <a:lstStyle/>
        <a:p>
          <a:pPr lvl="0" algn="l" defTabSz="2044700">
            <a:lnSpc>
              <a:spcPct val="90000"/>
            </a:lnSpc>
            <a:spcBef>
              <a:spcPct val="0"/>
            </a:spcBef>
            <a:spcAft>
              <a:spcPct val="35000"/>
            </a:spcAft>
          </a:pPr>
          <a:r>
            <a:rPr lang="en-US" altLang="zh-CN" sz="4600" kern="1200" dirty="0">
              <a:solidFill>
                <a:srgbClr val="000000">
                  <a:hueOff val="0"/>
                  <a:satOff val="0"/>
                  <a:lumOff val="0"/>
                  <a:alphaOff val="0"/>
                </a:srgbClr>
              </a:solidFill>
              <a:latin typeface="Arial"/>
              <a:ea typeface="黑体" panose="02010609060101010101" pitchFamily="49" charset="-122"/>
              <a:cs typeface="+mn-cs"/>
            </a:rPr>
            <a:t>2019</a:t>
          </a:r>
        </a:p>
        <a:p>
          <a:pPr lvl="0" algn="l" defTabSz="2044700">
            <a:lnSpc>
              <a:spcPct val="90000"/>
            </a:lnSpc>
            <a:spcBef>
              <a:spcPct val="0"/>
            </a:spcBef>
            <a:spcAft>
              <a:spcPct val="35000"/>
            </a:spcAft>
          </a:pPr>
          <a:r>
            <a:rPr lang="zh-CN" altLang="en-US" sz="1800" kern="1200" dirty="0"/>
            <a:t>国家“双高计划”</a:t>
          </a:r>
          <a:endParaRPr lang="en-US" altLang="zh-CN" sz="1800" kern="1200" dirty="0"/>
        </a:p>
        <a:p>
          <a:pPr lvl="0" algn="l" defTabSz="2044700">
            <a:lnSpc>
              <a:spcPct val="90000"/>
            </a:lnSpc>
            <a:spcBef>
              <a:spcPct val="0"/>
            </a:spcBef>
            <a:spcAft>
              <a:spcPct val="35000"/>
            </a:spcAft>
          </a:pPr>
          <a:r>
            <a:rPr lang="zh-CN" altLang="en-US" sz="1800" kern="1200" dirty="0"/>
            <a:t>国家第一方阵</a:t>
          </a:r>
          <a:endParaRPr lang="en-US" altLang="zh-CN" sz="1800" kern="1200" dirty="0"/>
        </a:p>
        <a:p>
          <a:pPr lvl="0" algn="l" defTabSz="2044700">
            <a:lnSpc>
              <a:spcPct val="90000"/>
            </a:lnSpc>
            <a:spcBef>
              <a:spcPct val="0"/>
            </a:spcBef>
            <a:spcAft>
              <a:spcPct val="35000"/>
            </a:spcAft>
          </a:pPr>
          <a:endParaRPr lang="zh-CN" altLang="en-US" sz="1800" kern="1200" dirty="0"/>
        </a:p>
      </dsp:txBody>
      <dsp:txXfrm>
        <a:off x="5189302" y="1741894"/>
        <a:ext cx="1695273" cy="35306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D041A-10D7-4985-83A2-65BF12DF3290}">
      <dsp:nvSpPr>
        <dsp:cNvPr id="0" name=""/>
        <dsp:cNvSpPr/>
      </dsp:nvSpPr>
      <dsp:spPr>
        <a:xfrm>
          <a:off x="1358454" y="539061"/>
          <a:ext cx="3601830" cy="3601830"/>
        </a:xfrm>
        <a:prstGeom prst="blockArc">
          <a:avLst>
            <a:gd name="adj1" fmla="val 10800000"/>
            <a:gd name="adj2" fmla="val 162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ED3FA3-732C-44EB-BB7D-E28997E6DE0B}">
      <dsp:nvSpPr>
        <dsp:cNvPr id="0" name=""/>
        <dsp:cNvSpPr/>
      </dsp:nvSpPr>
      <dsp:spPr>
        <a:xfrm>
          <a:off x="1358454" y="539061"/>
          <a:ext cx="3601830" cy="3601830"/>
        </a:xfrm>
        <a:prstGeom prst="blockArc">
          <a:avLst>
            <a:gd name="adj1" fmla="val 5400000"/>
            <a:gd name="adj2" fmla="val 108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CFCF78-A336-4F79-8F4A-3582F6D0476E}">
      <dsp:nvSpPr>
        <dsp:cNvPr id="0" name=""/>
        <dsp:cNvSpPr/>
      </dsp:nvSpPr>
      <dsp:spPr>
        <a:xfrm>
          <a:off x="1358454" y="539061"/>
          <a:ext cx="3601830" cy="3601830"/>
        </a:xfrm>
        <a:prstGeom prst="blockArc">
          <a:avLst>
            <a:gd name="adj1" fmla="val 0"/>
            <a:gd name="adj2" fmla="val 54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0E2B81-6F8F-49B3-9383-18436A021150}">
      <dsp:nvSpPr>
        <dsp:cNvPr id="0" name=""/>
        <dsp:cNvSpPr/>
      </dsp:nvSpPr>
      <dsp:spPr>
        <a:xfrm>
          <a:off x="1358454" y="539061"/>
          <a:ext cx="3601830" cy="3601830"/>
        </a:xfrm>
        <a:prstGeom prst="blockArc">
          <a:avLst>
            <a:gd name="adj1" fmla="val 16200000"/>
            <a:gd name="adj2" fmla="val 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37C292-4DDC-4D3A-9D67-38FF0A95BFC6}">
      <dsp:nvSpPr>
        <dsp:cNvPr id="0" name=""/>
        <dsp:cNvSpPr/>
      </dsp:nvSpPr>
      <dsp:spPr>
        <a:xfrm>
          <a:off x="2330960" y="1511567"/>
          <a:ext cx="1656818" cy="1656818"/>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zh-CN" altLang="en-US" sz="3600" kern="1200" dirty="0"/>
            <a:t>政治工程</a:t>
          </a:r>
        </a:p>
      </dsp:txBody>
      <dsp:txXfrm>
        <a:off x="2573595" y="1754202"/>
        <a:ext cx="1171548" cy="1171548"/>
      </dsp:txXfrm>
    </dsp:sp>
    <dsp:sp modelId="{7CB2A92C-1154-4E69-B6AB-669C1722E4B2}">
      <dsp:nvSpPr>
        <dsp:cNvPr id="0" name=""/>
        <dsp:cNvSpPr/>
      </dsp:nvSpPr>
      <dsp:spPr>
        <a:xfrm>
          <a:off x="2579483" y="926"/>
          <a:ext cx="1159772" cy="1159772"/>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zh-CN" altLang="en-US" sz="2500" kern="1200" dirty="0"/>
            <a:t>组织工程</a:t>
          </a:r>
        </a:p>
      </dsp:txBody>
      <dsp:txXfrm>
        <a:off x="2749328" y="170771"/>
        <a:ext cx="820082" cy="820082"/>
      </dsp:txXfrm>
    </dsp:sp>
    <dsp:sp modelId="{43582883-E7F7-48C1-BBA6-D022E32BE1EF}">
      <dsp:nvSpPr>
        <dsp:cNvPr id="0" name=""/>
        <dsp:cNvSpPr/>
      </dsp:nvSpPr>
      <dsp:spPr>
        <a:xfrm>
          <a:off x="4338647" y="1760090"/>
          <a:ext cx="1159772" cy="1159772"/>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zh-CN" altLang="en-US" sz="2500" kern="1200" dirty="0"/>
            <a:t>纪律工程</a:t>
          </a:r>
        </a:p>
      </dsp:txBody>
      <dsp:txXfrm>
        <a:off x="4508492" y="1929935"/>
        <a:ext cx="820082" cy="820082"/>
      </dsp:txXfrm>
    </dsp:sp>
    <dsp:sp modelId="{52ED78F3-E1BC-4CE5-9280-45726D0C2896}">
      <dsp:nvSpPr>
        <dsp:cNvPr id="0" name=""/>
        <dsp:cNvSpPr/>
      </dsp:nvSpPr>
      <dsp:spPr>
        <a:xfrm>
          <a:off x="2579483" y="3519253"/>
          <a:ext cx="1159772" cy="1159772"/>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zh-CN" altLang="en-US" sz="2500" kern="1200" dirty="0"/>
            <a:t>作风工程</a:t>
          </a:r>
        </a:p>
      </dsp:txBody>
      <dsp:txXfrm>
        <a:off x="2749328" y="3689098"/>
        <a:ext cx="820082" cy="820082"/>
      </dsp:txXfrm>
    </dsp:sp>
    <dsp:sp modelId="{A543A27B-E73F-40D5-A01B-D14A4E1A0B27}">
      <dsp:nvSpPr>
        <dsp:cNvPr id="0" name=""/>
        <dsp:cNvSpPr/>
      </dsp:nvSpPr>
      <dsp:spPr>
        <a:xfrm>
          <a:off x="820320" y="1760090"/>
          <a:ext cx="1159772" cy="1159772"/>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zh-CN" altLang="en-US" sz="2500" kern="1200" dirty="0"/>
            <a:t>思想工程</a:t>
          </a:r>
        </a:p>
      </dsp:txBody>
      <dsp:txXfrm>
        <a:off x="990165" y="1929935"/>
        <a:ext cx="820082" cy="8200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C3258-3A0A-4CE5-AE5E-61E1052B0992}">
      <dsp:nvSpPr>
        <dsp:cNvPr id="0" name=""/>
        <dsp:cNvSpPr/>
      </dsp:nvSpPr>
      <dsp:spPr>
        <a:xfrm rot="5400000">
          <a:off x="-48996" y="144386"/>
          <a:ext cx="1371321" cy="1091540"/>
        </a:xfrm>
        <a:prstGeom prst="chevron">
          <a:avLst/>
        </a:prstGeom>
        <a:solidFill>
          <a:srgbClr val="C00000"/>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zh-CN" altLang="en-US" sz="1400" kern="1200" dirty="0">
            <a:solidFill>
              <a:schemeClr val="tx1"/>
            </a:solidFill>
            <a:latin typeface="微软雅黑" panose="020B0503020204020204" pitchFamily="34" charset="-122"/>
            <a:ea typeface="微软雅黑" panose="020B0503020204020204" pitchFamily="34" charset="-122"/>
          </a:endParaRPr>
        </a:p>
      </dsp:txBody>
      <dsp:txXfrm rot="-5400000">
        <a:off x="90895" y="550265"/>
        <a:ext cx="1091540" cy="279781"/>
      </dsp:txXfrm>
    </dsp:sp>
    <dsp:sp modelId="{4C6E4E64-0980-4BD5-AE2D-BDEA3C06CBD7}">
      <dsp:nvSpPr>
        <dsp:cNvPr id="0" name=""/>
        <dsp:cNvSpPr/>
      </dsp:nvSpPr>
      <dsp:spPr>
        <a:xfrm rot="5400000">
          <a:off x="4689074" y="-3368220"/>
          <a:ext cx="891359" cy="7719653"/>
        </a:xfrm>
        <a:prstGeom prst="round2Same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Char char="••"/>
          </a:pPr>
          <a:r>
            <a:rPr lang="zh-CN" altLang="en-US" sz="2000" b="1" kern="1200" dirty="0">
              <a:solidFill>
                <a:schemeClr val="bg2">
                  <a:lumMod val="25000"/>
                </a:schemeClr>
              </a:solidFill>
              <a:latin typeface="微软雅黑" panose="020B0503020204020204" pitchFamily="34" charset="-122"/>
              <a:ea typeface="微软雅黑" panose="020B0503020204020204" pitchFamily="34" charset="-122"/>
            </a:rPr>
            <a:t> 对成果形成与保护</a:t>
          </a:r>
          <a:r>
            <a:rPr lang="zh-CN" altLang="en-US" sz="1400" kern="12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1800" kern="1200" dirty="0">
              <a:solidFill>
                <a:schemeClr val="bg2">
                  <a:lumMod val="25000"/>
                </a:schemeClr>
              </a:solidFill>
              <a:latin typeface="微软雅黑" panose="020B0503020204020204" pitchFamily="34" charset="-122"/>
              <a:ea typeface="微软雅黑" panose="020B0503020204020204" pitchFamily="34" charset="-122"/>
            </a:rPr>
            <a:t>鼓励及时启动专利申请，第三方中介机构参与科技成果发掘、重点推介具有潜在市场价值的成果</a:t>
          </a:r>
          <a:endParaRPr lang="zh-CN" altLang="en-US" sz="2000" b="1" kern="1200" dirty="0">
            <a:solidFill>
              <a:schemeClr val="bg2">
                <a:lumMod val="25000"/>
              </a:schemeClr>
            </a:solidFill>
            <a:latin typeface="微软雅黑" panose="020B0503020204020204" pitchFamily="34" charset="-122"/>
            <a:ea typeface="微软雅黑" panose="020B0503020204020204" pitchFamily="34" charset="-122"/>
          </a:endParaRPr>
        </a:p>
      </dsp:txBody>
      <dsp:txXfrm rot="-5400000">
        <a:off x="1274928" y="89439"/>
        <a:ext cx="7676140" cy="804333"/>
      </dsp:txXfrm>
    </dsp:sp>
    <dsp:sp modelId="{67C50C03-3718-4896-9331-73061B2BFE1B}">
      <dsp:nvSpPr>
        <dsp:cNvPr id="0" name=""/>
        <dsp:cNvSpPr/>
      </dsp:nvSpPr>
      <dsp:spPr>
        <a:xfrm rot="5400000">
          <a:off x="-48996" y="1449588"/>
          <a:ext cx="1371321" cy="1091540"/>
        </a:xfrm>
        <a:prstGeom prst="chevron">
          <a:avLst/>
        </a:prstGeom>
        <a:solidFill>
          <a:srgbClr val="F7B447"/>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zh-CN" altLang="en-US" sz="1400" kern="1200" dirty="0">
            <a:solidFill>
              <a:schemeClr val="tx1"/>
            </a:solidFill>
            <a:latin typeface="微软雅黑" panose="020B0503020204020204" pitchFamily="34" charset="-122"/>
            <a:ea typeface="微软雅黑" panose="020B0503020204020204" pitchFamily="34" charset="-122"/>
          </a:endParaRPr>
        </a:p>
      </dsp:txBody>
      <dsp:txXfrm rot="-5400000">
        <a:off x="90895" y="1855467"/>
        <a:ext cx="1091540" cy="279781"/>
      </dsp:txXfrm>
    </dsp:sp>
    <dsp:sp modelId="{887D2F64-7446-4C4A-A832-E15F4D017838}">
      <dsp:nvSpPr>
        <dsp:cNvPr id="0" name=""/>
        <dsp:cNvSpPr/>
      </dsp:nvSpPr>
      <dsp:spPr>
        <a:xfrm rot="5400000">
          <a:off x="4565224" y="-2063019"/>
          <a:ext cx="1139058" cy="7719653"/>
        </a:xfrm>
        <a:prstGeom prst="round2Same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114300" lvl="1" indent="0" algn="l" defTabSz="889000">
            <a:lnSpc>
              <a:spcPct val="90000"/>
            </a:lnSpc>
            <a:spcBef>
              <a:spcPct val="0"/>
            </a:spcBef>
            <a:spcAft>
              <a:spcPct val="15000"/>
            </a:spcAft>
            <a:buChar char="••"/>
          </a:pPr>
          <a:r>
            <a:rPr lang="zh-CN" altLang="en-US" sz="2000" b="1" kern="1200" dirty="0">
              <a:solidFill>
                <a:schemeClr val="bg2">
                  <a:lumMod val="25000"/>
                </a:schemeClr>
              </a:solidFill>
              <a:latin typeface="微软雅黑" panose="020B0503020204020204" pitchFamily="34" charset="-122"/>
              <a:ea typeface="微软雅黑" panose="020B0503020204020204" pitchFamily="34" charset="-122"/>
            </a:rPr>
            <a:t>拓宽转化流程  </a:t>
          </a:r>
          <a:r>
            <a:rPr lang="zh-CN" altLang="en-US" sz="1400" kern="12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1800" kern="1200" dirty="0">
              <a:solidFill>
                <a:schemeClr val="bg2">
                  <a:lumMod val="25000"/>
                </a:schemeClr>
              </a:solidFill>
              <a:latin typeface="微软雅黑" panose="020B0503020204020204" pitchFamily="34" charset="-122"/>
              <a:ea typeface="微软雅黑" panose="020B0503020204020204" pitchFamily="34" charset="-122"/>
            </a:rPr>
            <a:t>形式多样（转让、许可使用、合作转化、作价投资、折算股份或出资、其他）、提供</a:t>
          </a:r>
          <a:r>
            <a:rPr lang="zh-CN" altLang="en-US" sz="1800" kern="1200" dirty="0">
              <a:solidFill>
                <a:srgbClr val="E7E6E6">
                  <a:lumMod val="25000"/>
                </a:srgbClr>
              </a:solidFill>
              <a:latin typeface="微软雅黑" panose="020B0503020204020204" pitchFamily="34" charset="-122"/>
              <a:ea typeface="微软雅黑" panose="020B0503020204020204" pitchFamily="34" charset="-122"/>
              <a:cs typeface="+mn-cs"/>
            </a:rPr>
            <a:t>法律， 服务、鼓励采用中介机构服务、降低科技人员承担的风险</a:t>
          </a:r>
        </a:p>
      </dsp:txBody>
      <dsp:txXfrm rot="-5400000">
        <a:off x="1274927" y="1282882"/>
        <a:ext cx="7664049" cy="1027850"/>
      </dsp:txXfrm>
    </dsp:sp>
    <dsp:sp modelId="{66A8088F-7760-42A1-B1DB-94D979272265}">
      <dsp:nvSpPr>
        <dsp:cNvPr id="0" name=""/>
        <dsp:cNvSpPr/>
      </dsp:nvSpPr>
      <dsp:spPr>
        <a:xfrm rot="5400000">
          <a:off x="-48996" y="2630939"/>
          <a:ext cx="1371321" cy="1091540"/>
        </a:xfrm>
        <a:prstGeom prst="chevron">
          <a:avLst/>
        </a:prstGeom>
        <a:solidFill>
          <a:srgbClr val="32B6A1"/>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zh-CN" altLang="en-US" sz="1400" kern="1200" dirty="0">
            <a:solidFill>
              <a:schemeClr val="tx1"/>
            </a:solidFill>
            <a:latin typeface="微软雅黑" panose="020B0503020204020204" pitchFamily="34" charset="-122"/>
            <a:ea typeface="微软雅黑" panose="020B0503020204020204" pitchFamily="34" charset="-122"/>
          </a:endParaRPr>
        </a:p>
      </dsp:txBody>
      <dsp:txXfrm rot="-5400000">
        <a:off x="90895" y="3036818"/>
        <a:ext cx="1091540" cy="279781"/>
      </dsp:txXfrm>
    </dsp:sp>
    <dsp:sp modelId="{A51C04B1-9737-4764-8DCC-64C77C1585C5}">
      <dsp:nvSpPr>
        <dsp:cNvPr id="0" name=""/>
        <dsp:cNvSpPr/>
      </dsp:nvSpPr>
      <dsp:spPr>
        <a:xfrm rot="5400000">
          <a:off x="4689074" y="-881667"/>
          <a:ext cx="891359" cy="7719653"/>
        </a:xfrm>
        <a:prstGeom prst="round2SameRect">
          <a:avLst/>
        </a:prstGeom>
        <a:solidFill>
          <a:schemeClr val="lt1">
            <a:alpha val="90000"/>
            <a:hueOff val="0"/>
            <a:satOff val="0"/>
            <a:lumOff val="0"/>
            <a:alphaOff val="0"/>
          </a:schemeClr>
        </a:solidFill>
        <a:ln w="127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Char char="••"/>
          </a:pPr>
          <a:r>
            <a:rPr lang="zh-CN" altLang="en-US" sz="2000" b="1" kern="1200" dirty="0">
              <a:solidFill>
                <a:schemeClr val="bg2">
                  <a:lumMod val="25000"/>
                </a:schemeClr>
              </a:solidFill>
              <a:latin typeface="微软雅黑" panose="020B0503020204020204" pitchFamily="34" charset="-122"/>
              <a:ea typeface="微软雅黑" panose="020B0503020204020204" pitchFamily="34" charset="-122"/>
            </a:rPr>
            <a:t> 发挥收益分配引导作用  </a:t>
          </a:r>
          <a:r>
            <a:rPr lang="zh-CN" altLang="en-US" sz="1800" kern="1200" dirty="0">
              <a:solidFill>
                <a:schemeClr val="bg2">
                  <a:lumMod val="25000"/>
                </a:schemeClr>
              </a:solidFill>
              <a:latin typeface="微软雅黑" panose="020B0503020204020204" pitchFamily="34" charset="-122"/>
              <a:ea typeface="微软雅黑" panose="020B0503020204020204" pitchFamily="34" charset="-122"/>
            </a:rPr>
            <a:t> 净收益：成果完成人占</a:t>
          </a:r>
          <a:r>
            <a:rPr lang="zh-CN" altLang="en-US" sz="1800" kern="1200" dirty="0">
              <a:solidFill>
                <a:srgbClr val="FF0000"/>
              </a:solidFill>
              <a:latin typeface="微软雅黑" panose="020B0503020204020204" pitchFamily="34" charset="-122"/>
              <a:ea typeface="微软雅黑" panose="020B0503020204020204" pitchFamily="34" charset="-122"/>
            </a:rPr>
            <a:t>？%</a:t>
          </a:r>
          <a:r>
            <a:rPr lang="zh-CN" altLang="en-US" sz="1800" kern="1200" dirty="0">
              <a:solidFill>
                <a:schemeClr val="bg2">
                  <a:lumMod val="25000"/>
                </a:schemeClr>
              </a:solidFill>
              <a:latin typeface="微软雅黑" panose="020B0503020204020204" pitchFamily="34" charset="-122"/>
              <a:ea typeface="微软雅黑" panose="020B0503020204020204" pitchFamily="34" charset="-122"/>
            </a:rPr>
            <a:t>、对成果转化作出重要贡献的机构和个人给予</a:t>
          </a:r>
          <a:r>
            <a:rPr lang="zh-CN" altLang="en-US" sz="1800" kern="1200" dirty="0">
              <a:solidFill>
                <a:srgbClr val="FF0000"/>
              </a:solidFill>
              <a:latin typeface="微软雅黑" panose="020B0503020204020204" pitchFamily="34" charset="-122"/>
              <a:ea typeface="微软雅黑" panose="020B0503020204020204" pitchFamily="34" charset="-122"/>
            </a:rPr>
            <a:t>？%</a:t>
          </a:r>
          <a:r>
            <a:rPr lang="zh-CN" altLang="en-US" sz="1800" kern="1200" dirty="0">
              <a:solidFill>
                <a:schemeClr val="bg2">
                  <a:lumMod val="25000"/>
                </a:schemeClr>
              </a:solidFill>
              <a:latin typeface="微软雅黑" panose="020B0503020204020204" pitchFamily="34" charset="-122"/>
              <a:ea typeface="微软雅黑" panose="020B0503020204020204" pitchFamily="34" charset="-122"/>
            </a:rPr>
            <a:t>的奖励</a:t>
          </a:r>
          <a:endParaRPr lang="zh-CN" altLang="en-US" sz="2000" b="1" kern="1200" dirty="0">
            <a:solidFill>
              <a:schemeClr val="bg2">
                <a:lumMod val="25000"/>
              </a:schemeClr>
            </a:solidFill>
            <a:latin typeface="微软雅黑" panose="020B0503020204020204" pitchFamily="34" charset="-122"/>
            <a:ea typeface="微软雅黑" panose="020B0503020204020204" pitchFamily="34" charset="-122"/>
          </a:endParaRPr>
        </a:p>
      </dsp:txBody>
      <dsp:txXfrm rot="-5400000">
        <a:off x="1274928" y="2575992"/>
        <a:ext cx="7676140" cy="8043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C8922-AE9C-421A-A0B0-A33D330BA9AD}">
      <dsp:nvSpPr>
        <dsp:cNvPr id="0" name=""/>
        <dsp:cNvSpPr/>
      </dsp:nvSpPr>
      <dsp:spPr>
        <a:xfrm>
          <a:off x="0" y="0"/>
          <a:ext cx="1643062" cy="464263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zh-CN" sz="2100" b="1" kern="1200" dirty="0"/>
            <a:t>落实立德树人根本任务，深化“三全”育人</a:t>
          </a:r>
          <a:endParaRPr lang="zh-CN" sz="2100" kern="1200" dirty="0"/>
        </a:p>
      </dsp:txBody>
      <dsp:txXfrm>
        <a:off x="0" y="1857052"/>
        <a:ext cx="1643062" cy="1857052"/>
      </dsp:txXfrm>
    </dsp:sp>
    <dsp:sp modelId="{CB508601-4772-4AC4-8E09-75153610F02B}">
      <dsp:nvSpPr>
        <dsp:cNvPr id="0" name=""/>
        <dsp:cNvSpPr/>
      </dsp:nvSpPr>
      <dsp:spPr>
        <a:xfrm>
          <a:off x="49291" y="278557"/>
          <a:ext cx="1544478" cy="1545996"/>
        </a:xfrm>
        <a:prstGeom prst="ellipse">
          <a:avLst/>
        </a:prstGeom>
        <a:blipFill>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678047-C01F-4311-B15F-BCF278F1CE19}">
      <dsp:nvSpPr>
        <dsp:cNvPr id="0" name=""/>
        <dsp:cNvSpPr/>
      </dsp:nvSpPr>
      <dsp:spPr>
        <a:xfrm>
          <a:off x="1692354" y="0"/>
          <a:ext cx="1643062" cy="4642631"/>
        </a:xfrm>
        <a:prstGeom prst="roundRect">
          <a:avLst>
            <a:gd name="adj" fmla="val 10000"/>
          </a:avLst>
        </a:prstGeom>
        <a:solidFill>
          <a:schemeClr val="accent4">
            <a:hueOff val="3146577"/>
            <a:satOff val="-8521"/>
            <a:lumOff val="6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zh-CN" sz="2100" b="1" kern="1200"/>
            <a:t>树立与时俱进的教育质量观，推进个性成才</a:t>
          </a:r>
          <a:endParaRPr lang="zh-CN" sz="2100" kern="1200"/>
        </a:p>
      </dsp:txBody>
      <dsp:txXfrm>
        <a:off x="1692354" y="1857052"/>
        <a:ext cx="1643062" cy="1857052"/>
      </dsp:txXfrm>
    </dsp:sp>
    <dsp:sp modelId="{6A703338-523B-4CB7-B9E9-6FF9E3607C3E}">
      <dsp:nvSpPr>
        <dsp:cNvPr id="0" name=""/>
        <dsp:cNvSpPr/>
      </dsp:nvSpPr>
      <dsp:spPr>
        <a:xfrm>
          <a:off x="1741646" y="278557"/>
          <a:ext cx="1544478" cy="1545996"/>
        </a:xfrm>
        <a:prstGeom prst="ellipse">
          <a:avLst/>
        </a:prstGeom>
        <a:blipFill>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9825DB-AC72-457E-8B80-BA396EE36A7E}">
      <dsp:nvSpPr>
        <dsp:cNvPr id="0" name=""/>
        <dsp:cNvSpPr/>
      </dsp:nvSpPr>
      <dsp:spPr>
        <a:xfrm>
          <a:off x="3384708" y="0"/>
          <a:ext cx="1643062" cy="4642631"/>
        </a:xfrm>
        <a:prstGeom prst="roundRect">
          <a:avLst>
            <a:gd name="adj" fmla="val 10000"/>
          </a:avLst>
        </a:prstGeom>
        <a:solidFill>
          <a:schemeClr val="accent4">
            <a:hueOff val="6293154"/>
            <a:satOff val="-17041"/>
            <a:lumOff val="13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zh-CN" sz="2100" b="1" kern="1200"/>
            <a:t>开展提升学生发展能力行动，积聚成长实力</a:t>
          </a:r>
          <a:endParaRPr lang="zh-CN" sz="2100" kern="1200"/>
        </a:p>
      </dsp:txBody>
      <dsp:txXfrm>
        <a:off x="3384708" y="1857052"/>
        <a:ext cx="1643062" cy="1857052"/>
      </dsp:txXfrm>
    </dsp:sp>
    <dsp:sp modelId="{A691CD6A-B462-46FA-821E-E0E20A98E9EF}">
      <dsp:nvSpPr>
        <dsp:cNvPr id="0" name=""/>
        <dsp:cNvSpPr/>
      </dsp:nvSpPr>
      <dsp:spPr>
        <a:xfrm>
          <a:off x="3434000" y="278557"/>
          <a:ext cx="1544478" cy="1545996"/>
        </a:xfrm>
        <a:prstGeom prst="ellipse">
          <a:avLst/>
        </a:prstGeom>
        <a:blipFill>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9156F8-8263-4038-95B2-0577AA25A94B}">
      <dsp:nvSpPr>
        <dsp:cNvPr id="0" name=""/>
        <dsp:cNvSpPr/>
      </dsp:nvSpPr>
      <dsp:spPr>
        <a:xfrm>
          <a:off x="5256682" y="0"/>
          <a:ext cx="1643062" cy="4642631"/>
        </a:xfrm>
        <a:prstGeom prst="roundRect">
          <a:avLst>
            <a:gd name="adj" fmla="val 10000"/>
          </a:avLst>
        </a:prstGeom>
        <a:solidFill>
          <a:schemeClr val="accent4">
            <a:hueOff val="9439731"/>
            <a:satOff val="-25562"/>
            <a:lumOff val="19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zh-CN" sz="2100" b="1" kern="1200"/>
            <a:t>创新“四维引导”评价模型，激发内生动力</a:t>
          </a:r>
          <a:endParaRPr lang="zh-CN" sz="2100" kern="1200"/>
        </a:p>
      </dsp:txBody>
      <dsp:txXfrm>
        <a:off x="5256682" y="1857052"/>
        <a:ext cx="1643062" cy="1857052"/>
      </dsp:txXfrm>
    </dsp:sp>
    <dsp:sp modelId="{04C82B60-4DE9-4B9C-A217-3A5584B9E174}">
      <dsp:nvSpPr>
        <dsp:cNvPr id="0" name=""/>
        <dsp:cNvSpPr/>
      </dsp:nvSpPr>
      <dsp:spPr>
        <a:xfrm>
          <a:off x="5126354" y="278557"/>
          <a:ext cx="1544478" cy="1545996"/>
        </a:xfrm>
        <a:prstGeom prst="ellipse">
          <a:avLst/>
        </a:prstGeom>
        <a:blipFill>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49E367-0610-4675-9EE8-A38CDB9F3073}">
      <dsp:nvSpPr>
        <dsp:cNvPr id="0" name=""/>
        <dsp:cNvSpPr/>
      </dsp:nvSpPr>
      <dsp:spPr>
        <a:xfrm>
          <a:off x="6769417" y="0"/>
          <a:ext cx="1643062" cy="4642631"/>
        </a:xfrm>
        <a:prstGeom prst="roundRect">
          <a:avLst>
            <a:gd name="adj" fmla="val 10000"/>
          </a:avLst>
        </a:prstGeom>
        <a:solidFill>
          <a:schemeClr val="accent4">
            <a:hueOff val="12586308"/>
            <a:satOff val="-34083"/>
            <a:lumOff val="2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zh-CN" sz="2100" b="1" kern="1200"/>
            <a:t>打造师生互动交流学习共同体，促进共同发展</a:t>
          </a:r>
          <a:endParaRPr lang="zh-CN" sz="2100" kern="1200"/>
        </a:p>
      </dsp:txBody>
      <dsp:txXfrm>
        <a:off x="6769417" y="1857052"/>
        <a:ext cx="1643062" cy="1857052"/>
      </dsp:txXfrm>
    </dsp:sp>
    <dsp:sp modelId="{A16E1402-07E0-48DC-82FC-D49A6F66956D}">
      <dsp:nvSpPr>
        <dsp:cNvPr id="0" name=""/>
        <dsp:cNvSpPr/>
      </dsp:nvSpPr>
      <dsp:spPr>
        <a:xfrm>
          <a:off x="6818709" y="278557"/>
          <a:ext cx="1544478" cy="1545996"/>
        </a:xfrm>
        <a:prstGeom prst="ellipse">
          <a:avLst/>
        </a:prstGeom>
        <a:blipFill>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A14A74-DA08-4544-B30F-C97239FA174D}">
      <dsp:nvSpPr>
        <dsp:cNvPr id="0" name=""/>
        <dsp:cNvSpPr/>
      </dsp:nvSpPr>
      <dsp:spPr>
        <a:xfrm>
          <a:off x="336499" y="3714104"/>
          <a:ext cx="7739481" cy="696394"/>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7652C-A144-4804-BF37-75010211DEE4}">
      <dsp:nvSpPr>
        <dsp:cNvPr id="0" name=""/>
        <dsp:cNvSpPr/>
      </dsp:nvSpPr>
      <dsp:spPr>
        <a:xfrm>
          <a:off x="800916" y="0"/>
          <a:ext cx="9077053" cy="472994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7F52D5-3026-4BF2-AD01-0D65079DA178}">
      <dsp:nvSpPr>
        <dsp:cNvPr id="0" name=""/>
        <dsp:cNvSpPr/>
      </dsp:nvSpPr>
      <dsp:spPr>
        <a:xfrm>
          <a:off x="116385" y="878171"/>
          <a:ext cx="1334339" cy="2973605"/>
        </a:xfrm>
        <a:prstGeom prst="roundRect">
          <a:avLst/>
        </a:prstGeom>
        <a:solidFill>
          <a:schemeClr val="lt1">
            <a:hueOff val="0"/>
            <a:satOff val="0"/>
            <a:lumOff val="0"/>
            <a:alpha val="8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altLang="en-US" sz="2400" b="1" kern="1200" dirty="0"/>
            <a:t>合作共建产业学院，争取国家级、省级试点</a:t>
          </a:r>
          <a:endParaRPr lang="zh-CN" altLang="en-US" sz="2400" kern="1200" dirty="0"/>
        </a:p>
      </dsp:txBody>
      <dsp:txXfrm>
        <a:off x="181522" y="943308"/>
        <a:ext cx="1204065" cy="2843331"/>
      </dsp:txXfrm>
    </dsp:sp>
    <dsp:sp modelId="{27DA7C21-714B-4951-AB82-8E74DDA2F276}">
      <dsp:nvSpPr>
        <dsp:cNvPr id="0" name=""/>
        <dsp:cNvSpPr/>
      </dsp:nvSpPr>
      <dsp:spPr>
        <a:xfrm>
          <a:off x="1575133" y="878171"/>
          <a:ext cx="1334339" cy="2973605"/>
        </a:xfrm>
        <a:prstGeom prst="roundRect">
          <a:avLst/>
        </a:prstGeom>
        <a:solidFill>
          <a:schemeClr val="lt1">
            <a:hueOff val="0"/>
            <a:satOff val="0"/>
            <a:lumOff val="0"/>
            <a:alpha val="8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altLang="en-US" sz="2400" b="1" kern="1200" dirty="0"/>
            <a:t>多元投资主体职教集团，争取国家级、省级试点</a:t>
          </a:r>
          <a:endParaRPr lang="zh-CN" altLang="en-US" sz="2400" kern="1200" dirty="0"/>
        </a:p>
      </dsp:txBody>
      <dsp:txXfrm>
        <a:off x="1640270" y="943308"/>
        <a:ext cx="1204065" cy="2843331"/>
      </dsp:txXfrm>
    </dsp:sp>
    <dsp:sp modelId="{A058F952-28E5-4FDA-9847-B765D323ADFA}">
      <dsp:nvSpPr>
        <dsp:cNvPr id="0" name=""/>
        <dsp:cNvSpPr/>
      </dsp:nvSpPr>
      <dsp:spPr>
        <a:xfrm>
          <a:off x="3050212" y="878171"/>
          <a:ext cx="1334339" cy="2973605"/>
        </a:xfrm>
        <a:prstGeom prst="roundRect">
          <a:avLst/>
        </a:prstGeom>
        <a:solidFill>
          <a:schemeClr val="lt1">
            <a:hueOff val="0"/>
            <a:satOff val="0"/>
            <a:lumOff val="0"/>
            <a:alpha val="8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altLang="en-US" sz="2400" b="1" kern="1200"/>
            <a:t>联合申报国家级、省级、市级产教融合型企业</a:t>
          </a:r>
          <a:endParaRPr lang="zh-CN" altLang="en-US" sz="2400" kern="1200"/>
        </a:p>
      </dsp:txBody>
      <dsp:txXfrm>
        <a:off x="3115349" y="943308"/>
        <a:ext cx="1204065" cy="2843331"/>
      </dsp:txXfrm>
    </dsp:sp>
    <dsp:sp modelId="{B3D231CA-7696-4B0D-B470-9D5DF3EC836D}">
      <dsp:nvSpPr>
        <dsp:cNvPr id="0" name=""/>
        <dsp:cNvSpPr/>
      </dsp:nvSpPr>
      <dsp:spPr>
        <a:xfrm>
          <a:off x="4557951" y="878171"/>
          <a:ext cx="1334339" cy="2973605"/>
        </a:xfrm>
        <a:prstGeom prst="roundRect">
          <a:avLst/>
        </a:prstGeom>
        <a:solidFill>
          <a:schemeClr val="lt1">
            <a:hueOff val="0"/>
            <a:satOff val="0"/>
            <a:lumOff val="0"/>
            <a:alpha val="8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altLang="en-US" sz="2400" b="1" kern="1200"/>
            <a:t>建立产教数据平台，促进与产业人才需求精准对接</a:t>
          </a:r>
          <a:endParaRPr lang="zh-CN" altLang="en-US" sz="2400" kern="1200"/>
        </a:p>
      </dsp:txBody>
      <dsp:txXfrm>
        <a:off x="4623088" y="943308"/>
        <a:ext cx="1204065" cy="2843331"/>
      </dsp:txXfrm>
    </dsp:sp>
    <dsp:sp modelId="{C74FD573-F66C-4F8F-8FA2-B3CDFDD474E9}">
      <dsp:nvSpPr>
        <dsp:cNvPr id="0" name=""/>
        <dsp:cNvSpPr/>
      </dsp:nvSpPr>
      <dsp:spPr>
        <a:xfrm>
          <a:off x="6082025" y="878171"/>
          <a:ext cx="1334339" cy="2973605"/>
        </a:xfrm>
        <a:prstGeom prst="roundRect">
          <a:avLst/>
        </a:prstGeom>
        <a:solidFill>
          <a:schemeClr val="lt1">
            <a:hueOff val="0"/>
            <a:satOff val="0"/>
            <a:lumOff val="0"/>
            <a:alpha val="8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altLang="en-US" sz="2400" b="1" kern="1200"/>
            <a:t>主持或参与研制职业教育产教对接谱系图</a:t>
          </a:r>
          <a:endParaRPr lang="zh-CN" altLang="en-US" sz="2400" kern="1200"/>
        </a:p>
      </dsp:txBody>
      <dsp:txXfrm>
        <a:off x="6147162" y="943308"/>
        <a:ext cx="1204065" cy="2843331"/>
      </dsp:txXfrm>
    </dsp:sp>
    <dsp:sp modelId="{EF760975-565F-4D74-8953-8820009A5999}">
      <dsp:nvSpPr>
        <dsp:cNvPr id="0" name=""/>
        <dsp:cNvSpPr/>
      </dsp:nvSpPr>
      <dsp:spPr>
        <a:xfrm>
          <a:off x="7557110" y="878171"/>
          <a:ext cx="1334339" cy="2973605"/>
        </a:xfrm>
        <a:prstGeom prst="roundRect">
          <a:avLst/>
        </a:prstGeom>
        <a:solidFill>
          <a:schemeClr val="lt1">
            <a:hueOff val="0"/>
            <a:satOff val="0"/>
            <a:lumOff val="0"/>
            <a:alpha val="8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altLang="en-US" sz="2400" b="1" kern="1200"/>
            <a:t>建设开放型、共享型、智慧型实训基地</a:t>
          </a:r>
          <a:endParaRPr lang="zh-CN" altLang="en-US" sz="2400" kern="1200"/>
        </a:p>
      </dsp:txBody>
      <dsp:txXfrm>
        <a:off x="7622247" y="943308"/>
        <a:ext cx="1204065" cy="2843331"/>
      </dsp:txXfrm>
    </dsp:sp>
    <dsp:sp modelId="{684FFD43-8D4D-4EC1-9B76-A456564F8195}">
      <dsp:nvSpPr>
        <dsp:cNvPr id="0" name=""/>
        <dsp:cNvSpPr/>
      </dsp:nvSpPr>
      <dsp:spPr>
        <a:xfrm>
          <a:off x="9042092" y="829188"/>
          <a:ext cx="1334339" cy="2973605"/>
        </a:xfrm>
        <a:prstGeom prst="roundRect">
          <a:avLst/>
        </a:prstGeom>
        <a:solidFill>
          <a:schemeClr val="lt1">
            <a:hueOff val="0"/>
            <a:satOff val="0"/>
            <a:lumOff val="0"/>
            <a:alpha val="8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CN" altLang="en-US" sz="2400" b="1" kern="1200"/>
            <a:t>服务县域经济，推进乡村振兴</a:t>
          </a:r>
          <a:endParaRPr lang="zh-CN" altLang="en-US" sz="2400" kern="1200"/>
        </a:p>
      </dsp:txBody>
      <dsp:txXfrm>
        <a:off x="9107229" y="894325"/>
        <a:ext cx="1204065" cy="2843331"/>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10486" cy="34257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634487" y="0"/>
            <a:ext cx="4310486" cy="342572"/>
          </a:xfrm>
          <a:prstGeom prst="rect">
            <a:avLst/>
          </a:prstGeom>
        </p:spPr>
        <p:txBody>
          <a:bodyPr vert="horz" lIns="91440" tIns="45720" rIns="91440" bIns="45720" rtlCol="0"/>
          <a:lstStyle>
            <a:lvl1pPr algn="r">
              <a:defRPr sz="1200"/>
            </a:lvl1pPr>
          </a:lstStyle>
          <a:p>
            <a:fld id="{BB17003B-983D-4EBC-8C6F-8CA48E339B76}" type="datetimeFigureOut">
              <a:rPr lang="zh-CN" altLang="en-US" smtClean="0"/>
              <a:t>2021\3\16 Tuesday</a:t>
            </a:fld>
            <a:endParaRPr lang="zh-CN" altLang="en-US"/>
          </a:p>
        </p:txBody>
      </p:sp>
      <p:sp>
        <p:nvSpPr>
          <p:cNvPr id="4" name="页脚占位符 3"/>
          <p:cNvSpPr>
            <a:spLocks noGrp="1"/>
          </p:cNvSpPr>
          <p:nvPr>
            <p:ph type="ftr" sz="quarter" idx="2"/>
          </p:nvPr>
        </p:nvSpPr>
        <p:spPr>
          <a:xfrm>
            <a:off x="0" y="6514334"/>
            <a:ext cx="4310486" cy="342572"/>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634487" y="6514334"/>
            <a:ext cx="4310486" cy="342572"/>
          </a:xfrm>
          <a:prstGeom prst="rect">
            <a:avLst/>
          </a:prstGeom>
        </p:spPr>
        <p:txBody>
          <a:bodyPr vert="horz" lIns="91440" tIns="45720" rIns="91440" bIns="45720" rtlCol="0" anchor="b"/>
          <a:lstStyle>
            <a:lvl1pPr algn="r">
              <a:defRPr sz="1200"/>
            </a:lvl1pPr>
          </a:lstStyle>
          <a:p>
            <a:fld id="{C55B06E5-96FB-404F-89F3-7FEFCC172F2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10486"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34487" y="0"/>
            <a:ext cx="4310486" cy="344091"/>
          </a:xfrm>
          <a:prstGeom prst="rect">
            <a:avLst/>
          </a:prstGeom>
        </p:spPr>
        <p:txBody>
          <a:bodyPr vert="horz" lIns="91440" tIns="45720" rIns="91440" bIns="45720" rtlCol="0"/>
          <a:lstStyle>
            <a:lvl1pPr algn="r">
              <a:defRPr sz="1200"/>
            </a:lvl1pPr>
          </a:lstStyle>
          <a:p>
            <a:fld id="{CCC87E45-868D-498D-9442-0F48C28AE49D}" type="datetimeFigureOut">
              <a:rPr lang="zh-CN" altLang="en-US" smtClean="0"/>
              <a:t>2021\3\16 Tuesday</a:t>
            </a:fld>
            <a:endParaRPr lang="zh-CN" altLang="en-US"/>
          </a:p>
        </p:txBody>
      </p:sp>
      <p:sp>
        <p:nvSpPr>
          <p:cNvPr id="4" name="幻灯片图像占位符 3"/>
          <p:cNvSpPr>
            <a:spLocks noGrp="1" noRot="1" noChangeAspect="1"/>
          </p:cNvSpPr>
          <p:nvPr>
            <p:ph type="sldImg" idx="2"/>
          </p:nvPr>
        </p:nvSpPr>
        <p:spPr>
          <a:xfrm>
            <a:off x="2916238"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4728" y="3300412"/>
            <a:ext cx="7957820" cy="2700338"/>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513910"/>
            <a:ext cx="4310486"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34487" y="6513910"/>
            <a:ext cx="4310486" cy="344090"/>
          </a:xfrm>
          <a:prstGeom prst="rect">
            <a:avLst/>
          </a:prstGeom>
        </p:spPr>
        <p:txBody>
          <a:bodyPr vert="horz" lIns="91440" tIns="45720" rIns="91440" bIns="45720" rtlCol="0" anchor="b"/>
          <a:lstStyle>
            <a:lvl1pPr algn="r">
              <a:defRPr sz="1200"/>
            </a:lvl1pPr>
          </a:lstStyle>
          <a:p>
            <a:fld id="{BC7596CA-E827-463B-B62E-09508A76EDA8}" type="slidenum">
              <a:rPr lang="zh-CN" altLang="en-US" smtClean="0"/>
              <a:t>‹#›</a:t>
            </a:fld>
            <a:endParaRPr lang="zh-CN" altLang="en-US"/>
          </a:p>
        </p:txBody>
      </p:sp>
    </p:spTree>
    <p:extLst>
      <p:ext uri="{BB962C8B-B14F-4D97-AF65-F5344CB8AC3E}">
        <p14:creationId xmlns:p14="http://schemas.microsoft.com/office/powerpoint/2010/main" val="982466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民主</a:t>
            </a:r>
            <a:r>
              <a:rPr lang="en-US" altLang="zh-CN" dirty="0" smtClean="0"/>
              <a:t>-</a:t>
            </a:r>
            <a:r>
              <a:rPr lang="zh-CN" altLang="en-US" dirty="0" smtClean="0"/>
              <a:t>集中</a:t>
            </a:r>
            <a:r>
              <a:rPr lang="en-US" altLang="zh-CN" dirty="0" smtClean="0"/>
              <a:t>-</a:t>
            </a:r>
            <a:r>
              <a:rPr lang="zh-CN" altLang="en-US" dirty="0" smtClean="0"/>
              <a:t>再民主</a:t>
            </a:r>
            <a:r>
              <a:rPr lang="en-US" altLang="zh-CN" dirty="0" smtClean="0"/>
              <a:t>-</a:t>
            </a:r>
            <a:r>
              <a:rPr lang="zh-CN" altLang="en-US" smtClean="0"/>
              <a:t>再集中</a:t>
            </a:r>
            <a:endParaRPr lang="zh-CN" altLang="en-US" dirty="0"/>
          </a:p>
        </p:txBody>
      </p:sp>
      <p:sp>
        <p:nvSpPr>
          <p:cNvPr id="4" name="灯片编号占位符 3"/>
          <p:cNvSpPr>
            <a:spLocks noGrp="1"/>
          </p:cNvSpPr>
          <p:nvPr>
            <p:ph type="sldNum" sz="quarter" idx="5"/>
          </p:nvPr>
        </p:nvSpPr>
        <p:spPr/>
        <p:txBody>
          <a:bodyPr/>
          <a:lstStyle/>
          <a:p>
            <a:fld id="{BC7596CA-E827-463B-B62E-09508A76EDA8}" type="slidenum">
              <a:rPr lang="zh-CN" altLang="en-US" smtClean="0"/>
              <a:t>7</a:t>
            </a:fld>
            <a:endParaRPr lang="zh-CN" altLang="en-US"/>
          </a:p>
        </p:txBody>
      </p:sp>
    </p:spTree>
    <p:extLst>
      <p:ext uri="{BB962C8B-B14F-4D97-AF65-F5344CB8AC3E}">
        <p14:creationId xmlns:p14="http://schemas.microsoft.com/office/powerpoint/2010/main" val="942889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C7596CA-E827-463B-B62E-09508A76EDA8}" type="slidenum">
              <a:rPr lang="zh-CN" altLang="en-US" smtClean="0"/>
              <a:t>8</a:t>
            </a:fld>
            <a:endParaRPr lang="zh-CN" altLang="en-US"/>
          </a:p>
        </p:txBody>
      </p:sp>
    </p:spTree>
    <p:extLst>
      <p:ext uri="{BB962C8B-B14F-4D97-AF65-F5344CB8AC3E}">
        <p14:creationId xmlns:p14="http://schemas.microsoft.com/office/powerpoint/2010/main" val="337411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类似于论文摘要</a:t>
            </a:r>
            <a:endParaRPr lang="zh-CN" altLang="en-US" dirty="0"/>
          </a:p>
        </p:txBody>
      </p:sp>
      <p:sp>
        <p:nvSpPr>
          <p:cNvPr id="4" name="灯片编号占位符 3"/>
          <p:cNvSpPr>
            <a:spLocks noGrp="1"/>
          </p:cNvSpPr>
          <p:nvPr>
            <p:ph type="sldNum" sz="quarter" idx="10"/>
          </p:nvPr>
        </p:nvSpPr>
        <p:spPr/>
        <p:txBody>
          <a:bodyPr/>
          <a:lstStyle/>
          <a:p>
            <a:fld id="{BC7596CA-E827-463B-B62E-09508A76EDA8}" type="slidenum">
              <a:rPr lang="zh-CN" altLang="en-US" smtClean="0"/>
              <a:t>12</a:t>
            </a:fld>
            <a:endParaRPr lang="zh-CN" altLang="en-US"/>
          </a:p>
        </p:txBody>
      </p:sp>
    </p:spTree>
    <p:extLst>
      <p:ext uri="{BB962C8B-B14F-4D97-AF65-F5344CB8AC3E}">
        <p14:creationId xmlns:p14="http://schemas.microsoft.com/office/powerpoint/2010/main" val="1420004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着力推进党建“五大工程”，以一流党建引领一流大学建设</a:t>
            </a:r>
            <a:endPar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建设政治工程，牢牢把握社会主义办学方向；建设思想工程，全面抓实师生思想政治和意识形态；建设组织工程，筑牢新时代的战斗堡垒；建设作风工程，涵养风清气正的政治生态；建设纪律工程，推动全面从严治党向纵深发展。</a:t>
            </a:r>
          </a:p>
        </p:txBody>
      </p:sp>
      <p:sp>
        <p:nvSpPr>
          <p:cNvPr id="4" name="灯片编号占位符 3"/>
          <p:cNvSpPr>
            <a:spLocks noGrp="1"/>
          </p:cNvSpPr>
          <p:nvPr>
            <p:ph type="sldNum" sz="quarter" idx="5"/>
          </p:nvPr>
        </p:nvSpPr>
        <p:spPr/>
        <p:txBody>
          <a:bodyPr/>
          <a:lstStyle/>
          <a:p>
            <a:fld id="{BC7596CA-E827-463B-B62E-09508A76EDA8}" type="slidenum">
              <a:rPr lang="zh-CN" altLang="en-US" smtClean="0"/>
              <a:t>27</a:t>
            </a:fld>
            <a:endParaRPr lang="zh-CN" altLang="en-US"/>
          </a:p>
        </p:txBody>
      </p:sp>
    </p:spTree>
    <p:extLst>
      <p:ext uri="{BB962C8B-B14F-4D97-AF65-F5344CB8AC3E}">
        <p14:creationId xmlns:p14="http://schemas.microsoft.com/office/powerpoint/2010/main" val="3428959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408305" algn="just">
              <a:spcAft>
                <a:spcPts val="0"/>
              </a:spcAft>
            </a:pPr>
            <a:r>
              <a:rPr lang="zh-CN" altLang="zh-CN" kern="100" dirty="0">
                <a:latin typeface="Calibri" panose="020F0502020204030204" pitchFamily="34" charset="0"/>
                <a:ea typeface="仿宋" panose="02010609060101010101" pitchFamily="49" charset="-122"/>
                <a:cs typeface="Times New Roman" panose="02020603050405020304" pitchFamily="18" charset="0"/>
              </a:rPr>
              <a:t>。</a:t>
            </a:r>
            <a:endParaRPr lang="zh-CN" altLang="zh-CN" sz="900" kern="100" dirty="0">
              <a:latin typeface="Calibri" panose="020F0502020204030204" pitchFamily="34"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BC7596CA-E827-463B-B62E-09508A76EDA8}" type="slidenum">
              <a:rPr lang="zh-CN" altLang="en-US" smtClean="0"/>
              <a:t>28</a:t>
            </a:fld>
            <a:endParaRPr lang="zh-CN" altLang="en-US"/>
          </a:p>
        </p:txBody>
      </p:sp>
    </p:spTree>
    <p:extLst>
      <p:ext uri="{BB962C8B-B14F-4D97-AF65-F5344CB8AC3E}">
        <p14:creationId xmlns:p14="http://schemas.microsoft.com/office/powerpoint/2010/main" val="388964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C7596CA-E827-463B-B62E-09508A76EDA8}" type="slidenum">
              <a:rPr lang="zh-CN" altLang="en-US" smtClean="0"/>
              <a:t>29</a:t>
            </a:fld>
            <a:endParaRPr lang="zh-CN" altLang="en-US"/>
          </a:p>
        </p:txBody>
      </p:sp>
    </p:spTree>
    <p:extLst>
      <p:ext uri="{BB962C8B-B14F-4D97-AF65-F5344CB8AC3E}">
        <p14:creationId xmlns:p14="http://schemas.microsoft.com/office/powerpoint/2010/main" val="440585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C7596CA-E827-463B-B62E-09508A76EDA8}" type="slidenum">
              <a:rPr lang="zh-CN" altLang="en-US" smtClean="0"/>
              <a:t>36</a:t>
            </a:fld>
            <a:endParaRPr lang="zh-CN" altLang="en-US"/>
          </a:p>
        </p:txBody>
      </p:sp>
    </p:spTree>
    <p:extLst>
      <p:ext uri="{BB962C8B-B14F-4D97-AF65-F5344CB8AC3E}">
        <p14:creationId xmlns:p14="http://schemas.microsoft.com/office/powerpoint/2010/main" val="1979573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BC7596CA-E827-463B-B62E-09508A76EDA8}" type="slidenum">
              <a:rPr lang="zh-CN" altLang="en-US" smtClean="0"/>
              <a:t>37</a:t>
            </a:fld>
            <a:endParaRPr lang="zh-CN" altLang="en-US"/>
          </a:p>
        </p:txBody>
      </p:sp>
    </p:spTree>
    <p:extLst>
      <p:ext uri="{BB962C8B-B14F-4D97-AF65-F5344CB8AC3E}">
        <p14:creationId xmlns:p14="http://schemas.microsoft.com/office/powerpoint/2010/main" val="1723674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绩效就是效益成本，计划成本</a:t>
            </a:r>
            <a:r>
              <a:rPr lang="en-US" altLang="zh-CN" dirty="0" smtClean="0"/>
              <a:t>-</a:t>
            </a:r>
            <a:r>
              <a:rPr lang="zh-CN" altLang="en-US" dirty="0" smtClean="0"/>
              <a:t>实际成本</a:t>
            </a:r>
            <a:endParaRPr lang="en-US" altLang="zh-CN" dirty="0" smtClean="0"/>
          </a:p>
          <a:p>
            <a:r>
              <a:rPr lang="zh-CN" altLang="en-US" dirty="0" smtClean="0"/>
              <a:t>“逆向选择” 是指由交易双方信息不对称和市场价格下降产生的劣质品驱逐优质品，进而出现市场交易产品平均质量下降的现象。</a:t>
            </a:r>
            <a:endParaRPr lang="zh-CN" altLang="en-US" dirty="0"/>
          </a:p>
        </p:txBody>
      </p:sp>
      <p:sp>
        <p:nvSpPr>
          <p:cNvPr id="4" name="灯片编号占位符 3"/>
          <p:cNvSpPr>
            <a:spLocks noGrp="1"/>
          </p:cNvSpPr>
          <p:nvPr>
            <p:ph type="sldNum" sz="quarter" idx="10"/>
          </p:nvPr>
        </p:nvSpPr>
        <p:spPr/>
        <p:txBody>
          <a:bodyPr/>
          <a:lstStyle/>
          <a:p>
            <a:fld id="{BC7596CA-E827-463B-B62E-09508A76EDA8}" type="slidenum">
              <a:rPr lang="zh-CN" altLang="en-US" smtClean="0"/>
              <a:t>39</a:t>
            </a:fld>
            <a:endParaRPr lang="zh-CN" altLang="en-US"/>
          </a:p>
        </p:txBody>
      </p:sp>
    </p:spTree>
    <p:extLst>
      <p:ext uri="{BB962C8B-B14F-4D97-AF65-F5344CB8AC3E}">
        <p14:creationId xmlns:p14="http://schemas.microsoft.com/office/powerpoint/2010/main" val="1752780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两栏内容">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2AECC99-8502-43AE-BC8A-5FF309B180E3}" type="datetimeFigureOut">
              <a:rPr lang="zh-CN" altLang="en-US" smtClean="0"/>
              <a:t>2021\3\16 Tuesday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17F868-A3BA-4E75-BAF4-322E1B2B33E5}" type="slidenum">
              <a:rPr lang="zh-CN" altLang="en-US" smtClean="0"/>
              <a:t>‹#›</a:t>
            </a:fld>
            <a:endParaRPr lang="zh-CN" alt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655208"/>
      </p:ext>
    </p:extLst>
  </p:cSld>
  <p:clrMapOvr>
    <a:masterClrMapping/>
  </p:clrMapOvr>
  <p:transition spd="med">
    <p:cove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ECC99-8502-43AE-BC8A-5FF309B180E3}" type="datetimeFigureOut">
              <a:rPr lang="zh-CN" altLang="en-US" smtClean="0"/>
              <a:t>2021\3\16 Tuesday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17F868-A3BA-4E75-BAF4-322E1B2B33E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6" r:id="rId5"/>
    <p:sldLayoutId id="2147483660" r:id="rId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29.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notesSlide" Target="../notesSlides/notesSlide6.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xml"/><Relationship Id="rId5" Type="http://schemas.openxmlformats.org/officeDocument/2006/relationships/tags" Target="../tags/tag15.xml"/><Relationship Id="rId4" Type="http://schemas.openxmlformats.org/officeDocument/2006/relationships/tags" Target="../tags/tag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p:cNvSpPr txBox="1">
            <a:spLocks noChangeArrowheads="1"/>
          </p:cNvSpPr>
          <p:nvPr/>
        </p:nvSpPr>
        <p:spPr bwMode="auto">
          <a:xfrm>
            <a:off x="1032940" y="1378590"/>
            <a:ext cx="10308999" cy="2585323"/>
          </a:xfrm>
          <a:prstGeom prst="rect">
            <a:avLst/>
          </a:prstGeom>
          <a:noFill/>
          <a:ln w="9525">
            <a:noFill/>
            <a:miter lim="800000"/>
          </a:ln>
        </p:spPr>
        <p:txBody>
          <a:bodyPr wrap="square">
            <a:spAutoFit/>
          </a:bodyPr>
          <a:lstStyle/>
          <a:p>
            <a:pPr algn="ctr">
              <a:lnSpc>
                <a:spcPct val="150000"/>
              </a:lnSpc>
            </a:pPr>
            <a:r>
              <a:rPr lang="zh-CN" altLang="en-US" sz="4800" b="1" dirty="0" smtClean="0">
                <a:solidFill>
                  <a:srgbClr val="C00000"/>
                </a:solidFill>
                <a:latin typeface="微软雅黑" panose="020B0503020204020204" pitchFamily="34" charset="-122"/>
                <a:ea typeface="微软雅黑" panose="020B0503020204020204" pitchFamily="34" charset="-122"/>
              </a:rPr>
              <a:t>职业高等学校</a:t>
            </a:r>
            <a:endParaRPr lang="en-US" altLang="zh-CN" sz="4800" b="1" dirty="0" smtClean="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6000" b="1" dirty="0" smtClean="0">
                <a:solidFill>
                  <a:srgbClr val="C00000"/>
                </a:solidFill>
                <a:latin typeface="微软雅黑" panose="020B0503020204020204" pitchFamily="34" charset="-122"/>
                <a:ea typeface="微软雅黑" panose="020B0503020204020204" pitchFamily="34" charset="-122"/>
              </a:rPr>
              <a:t>“十四五”规划编制及实践</a:t>
            </a:r>
            <a:endParaRPr lang="en-US" altLang="zh-CN" sz="3600" b="1" dirty="0">
              <a:solidFill>
                <a:srgbClr val="C00000"/>
              </a:solidFill>
              <a:latin typeface="+mn-ea"/>
            </a:endParaRPr>
          </a:p>
        </p:txBody>
      </p:sp>
      <p:sp>
        <p:nvSpPr>
          <p:cNvPr id="2" name="矩形 1">
            <a:extLst>
              <a:ext uri="{FF2B5EF4-FFF2-40B4-BE49-F238E27FC236}">
                <a16:creationId xmlns:a16="http://schemas.microsoft.com/office/drawing/2014/main" xmlns="" id="{4E82810E-130E-4474-A3A0-A80EA8893BE6}"/>
              </a:ext>
            </a:extLst>
          </p:cNvPr>
          <p:cNvSpPr/>
          <p:nvPr/>
        </p:nvSpPr>
        <p:spPr>
          <a:xfrm>
            <a:off x="4700451" y="5805145"/>
            <a:ext cx="2973977" cy="646331"/>
          </a:xfrm>
          <a:prstGeom prst="rect">
            <a:avLst/>
          </a:prstGeom>
        </p:spPr>
        <p:txBody>
          <a:bodyPr wrap="square">
            <a:spAutoFit/>
          </a:bodyPr>
          <a:lstStyle/>
          <a:p>
            <a:pPr lvl="0" algn="ctr">
              <a:lnSpc>
                <a:spcPct val="150000"/>
              </a:lnSpc>
              <a:spcBef>
                <a:spcPct val="0"/>
              </a:spcBef>
            </a:pPr>
            <a:r>
              <a:rPr lang="en-US" altLang="zh-CN" sz="2400" b="1" dirty="0" smtClean="0">
                <a:solidFill>
                  <a:schemeClr val="bg2">
                    <a:lumMod val="25000"/>
                  </a:schemeClr>
                </a:solidFill>
                <a:latin typeface="微软雅黑" panose="020B0503020204020204" pitchFamily="34" charset="-122"/>
                <a:ea typeface="微软雅黑" panose="020B0503020204020204" pitchFamily="34" charset="-122"/>
              </a:rPr>
              <a:t>2021</a:t>
            </a:r>
            <a:r>
              <a:rPr lang="zh-CN" altLang="en-US" sz="2400" b="1" dirty="0" smtClean="0">
                <a:solidFill>
                  <a:schemeClr val="bg2">
                    <a:lumMod val="25000"/>
                  </a:schemeClr>
                </a:solidFill>
                <a:latin typeface="微软雅黑" panose="020B0503020204020204" pitchFamily="34" charset="-122"/>
                <a:ea typeface="微软雅黑" panose="020B0503020204020204" pitchFamily="34" charset="-122"/>
              </a:rPr>
              <a:t>年</a:t>
            </a:r>
            <a:r>
              <a:rPr lang="en-US" altLang="zh-CN" sz="2400" b="1" dirty="0" smtClean="0">
                <a:solidFill>
                  <a:schemeClr val="bg2">
                    <a:lumMod val="25000"/>
                  </a:schemeClr>
                </a:solidFill>
                <a:latin typeface="微软雅黑" panose="020B0503020204020204" pitchFamily="34" charset="-122"/>
                <a:ea typeface="微软雅黑" panose="020B0503020204020204" pitchFamily="34" charset="-122"/>
              </a:rPr>
              <a:t>3</a:t>
            </a:r>
            <a:r>
              <a:rPr lang="zh-CN" altLang="en-US" sz="2400" b="1" dirty="0" smtClean="0">
                <a:solidFill>
                  <a:schemeClr val="bg2">
                    <a:lumMod val="25000"/>
                  </a:schemeClr>
                </a:solidFill>
                <a:latin typeface="微软雅黑" panose="020B0503020204020204" pitchFamily="34" charset="-122"/>
                <a:ea typeface="微软雅黑" panose="020B0503020204020204" pitchFamily="34" charset="-122"/>
              </a:rPr>
              <a:t>月</a:t>
            </a:r>
            <a:r>
              <a:rPr lang="en-US" altLang="zh-CN" sz="2400" b="1" dirty="0" smtClean="0">
                <a:solidFill>
                  <a:schemeClr val="bg2">
                    <a:lumMod val="25000"/>
                  </a:schemeClr>
                </a:solidFill>
                <a:latin typeface="微软雅黑" panose="020B0503020204020204" pitchFamily="34" charset="-122"/>
                <a:ea typeface="微软雅黑" panose="020B0503020204020204" pitchFamily="34" charset="-122"/>
              </a:rPr>
              <a:t>17</a:t>
            </a:r>
            <a:r>
              <a:rPr lang="zh-CN" altLang="en-US" sz="2400" b="1" dirty="0" smtClean="0">
                <a:solidFill>
                  <a:schemeClr val="bg2">
                    <a:lumMod val="25000"/>
                  </a:schemeClr>
                </a:solidFill>
                <a:latin typeface="微软雅黑" panose="020B0503020204020204" pitchFamily="34" charset="-122"/>
                <a:ea typeface="微软雅黑" panose="020B0503020204020204" pitchFamily="34" charset="-122"/>
              </a:rPr>
              <a:t>日</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3301364" y="4681195"/>
            <a:ext cx="5772150" cy="1123950"/>
          </a:xfrm>
          <a:prstGeom prst="rect">
            <a:avLst/>
          </a:prstGeom>
        </p:spPr>
      </p:pic>
    </p:spTree>
    <p:extLst>
      <p:ext uri="{BB962C8B-B14F-4D97-AF65-F5344CB8AC3E}">
        <p14:creationId xmlns:p14="http://schemas.microsoft.com/office/powerpoint/2010/main" val="104939439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4941409" y="-26254"/>
            <a:ext cx="2473569" cy="595313"/>
          </a:xfrm>
          <a:prstGeom prst="rect">
            <a:avLst/>
          </a:prstGeom>
        </p:spPr>
        <p:txBody>
          <a:bodyPr/>
          <a:lstStyle/>
          <a:p>
            <a:pPr>
              <a:lnSpc>
                <a:spcPct val="100000"/>
              </a:lnSpc>
            </a:pPr>
            <a:r>
              <a:rPr lang="zh-CN" altLang="en-US" sz="3000" b="1" dirty="0" smtClean="0">
                <a:solidFill>
                  <a:schemeClr val="bg1"/>
                </a:solidFill>
                <a:cs typeface="Times New Roman" panose="02020603050405020304" pitchFamily="18" charset="0"/>
              </a:rPr>
              <a:t>*利益</a:t>
            </a:r>
            <a:r>
              <a:rPr lang="zh-CN" altLang="en-US" sz="3000" b="1" dirty="0">
                <a:solidFill>
                  <a:schemeClr val="bg1"/>
                </a:solidFill>
                <a:cs typeface="Times New Roman" panose="02020603050405020304" pitchFamily="18" charset="0"/>
              </a:rPr>
              <a:t>相关者           </a:t>
            </a:r>
          </a:p>
        </p:txBody>
      </p:sp>
      <p:sp>
        <p:nvSpPr>
          <p:cNvPr id="7" name="文本占位符 3">
            <a:extLst>
              <a:ext uri="{FF2B5EF4-FFF2-40B4-BE49-F238E27FC236}">
                <a16:creationId xmlns:a16="http://schemas.microsoft.com/office/drawing/2014/main" xmlns="" id="{09B6CC81-D0D5-4FB8-BA35-B05FBF2F11D4}"/>
              </a:ext>
            </a:extLst>
          </p:cNvPr>
          <p:cNvSpPr txBox="1">
            <a:spLocks/>
          </p:cNvSpPr>
          <p:nvPr/>
        </p:nvSpPr>
        <p:spPr>
          <a:xfrm>
            <a:off x="2492075" y="5991725"/>
            <a:ext cx="7207850" cy="369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CN" altLang="zh-CN" sz="2000" b="1" dirty="0">
                <a:solidFill>
                  <a:schemeClr val="bg2">
                    <a:lumMod val="25000"/>
                  </a:schemeClr>
                </a:solidFill>
                <a:latin typeface="微软雅黑" panose="020B0503020204020204" pitchFamily="34" charset="-122"/>
                <a:ea typeface="微软雅黑" panose="020B0503020204020204" pitchFamily="34" charset="-122"/>
              </a:rPr>
              <a:t>推动互动互促</a:t>
            </a: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a:t>
            </a:r>
            <a:r>
              <a:rPr lang="zh-CN" altLang="zh-CN" sz="2000" b="1" dirty="0">
                <a:solidFill>
                  <a:schemeClr val="bg2">
                    <a:lumMod val="25000"/>
                  </a:schemeClr>
                </a:solidFill>
                <a:latin typeface="微软雅黑" panose="020B0503020204020204" pitchFamily="34" charset="-122"/>
                <a:ea typeface="微软雅黑" panose="020B0503020204020204" pitchFamily="34" charset="-122"/>
              </a:rPr>
              <a:t>增加各方获得感，保障学校协调与可持续发展</a:t>
            </a:r>
            <a:endParaRPr lang="en-US" altLang="zh-CN" sz="2000" b="1"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5" name="组合 4">
            <a:extLst>
              <a:ext uri="{FF2B5EF4-FFF2-40B4-BE49-F238E27FC236}">
                <a16:creationId xmlns:a16="http://schemas.microsoft.com/office/drawing/2014/main" xmlns="" id="{3C78F5AC-0006-44C7-9C5A-BC8AAD94B5B3}"/>
              </a:ext>
            </a:extLst>
          </p:cNvPr>
          <p:cNvGrpSpPr/>
          <p:nvPr/>
        </p:nvGrpSpPr>
        <p:grpSpPr>
          <a:xfrm>
            <a:off x="1582615" y="798827"/>
            <a:ext cx="8534401" cy="4579936"/>
            <a:chOff x="1582615" y="798827"/>
            <a:chExt cx="8534401" cy="4579936"/>
          </a:xfrm>
        </p:grpSpPr>
        <p:graphicFrame>
          <p:nvGraphicFramePr>
            <p:cNvPr id="3" name="图示 2">
              <a:extLst>
                <a:ext uri="{FF2B5EF4-FFF2-40B4-BE49-F238E27FC236}">
                  <a16:creationId xmlns:a16="http://schemas.microsoft.com/office/drawing/2014/main" xmlns="" id="{05D84E93-FCFF-438D-9A02-7744902CCA92}"/>
                </a:ext>
              </a:extLst>
            </p:cNvPr>
            <p:cNvGraphicFramePr/>
            <p:nvPr>
              <p:extLst/>
            </p:nvPr>
          </p:nvGraphicFramePr>
          <p:xfrm>
            <a:off x="1582615" y="798827"/>
            <a:ext cx="8534401" cy="4579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组合 14">
              <a:extLst>
                <a:ext uri="{FF2B5EF4-FFF2-40B4-BE49-F238E27FC236}">
                  <a16:creationId xmlns:a16="http://schemas.microsoft.com/office/drawing/2014/main" xmlns="" id="{6C58DFE8-E0EF-469F-9ADB-DE78E52FD012}"/>
                </a:ext>
              </a:extLst>
            </p:cNvPr>
            <p:cNvGrpSpPr/>
            <p:nvPr/>
          </p:nvGrpSpPr>
          <p:grpSpPr>
            <a:xfrm>
              <a:off x="5029703" y="2382350"/>
              <a:ext cx="1640224" cy="1643855"/>
              <a:chOff x="3243877" y="1194706"/>
              <a:chExt cx="1640224" cy="1643855"/>
            </a:xfrm>
          </p:grpSpPr>
          <p:sp>
            <p:nvSpPr>
              <p:cNvPr id="16" name="椭圆 15">
                <a:extLst>
                  <a:ext uri="{FF2B5EF4-FFF2-40B4-BE49-F238E27FC236}">
                    <a16:creationId xmlns:a16="http://schemas.microsoft.com/office/drawing/2014/main" xmlns="" id="{742043CA-73CE-4BDC-893B-E3B030D72D26}"/>
                  </a:ext>
                </a:extLst>
              </p:cNvPr>
              <p:cNvSpPr/>
              <p:nvPr/>
            </p:nvSpPr>
            <p:spPr>
              <a:xfrm>
                <a:off x="3243877" y="1194706"/>
                <a:ext cx="1640224" cy="1643855"/>
              </a:xfrm>
              <a:prstGeom prst="ellipse">
                <a:avLst/>
              </a:prstGeom>
              <a:solidFill>
                <a:srgbClr val="C000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7" name="椭圆 4">
                <a:extLst>
                  <a:ext uri="{FF2B5EF4-FFF2-40B4-BE49-F238E27FC236}">
                    <a16:creationId xmlns:a16="http://schemas.microsoft.com/office/drawing/2014/main" xmlns="" id="{CBF173FF-8EB9-44E1-8B44-994B61D46006}"/>
                  </a:ext>
                </a:extLst>
              </p:cNvPr>
              <p:cNvSpPr txBox="1"/>
              <p:nvPr/>
            </p:nvSpPr>
            <p:spPr>
              <a:xfrm>
                <a:off x="3484082" y="1435443"/>
                <a:ext cx="1159814" cy="1162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CN" altLang="zh-CN" sz="2200" b="1" kern="1200" dirty="0"/>
                  <a:t>价值取向理想</a:t>
                </a:r>
                <a:r>
                  <a:rPr lang="zh-CN" altLang="en-US" sz="2200" b="1" dirty="0"/>
                  <a:t>信念</a:t>
                </a:r>
                <a:r>
                  <a:rPr lang="zh-CN" altLang="en-US" sz="2200" b="1" kern="1200" dirty="0"/>
                  <a:t>社会</a:t>
                </a:r>
                <a:r>
                  <a:rPr lang="zh-CN" altLang="zh-CN" sz="2200" b="1" kern="1200" dirty="0"/>
                  <a:t>责任</a:t>
                </a:r>
                <a:endParaRPr lang="zh-CN" altLang="en-US" sz="2200" b="1" kern="1200" dirty="0"/>
              </a:p>
            </p:txBody>
          </p:sp>
        </p:grpSp>
      </p:grpSp>
      <p:grpSp>
        <p:nvGrpSpPr>
          <p:cNvPr id="9" name="组合 8"/>
          <p:cNvGrpSpPr/>
          <p:nvPr/>
        </p:nvGrpSpPr>
        <p:grpSpPr>
          <a:xfrm>
            <a:off x="124189" y="-71295"/>
            <a:ext cx="666441" cy="831430"/>
            <a:chOff x="637378" y="-71295"/>
            <a:chExt cx="666441" cy="831430"/>
          </a:xfrm>
        </p:grpSpPr>
        <p:grpSp>
          <p:nvGrpSpPr>
            <p:cNvPr id="10" name="组合 9"/>
            <p:cNvGrpSpPr/>
            <p:nvPr/>
          </p:nvGrpSpPr>
          <p:grpSpPr>
            <a:xfrm>
              <a:off x="637378" y="0"/>
              <a:ext cx="666441" cy="760135"/>
              <a:chOff x="1490040" y="1878330"/>
              <a:chExt cx="644241" cy="734816"/>
            </a:xfrm>
            <a:solidFill>
              <a:schemeClr val="bg1"/>
            </a:solidFill>
          </p:grpSpPr>
          <p:sp>
            <p:nvSpPr>
              <p:cNvPr id="12"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1"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2"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3"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4"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5"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11" name="文本框 10"/>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274768149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a:extLst>
              <a:ext uri="{FF2B5EF4-FFF2-40B4-BE49-F238E27FC236}">
                <a16:creationId xmlns:a16="http://schemas.microsoft.com/office/drawing/2014/main" xmlns="" id="{C977B0F7-31BB-471F-B4A8-A84EB2F6B7E7}"/>
              </a:ext>
            </a:extLst>
          </p:cNvPr>
          <p:cNvGraphicFramePr/>
          <p:nvPr>
            <p:extLst/>
          </p:nvPr>
        </p:nvGraphicFramePr>
        <p:xfrm>
          <a:off x="2461847" y="1230243"/>
          <a:ext cx="7268306" cy="3658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标题 3">
            <a:extLst>
              <a:ext uri="{FF2B5EF4-FFF2-40B4-BE49-F238E27FC236}">
                <a16:creationId xmlns:a16="http://schemas.microsoft.com/office/drawing/2014/main" xmlns="" id="{7AC3826B-64D6-45C9-B552-179EAC1C20C5}"/>
              </a:ext>
            </a:extLst>
          </p:cNvPr>
          <p:cNvSpPr>
            <a:spLocks noGrp="1"/>
          </p:cNvSpPr>
          <p:nvPr>
            <p:ph type="title" idx="4294967295"/>
          </p:nvPr>
        </p:nvSpPr>
        <p:spPr>
          <a:xfrm>
            <a:off x="3853656" y="74302"/>
            <a:ext cx="4484688" cy="608013"/>
          </a:xfrm>
          <a:prstGeom prst="rect">
            <a:avLst/>
          </a:prstGeom>
        </p:spPr>
        <p:txBody>
          <a:bodyPr/>
          <a:lstStyle/>
          <a:p>
            <a:r>
              <a:rPr lang="zh-CN" altLang="en-US" sz="2800" b="1" dirty="0">
                <a:solidFill>
                  <a:schemeClr val="bg1"/>
                </a:solidFill>
              </a:rPr>
              <a:t> </a:t>
            </a:r>
            <a:r>
              <a:rPr lang="zh-CN" altLang="en-US" sz="2800" b="1" dirty="0" smtClean="0">
                <a:solidFill>
                  <a:schemeClr val="bg1"/>
                </a:solidFill>
              </a:rPr>
              <a:t>*</a:t>
            </a:r>
            <a:r>
              <a:rPr lang="zh-CN" altLang="en-US" sz="3000" b="1" dirty="0" smtClean="0">
                <a:solidFill>
                  <a:schemeClr val="bg1"/>
                </a:solidFill>
                <a:cs typeface="Times New Roman" panose="02020603050405020304" pitchFamily="18" charset="0"/>
              </a:rPr>
              <a:t>“双高计划”</a:t>
            </a:r>
            <a:r>
              <a:rPr lang="zh-CN" altLang="en-US" sz="3000" b="1" dirty="0">
                <a:solidFill>
                  <a:schemeClr val="bg1"/>
                </a:solidFill>
                <a:cs typeface="Times New Roman" panose="02020603050405020304" pitchFamily="18" charset="0"/>
              </a:rPr>
              <a:t>建设要求</a:t>
            </a:r>
          </a:p>
        </p:txBody>
      </p:sp>
      <p:sp>
        <p:nvSpPr>
          <p:cNvPr id="7" name="矩形 6">
            <a:extLst>
              <a:ext uri="{FF2B5EF4-FFF2-40B4-BE49-F238E27FC236}">
                <a16:creationId xmlns:a16="http://schemas.microsoft.com/office/drawing/2014/main" xmlns="" id="{ADDBC54B-3925-48CE-8DC7-3E40EA5FC06E}"/>
              </a:ext>
            </a:extLst>
          </p:cNvPr>
          <p:cNvSpPr/>
          <p:nvPr/>
        </p:nvSpPr>
        <p:spPr>
          <a:xfrm>
            <a:off x="3312305" y="5661248"/>
            <a:ext cx="6468437" cy="584775"/>
          </a:xfrm>
          <a:prstGeom prst="rect">
            <a:avLst/>
          </a:prstGeom>
        </p:spPr>
        <p:txBody>
          <a:bodyPr wrap="none">
            <a:spAutoFit/>
          </a:bodyPr>
          <a:lstStyle/>
          <a:p>
            <a:r>
              <a:rPr lang="zh-CN" altLang="en-US" sz="3200" b="1" spc="300" dirty="0">
                <a:solidFill>
                  <a:schemeClr val="tx1">
                    <a:lumMod val="85000"/>
                    <a:lumOff val="15000"/>
                  </a:schemeClr>
                </a:solidFill>
                <a:latin typeface="微软雅黑" panose="020B0503020204020204" pitchFamily="34" charset="-122"/>
                <a:ea typeface="微软雅黑" panose="020B0503020204020204" pitchFamily="34" charset="-122"/>
              </a:rPr>
              <a:t>中国特色，世界水平，工院探索</a:t>
            </a:r>
            <a:endParaRPr lang="zh-CN" altLang="en-US" sz="3200" spc="300" dirty="0">
              <a:solidFill>
                <a:schemeClr val="tx1">
                  <a:lumMod val="85000"/>
                  <a:lumOff val="15000"/>
                </a:schemeClr>
              </a:solidFill>
            </a:endParaRPr>
          </a:p>
        </p:txBody>
      </p:sp>
      <p:grpSp>
        <p:nvGrpSpPr>
          <p:cNvPr id="6" name="组合 5"/>
          <p:cNvGrpSpPr/>
          <p:nvPr/>
        </p:nvGrpSpPr>
        <p:grpSpPr>
          <a:xfrm>
            <a:off x="124189" y="-71295"/>
            <a:ext cx="666441" cy="831430"/>
            <a:chOff x="637378" y="-71295"/>
            <a:chExt cx="666441" cy="831430"/>
          </a:xfrm>
        </p:grpSpPr>
        <p:grpSp>
          <p:nvGrpSpPr>
            <p:cNvPr id="8" name="组合 7"/>
            <p:cNvGrpSpPr/>
            <p:nvPr/>
          </p:nvGrpSpPr>
          <p:grpSpPr>
            <a:xfrm>
              <a:off x="637378" y="0"/>
              <a:ext cx="666441" cy="760135"/>
              <a:chOff x="1490040" y="1878330"/>
              <a:chExt cx="644241" cy="734816"/>
            </a:xfrm>
            <a:solidFill>
              <a:schemeClr val="bg1"/>
            </a:solidFill>
          </p:grpSpPr>
          <p:sp>
            <p:nvSpPr>
              <p:cNvPr id="10"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9" name="文本框 8"/>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378001309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a16="http://schemas.microsoft.com/office/drawing/2014/main" xmlns="" id="{B8F36DCB-DE75-42B9-9BEA-9E05757B1E17}"/>
              </a:ext>
            </a:extLst>
          </p:cNvPr>
          <p:cNvSpPr txBox="1">
            <a:spLocks/>
          </p:cNvSpPr>
          <p:nvPr/>
        </p:nvSpPr>
        <p:spPr>
          <a:xfrm>
            <a:off x="4941409" y="-26254"/>
            <a:ext cx="2473569" cy="5953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3000" b="1" dirty="0" smtClean="0">
                <a:solidFill>
                  <a:srgbClr val="FF0000"/>
                </a:solidFill>
                <a:cs typeface="Times New Roman" panose="02020603050405020304" pitchFamily="18" charset="0"/>
              </a:rPr>
              <a:t>1. </a:t>
            </a:r>
            <a:r>
              <a:rPr lang="zh-CN" altLang="en-US" sz="3000" b="1" dirty="0" smtClean="0">
                <a:solidFill>
                  <a:srgbClr val="FF0000"/>
                </a:solidFill>
                <a:cs typeface="Times New Roman" panose="02020603050405020304" pitchFamily="18" charset="0"/>
              </a:rPr>
              <a:t>前言           </a:t>
            </a:r>
            <a:endParaRPr lang="zh-CN" altLang="en-US" sz="3000" b="1" dirty="0">
              <a:solidFill>
                <a:srgbClr val="FF0000"/>
              </a:solidFill>
              <a:cs typeface="Times New Roman" panose="02020603050405020304" pitchFamily="18" charset="0"/>
            </a:endParaRPr>
          </a:p>
        </p:txBody>
      </p:sp>
      <p:graphicFrame>
        <p:nvGraphicFramePr>
          <p:cNvPr id="18" name="图示 17"/>
          <p:cNvGraphicFramePr/>
          <p:nvPr>
            <p:extLst>
              <p:ext uri="{D42A27DB-BD31-4B8C-83A1-F6EECF244321}">
                <p14:modId xmlns:p14="http://schemas.microsoft.com/office/powerpoint/2010/main" val="3343553841"/>
              </p:ext>
            </p:extLst>
          </p:nvPr>
        </p:nvGraphicFramePr>
        <p:xfrm>
          <a:off x="3831772" y="1541417"/>
          <a:ext cx="4881154" cy="4088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文本框 18"/>
          <p:cNvSpPr txBox="1"/>
          <p:nvPr/>
        </p:nvSpPr>
        <p:spPr>
          <a:xfrm>
            <a:off x="4114800" y="1959429"/>
            <a:ext cx="404949" cy="461665"/>
          </a:xfrm>
          <a:prstGeom prst="rect">
            <a:avLst/>
          </a:prstGeom>
          <a:noFill/>
        </p:spPr>
        <p:txBody>
          <a:bodyPr wrap="square" rtlCol="0">
            <a:spAutoFit/>
          </a:bodyPr>
          <a:lstStyle/>
          <a:p>
            <a:pPr algn="ctr"/>
            <a:r>
              <a:rPr lang="en-US" altLang="zh-CN" sz="2400" dirty="0"/>
              <a:t>1</a:t>
            </a:r>
            <a:endParaRPr lang="zh-CN" altLang="en-US" sz="2400" dirty="0"/>
          </a:p>
        </p:txBody>
      </p:sp>
      <p:sp>
        <p:nvSpPr>
          <p:cNvPr id="20" name="文本框 19"/>
          <p:cNvSpPr txBox="1"/>
          <p:nvPr/>
        </p:nvSpPr>
        <p:spPr>
          <a:xfrm>
            <a:off x="4447903" y="2892598"/>
            <a:ext cx="404949" cy="461665"/>
          </a:xfrm>
          <a:prstGeom prst="rect">
            <a:avLst/>
          </a:prstGeom>
          <a:noFill/>
        </p:spPr>
        <p:txBody>
          <a:bodyPr wrap="square" rtlCol="0">
            <a:spAutoFit/>
          </a:bodyPr>
          <a:lstStyle/>
          <a:p>
            <a:pPr algn="ctr"/>
            <a:r>
              <a:rPr lang="en-US" altLang="zh-CN" sz="2400" dirty="0"/>
              <a:t>2</a:t>
            </a:r>
            <a:endParaRPr lang="zh-CN" altLang="en-US" sz="2400" dirty="0"/>
          </a:p>
        </p:txBody>
      </p:sp>
      <p:sp>
        <p:nvSpPr>
          <p:cNvPr id="21" name="文本框 20"/>
          <p:cNvSpPr txBox="1"/>
          <p:nvPr/>
        </p:nvSpPr>
        <p:spPr>
          <a:xfrm>
            <a:off x="4447903" y="3838830"/>
            <a:ext cx="404949" cy="461665"/>
          </a:xfrm>
          <a:prstGeom prst="rect">
            <a:avLst/>
          </a:prstGeom>
          <a:noFill/>
        </p:spPr>
        <p:txBody>
          <a:bodyPr wrap="square" rtlCol="0">
            <a:spAutoFit/>
          </a:bodyPr>
          <a:lstStyle/>
          <a:p>
            <a:pPr algn="ctr"/>
            <a:r>
              <a:rPr lang="en-US" altLang="zh-CN" sz="2400" dirty="0"/>
              <a:t>3</a:t>
            </a:r>
            <a:endParaRPr lang="zh-CN" altLang="en-US" sz="2400" dirty="0"/>
          </a:p>
        </p:txBody>
      </p:sp>
      <p:sp>
        <p:nvSpPr>
          <p:cNvPr id="22" name="文本框 21"/>
          <p:cNvSpPr txBox="1"/>
          <p:nvPr/>
        </p:nvSpPr>
        <p:spPr>
          <a:xfrm>
            <a:off x="4101736" y="4786227"/>
            <a:ext cx="404949" cy="461665"/>
          </a:xfrm>
          <a:prstGeom prst="rect">
            <a:avLst/>
          </a:prstGeom>
          <a:noFill/>
        </p:spPr>
        <p:txBody>
          <a:bodyPr wrap="square" rtlCol="0">
            <a:spAutoFit/>
          </a:bodyPr>
          <a:lstStyle/>
          <a:p>
            <a:pPr algn="ctr"/>
            <a:r>
              <a:rPr lang="en-US" altLang="zh-CN" sz="2400" dirty="0"/>
              <a:t>4</a:t>
            </a:r>
            <a:endParaRPr lang="zh-CN" altLang="en-US" sz="2400" dirty="0"/>
          </a:p>
        </p:txBody>
      </p:sp>
      <p:sp>
        <p:nvSpPr>
          <p:cNvPr id="3" name="文本框 2"/>
          <p:cNvSpPr txBox="1"/>
          <p:nvPr/>
        </p:nvSpPr>
        <p:spPr>
          <a:xfrm>
            <a:off x="2747231" y="2190261"/>
            <a:ext cx="1046440" cy="2757670"/>
          </a:xfrm>
          <a:prstGeom prst="rect">
            <a:avLst/>
          </a:prstGeom>
          <a:noFill/>
        </p:spPr>
        <p:txBody>
          <a:bodyPr vert="eaVert" wrap="square" rtlCol="0">
            <a:spAutoFit/>
          </a:bodyPr>
          <a:lstStyle/>
          <a:p>
            <a:pPr algn="ctr"/>
            <a:r>
              <a:rPr lang="zh-CN" altLang="en-US" sz="2800" b="1" dirty="0" smtClean="0">
                <a:solidFill>
                  <a:srgbClr val="00B050"/>
                </a:solidFill>
              </a:rPr>
              <a:t>一面纸</a:t>
            </a:r>
            <a:endParaRPr lang="en-US" altLang="zh-CN" sz="2800" b="1" dirty="0" smtClean="0">
              <a:solidFill>
                <a:srgbClr val="00B050"/>
              </a:solidFill>
            </a:endParaRPr>
          </a:p>
          <a:p>
            <a:pPr algn="ctr"/>
            <a:r>
              <a:rPr lang="zh-CN" altLang="en-US" sz="2800" dirty="0"/>
              <a:t>类似于论文</a:t>
            </a:r>
            <a:r>
              <a:rPr lang="zh-CN" altLang="en-US" sz="2800" dirty="0" smtClean="0"/>
              <a:t>摘要</a:t>
            </a:r>
            <a:endParaRPr lang="zh-CN" altLang="en-US" sz="2800" b="1" dirty="0">
              <a:solidFill>
                <a:srgbClr val="00B050"/>
              </a:solidFill>
            </a:endParaRPr>
          </a:p>
        </p:txBody>
      </p:sp>
      <p:grpSp>
        <p:nvGrpSpPr>
          <p:cNvPr id="9" name="组合 8"/>
          <p:cNvGrpSpPr/>
          <p:nvPr/>
        </p:nvGrpSpPr>
        <p:grpSpPr>
          <a:xfrm>
            <a:off x="124189" y="-71295"/>
            <a:ext cx="666441" cy="831430"/>
            <a:chOff x="637378" y="-71295"/>
            <a:chExt cx="666441" cy="831430"/>
          </a:xfrm>
        </p:grpSpPr>
        <p:grpSp>
          <p:nvGrpSpPr>
            <p:cNvPr id="10" name="组合 9"/>
            <p:cNvGrpSpPr/>
            <p:nvPr/>
          </p:nvGrpSpPr>
          <p:grpSpPr>
            <a:xfrm>
              <a:off x="637378" y="0"/>
              <a:ext cx="666441" cy="760135"/>
              <a:chOff x="1490040" y="1878330"/>
              <a:chExt cx="644241" cy="734816"/>
            </a:xfrm>
            <a:solidFill>
              <a:schemeClr val="bg1"/>
            </a:solidFill>
          </p:grpSpPr>
          <p:sp>
            <p:nvSpPr>
              <p:cNvPr id="12"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1"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2"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3"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4"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5"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6"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7"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11" name="文本框 10"/>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7008810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a:extLst>
              <a:ext uri="{FF2B5EF4-FFF2-40B4-BE49-F238E27FC236}">
                <a16:creationId xmlns:a16="http://schemas.microsoft.com/office/drawing/2014/main" xmlns="" id="{34C10F1C-A36E-4102-AC2A-03442674D49D}"/>
              </a:ext>
            </a:extLst>
          </p:cNvPr>
          <p:cNvGraphicFramePr/>
          <p:nvPr>
            <p:extLst>
              <p:ext uri="{D42A27DB-BD31-4B8C-83A1-F6EECF244321}">
                <p14:modId xmlns:p14="http://schemas.microsoft.com/office/powerpoint/2010/main" val="146982978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标题 3">
            <a:extLst>
              <a:ext uri="{FF2B5EF4-FFF2-40B4-BE49-F238E27FC236}">
                <a16:creationId xmlns:a16="http://schemas.microsoft.com/office/drawing/2014/main" xmlns="" id="{B8F36DCB-DE75-42B9-9BEA-9E05757B1E17}"/>
              </a:ext>
            </a:extLst>
          </p:cNvPr>
          <p:cNvSpPr txBox="1">
            <a:spLocks/>
          </p:cNvSpPr>
          <p:nvPr/>
        </p:nvSpPr>
        <p:spPr>
          <a:xfrm>
            <a:off x="2882881" y="-26254"/>
            <a:ext cx="6426238" cy="5953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3000" b="1" dirty="0" smtClean="0">
                <a:solidFill>
                  <a:srgbClr val="FF0000"/>
                </a:solidFill>
                <a:cs typeface="Times New Roman" panose="02020603050405020304" pitchFamily="18" charset="0"/>
              </a:rPr>
              <a:t>2. </a:t>
            </a:r>
            <a:r>
              <a:rPr lang="zh-CN" altLang="en-US" sz="3000" b="1" dirty="0" smtClean="0">
                <a:solidFill>
                  <a:srgbClr val="FF0000"/>
                </a:solidFill>
                <a:cs typeface="Times New Roman" panose="02020603050405020304" pitchFamily="18" charset="0"/>
              </a:rPr>
              <a:t>发展基础：</a:t>
            </a:r>
            <a:r>
              <a:rPr lang="zh-CN" altLang="en-US" sz="3000" b="1" dirty="0" smtClean="0">
                <a:solidFill>
                  <a:schemeClr val="bg1"/>
                </a:solidFill>
                <a:cs typeface="Times New Roman" panose="02020603050405020304" pitchFamily="18" charset="0"/>
              </a:rPr>
              <a:t>“十三五”</a:t>
            </a:r>
            <a:r>
              <a:rPr lang="zh-CN" altLang="en-US" sz="3000" b="1" dirty="0">
                <a:solidFill>
                  <a:schemeClr val="bg1"/>
                </a:solidFill>
                <a:cs typeface="Times New Roman" panose="02020603050405020304" pitchFamily="18" charset="0"/>
              </a:rPr>
              <a:t>发展概况           </a:t>
            </a:r>
          </a:p>
        </p:txBody>
      </p:sp>
      <p:sp>
        <p:nvSpPr>
          <p:cNvPr id="4" name="文本框 3">
            <a:extLst>
              <a:ext uri="{FF2B5EF4-FFF2-40B4-BE49-F238E27FC236}">
                <a16:creationId xmlns:a16="http://schemas.microsoft.com/office/drawing/2014/main" xmlns="" id="{9FB09699-8E0B-4419-9F25-8BF4627676CE}"/>
              </a:ext>
            </a:extLst>
          </p:cNvPr>
          <p:cNvSpPr txBox="1"/>
          <p:nvPr/>
        </p:nvSpPr>
        <p:spPr>
          <a:xfrm>
            <a:off x="2032000" y="1614832"/>
            <a:ext cx="2422379" cy="1384995"/>
          </a:xfrm>
          <a:prstGeom prst="rect">
            <a:avLst/>
          </a:prstGeom>
          <a:noFill/>
        </p:spPr>
        <p:txBody>
          <a:bodyPr wrap="square">
            <a:spAutoFit/>
          </a:bodyPr>
          <a:lstStyle/>
          <a:p>
            <a:pPr algn="ctr"/>
            <a:r>
              <a:rPr lang="zh-CN" altLang="en-US" sz="2800" b="1" dirty="0">
                <a:solidFill>
                  <a:srgbClr val="002060"/>
                </a:solidFill>
                <a:effectLst>
                  <a:outerShdw blurRad="38100" dist="38100" dir="2700000" algn="tl">
                    <a:srgbClr val="000000">
                      <a:alpha val="43137"/>
                    </a:srgbClr>
                  </a:outerShdw>
                </a:effectLst>
              </a:rPr>
              <a:t>一年</a:t>
            </a:r>
            <a:r>
              <a:rPr lang="en-US" altLang="zh-CN" sz="2800" b="1" dirty="0">
                <a:solidFill>
                  <a:srgbClr val="002060"/>
                </a:solidFill>
                <a:effectLst>
                  <a:outerShdw blurRad="38100" dist="38100" dir="2700000" algn="tl">
                    <a:srgbClr val="000000">
                      <a:alpha val="43137"/>
                    </a:srgbClr>
                  </a:outerShdw>
                </a:effectLst>
              </a:rPr>
              <a:t>N</a:t>
            </a:r>
            <a:r>
              <a:rPr lang="zh-CN" altLang="en-US" sz="2800" b="1" dirty="0">
                <a:solidFill>
                  <a:srgbClr val="002060"/>
                </a:solidFill>
                <a:effectLst>
                  <a:outerShdw blurRad="38100" dist="38100" dir="2700000" algn="tl">
                    <a:srgbClr val="000000">
                      <a:alpha val="43137"/>
                    </a:srgbClr>
                  </a:outerShdw>
                </a:effectLst>
              </a:rPr>
              <a:t>突破</a:t>
            </a:r>
            <a:endParaRPr lang="en-US" altLang="zh-CN" sz="2800" b="1" dirty="0">
              <a:solidFill>
                <a:srgbClr val="002060"/>
              </a:solidFill>
              <a:effectLst>
                <a:outerShdw blurRad="38100" dist="38100" dir="2700000" algn="tl">
                  <a:srgbClr val="000000">
                    <a:alpha val="43137"/>
                  </a:srgbClr>
                </a:outerShdw>
              </a:effectLst>
            </a:endParaRPr>
          </a:p>
          <a:p>
            <a:pPr algn="ctr"/>
            <a:r>
              <a:rPr lang="zh-CN" altLang="en-US" sz="2800" b="1" dirty="0">
                <a:solidFill>
                  <a:srgbClr val="002060"/>
                </a:solidFill>
                <a:effectLst>
                  <a:outerShdw blurRad="38100" dist="38100" dir="2700000" algn="tl">
                    <a:srgbClr val="000000">
                      <a:alpha val="43137"/>
                    </a:srgbClr>
                  </a:outerShdw>
                </a:effectLst>
              </a:rPr>
              <a:t>五年两</a:t>
            </a:r>
            <a:r>
              <a:rPr lang="zh-CN" altLang="en-US" sz="2800" b="1" dirty="0" smtClean="0">
                <a:solidFill>
                  <a:srgbClr val="002060"/>
                </a:solidFill>
                <a:effectLst>
                  <a:outerShdw blurRad="38100" dist="38100" dir="2700000" algn="tl">
                    <a:srgbClr val="000000">
                      <a:alpha val="43137"/>
                    </a:srgbClr>
                  </a:outerShdw>
                </a:effectLst>
              </a:rPr>
              <a:t>跨越</a:t>
            </a:r>
            <a:endParaRPr lang="en-US" altLang="zh-CN" sz="2800" b="1" dirty="0" smtClean="0">
              <a:solidFill>
                <a:srgbClr val="002060"/>
              </a:solidFill>
              <a:effectLst>
                <a:outerShdw blurRad="38100" dist="38100" dir="2700000" algn="tl">
                  <a:srgbClr val="000000">
                    <a:alpha val="43137"/>
                  </a:srgbClr>
                </a:outerShdw>
              </a:effectLst>
            </a:endParaRPr>
          </a:p>
          <a:p>
            <a:pPr algn="ctr"/>
            <a:r>
              <a:rPr lang="zh-CN" altLang="en-US" sz="2800" b="1" dirty="0" smtClean="0">
                <a:solidFill>
                  <a:srgbClr val="002060"/>
                </a:solidFill>
                <a:effectLst>
                  <a:outerShdw blurRad="38100" dist="38100" dir="2700000" algn="tl">
                    <a:srgbClr val="000000">
                      <a:alpha val="43137"/>
                    </a:srgbClr>
                  </a:outerShdw>
                </a:effectLst>
              </a:rPr>
              <a:t>数说“十三五”</a:t>
            </a:r>
            <a:endParaRPr lang="en-US" altLang="zh-CN" sz="2800" b="1" dirty="0">
              <a:solidFill>
                <a:srgbClr val="002060"/>
              </a:solidFill>
              <a:effectLst>
                <a:outerShdw blurRad="38100" dist="38100" dir="2700000" algn="tl">
                  <a:srgbClr val="000000">
                    <a:alpha val="43137"/>
                  </a:srgbClr>
                </a:outerShdw>
              </a:effectLst>
            </a:endParaRPr>
          </a:p>
        </p:txBody>
      </p:sp>
      <p:sp>
        <p:nvSpPr>
          <p:cNvPr id="8" name="椭圆 7">
            <a:extLst>
              <a:ext uri="{FF2B5EF4-FFF2-40B4-BE49-F238E27FC236}">
                <a16:creationId xmlns:a16="http://schemas.microsoft.com/office/drawing/2014/main" xmlns="" id="{926D662B-6F72-4DCC-9B66-6F5B9E2BEA77}"/>
              </a:ext>
            </a:extLst>
          </p:cNvPr>
          <p:cNvSpPr/>
          <p:nvPr/>
        </p:nvSpPr>
        <p:spPr>
          <a:xfrm>
            <a:off x="8900158" y="1769793"/>
            <a:ext cx="654150" cy="644186"/>
          </a:xfrm>
          <a:prstGeom prst="ellipse">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2" name="组合 11">
            <a:extLst>
              <a:ext uri="{FF2B5EF4-FFF2-40B4-BE49-F238E27FC236}">
                <a16:creationId xmlns:a16="http://schemas.microsoft.com/office/drawing/2014/main" xmlns="" id="{097AC7E6-2568-45DC-8A2F-E3533CAC68EF}"/>
              </a:ext>
            </a:extLst>
          </p:cNvPr>
          <p:cNvGrpSpPr/>
          <p:nvPr/>
        </p:nvGrpSpPr>
        <p:grpSpPr>
          <a:xfrm>
            <a:off x="657835" y="4226858"/>
            <a:ext cx="1893824" cy="1468120"/>
            <a:chOff x="1137920" y="3781213"/>
            <a:chExt cx="1893824" cy="1468120"/>
          </a:xfrm>
        </p:grpSpPr>
        <p:sp>
          <p:nvSpPr>
            <p:cNvPr id="13" name="矩形 12">
              <a:extLst>
                <a:ext uri="{FF2B5EF4-FFF2-40B4-BE49-F238E27FC236}">
                  <a16:creationId xmlns:a16="http://schemas.microsoft.com/office/drawing/2014/main" xmlns="" id="{12452EBF-A600-43AC-B4F8-2BD1FD9C850C}"/>
                </a:ext>
              </a:extLst>
            </p:cNvPr>
            <p:cNvSpPr/>
            <p:nvPr/>
          </p:nvSpPr>
          <p:spPr>
            <a:xfrm>
              <a:off x="1137920" y="3781213"/>
              <a:ext cx="1893824" cy="14681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文本框 13">
              <a:extLst>
                <a:ext uri="{FF2B5EF4-FFF2-40B4-BE49-F238E27FC236}">
                  <a16:creationId xmlns:a16="http://schemas.microsoft.com/office/drawing/2014/main" xmlns="" id="{948396F8-1837-4340-A04E-EC243C48894B}"/>
                </a:ext>
              </a:extLst>
            </p:cNvPr>
            <p:cNvSpPr txBox="1"/>
            <p:nvPr/>
          </p:nvSpPr>
          <p:spPr>
            <a:xfrm>
              <a:off x="1137920" y="3781213"/>
              <a:ext cx="1893824" cy="14681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1978" tIns="0" rIns="0" bIns="0" numCol="1" spcCol="1270" anchor="t" anchorCtr="0">
              <a:noAutofit/>
            </a:bodyPr>
            <a:lstStyle/>
            <a:p>
              <a:pPr marL="0" lvl="0" indent="0" algn="l" defTabSz="2044700">
                <a:lnSpc>
                  <a:spcPct val="90000"/>
                </a:lnSpc>
                <a:spcBef>
                  <a:spcPct val="0"/>
                </a:spcBef>
                <a:spcAft>
                  <a:spcPct val="35000"/>
                </a:spcAft>
                <a:buNone/>
              </a:pPr>
              <a:r>
                <a:rPr lang="zh-CN" altLang="zh-CN" dirty="0"/>
                <a:t>国家级科技企业孵化器</a:t>
              </a:r>
              <a:endParaRPr lang="en-US" altLang="zh-CN" dirty="0"/>
            </a:p>
            <a:p>
              <a:pPr marL="0" lvl="0" indent="0" algn="l" defTabSz="2044700">
                <a:lnSpc>
                  <a:spcPct val="90000"/>
                </a:lnSpc>
                <a:spcBef>
                  <a:spcPct val="0"/>
                </a:spcBef>
                <a:spcAft>
                  <a:spcPct val="35000"/>
                </a:spcAft>
                <a:buNone/>
              </a:pPr>
              <a:r>
                <a:rPr lang="zh-CN" altLang="en-US" kern="1200" dirty="0"/>
                <a:t>服务贡献</a:t>
              </a:r>
              <a:r>
                <a:rPr lang="en-US" altLang="zh-CN" kern="1200" dirty="0"/>
                <a:t>50</a:t>
              </a:r>
              <a:r>
                <a:rPr lang="zh-CN" altLang="en-US" kern="1200" dirty="0"/>
                <a:t>强</a:t>
              </a:r>
              <a:endParaRPr lang="en-US" altLang="zh-CN" kern="1200" dirty="0"/>
            </a:p>
            <a:p>
              <a:pPr marL="0" lvl="0" indent="0" algn="l" defTabSz="2044700">
                <a:lnSpc>
                  <a:spcPct val="90000"/>
                </a:lnSpc>
                <a:spcBef>
                  <a:spcPct val="0"/>
                </a:spcBef>
                <a:spcAft>
                  <a:spcPct val="35000"/>
                </a:spcAft>
                <a:buNone/>
              </a:pPr>
              <a:r>
                <a:rPr lang="en-US" altLang="zh-CN" sz="4600" kern="1200" dirty="0"/>
                <a:t>2016</a:t>
              </a:r>
              <a:endParaRPr lang="zh-CN" altLang="en-US" sz="1800" kern="1200" dirty="0"/>
            </a:p>
          </p:txBody>
        </p:sp>
      </p:grpSp>
      <p:sp>
        <p:nvSpPr>
          <p:cNvPr id="15" name="椭圆 14">
            <a:extLst>
              <a:ext uri="{FF2B5EF4-FFF2-40B4-BE49-F238E27FC236}">
                <a16:creationId xmlns:a16="http://schemas.microsoft.com/office/drawing/2014/main" xmlns="" id="{16F2F468-69EE-4744-A7CD-09DF49AF5C8E}"/>
              </a:ext>
            </a:extLst>
          </p:cNvPr>
          <p:cNvSpPr/>
          <p:nvPr/>
        </p:nvSpPr>
        <p:spPr>
          <a:xfrm>
            <a:off x="2171558" y="5586978"/>
            <a:ext cx="108000" cy="108000"/>
          </a:xfrm>
          <a:prstGeom prst="ellipse">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6" name="组合 15">
            <a:extLst>
              <a:ext uri="{FF2B5EF4-FFF2-40B4-BE49-F238E27FC236}">
                <a16:creationId xmlns:a16="http://schemas.microsoft.com/office/drawing/2014/main" xmlns="" id="{5A9FF0C3-3BC9-448A-8A30-1894FA3D9112}"/>
              </a:ext>
            </a:extLst>
          </p:cNvPr>
          <p:cNvGrpSpPr/>
          <p:nvPr/>
        </p:nvGrpSpPr>
        <p:grpSpPr>
          <a:xfrm>
            <a:off x="9297853" y="2041071"/>
            <a:ext cx="1695273" cy="3530600"/>
            <a:chOff x="5189302" y="1741894"/>
            <a:chExt cx="1695273" cy="3530600"/>
          </a:xfrm>
        </p:grpSpPr>
        <p:sp>
          <p:nvSpPr>
            <p:cNvPr id="17" name="矩形 16">
              <a:extLst>
                <a:ext uri="{FF2B5EF4-FFF2-40B4-BE49-F238E27FC236}">
                  <a16:creationId xmlns:a16="http://schemas.microsoft.com/office/drawing/2014/main" xmlns="" id="{548F61A5-B5F1-4AB5-A397-8DE7693D0F53}"/>
                </a:ext>
              </a:extLst>
            </p:cNvPr>
            <p:cNvSpPr/>
            <p:nvPr/>
          </p:nvSpPr>
          <p:spPr>
            <a:xfrm>
              <a:off x="5189302" y="1741894"/>
              <a:ext cx="1695273" cy="35306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文本框 17">
              <a:extLst>
                <a:ext uri="{FF2B5EF4-FFF2-40B4-BE49-F238E27FC236}">
                  <a16:creationId xmlns:a16="http://schemas.microsoft.com/office/drawing/2014/main" xmlns="" id="{63B7A4D3-5F42-46EC-8B8C-4FEE5E741D50}"/>
                </a:ext>
              </a:extLst>
            </p:cNvPr>
            <p:cNvSpPr txBox="1"/>
            <p:nvPr/>
          </p:nvSpPr>
          <p:spPr>
            <a:xfrm>
              <a:off x="5189302" y="1741894"/>
              <a:ext cx="1695273" cy="35306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79946" tIns="0" rIns="0" bIns="0" numCol="1" spcCol="1270" anchor="t" anchorCtr="0">
              <a:noAutofit/>
            </a:bodyPr>
            <a:lstStyle/>
            <a:p>
              <a:pPr marL="0" lvl="0" indent="0" algn="l" defTabSz="2044700">
                <a:lnSpc>
                  <a:spcPct val="90000"/>
                </a:lnSpc>
                <a:spcBef>
                  <a:spcPct val="0"/>
                </a:spcBef>
                <a:spcAft>
                  <a:spcPct val="35000"/>
                </a:spcAft>
                <a:buNone/>
              </a:pPr>
              <a:r>
                <a:rPr lang="en-US" altLang="zh-CN" sz="4600" kern="1200" dirty="0">
                  <a:solidFill>
                    <a:srgbClr val="000000">
                      <a:hueOff val="0"/>
                      <a:satOff val="0"/>
                      <a:lumOff val="0"/>
                      <a:alphaOff val="0"/>
                    </a:srgbClr>
                  </a:solidFill>
                  <a:latin typeface="Arial"/>
                  <a:ea typeface="黑体" panose="02010609060101010101" pitchFamily="49" charset="-122"/>
                  <a:cs typeface="+mn-cs"/>
                </a:rPr>
                <a:t>2020</a:t>
              </a:r>
            </a:p>
            <a:p>
              <a:pPr marL="0" lvl="0" indent="0" algn="l" defTabSz="2044700">
                <a:lnSpc>
                  <a:spcPct val="90000"/>
                </a:lnSpc>
                <a:spcBef>
                  <a:spcPct val="0"/>
                </a:spcBef>
                <a:spcAft>
                  <a:spcPct val="35000"/>
                </a:spcAft>
                <a:buNone/>
              </a:pPr>
              <a:r>
                <a:rPr lang="zh-CN" altLang="en-US" sz="1800" kern="1200" dirty="0"/>
                <a:t>国家“挑战杯”金银奖优胜奖</a:t>
              </a:r>
              <a:endParaRPr lang="en-US" altLang="zh-CN" sz="1800" kern="1200" dirty="0"/>
            </a:p>
            <a:p>
              <a:pPr marL="0" lvl="0" indent="0" algn="l" defTabSz="2044700">
                <a:lnSpc>
                  <a:spcPct val="90000"/>
                </a:lnSpc>
                <a:spcBef>
                  <a:spcPct val="0"/>
                </a:spcBef>
                <a:spcAft>
                  <a:spcPct val="35000"/>
                </a:spcAft>
                <a:buNone/>
              </a:pPr>
              <a:r>
                <a:rPr lang="zh-CN" altLang="en-US" sz="1800" kern="1200" dirty="0"/>
                <a:t>国家第一届职业技能大赛银牌</a:t>
              </a:r>
              <a:endParaRPr lang="en-US" altLang="zh-CN" sz="1800" kern="1200" dirty="0"/>
            </a:p>
            <a:p>
              <a:pPr marL="0" lvl="0" indent="0" algn="l" defTabSz="2044700">
                <a:lnSpc>
                  <a:spcPct val="90000"/>
                </a:lnSpc>
                <a:spcBef>
                  <a:spcPct val="0"/>
                </a:spcBef>
                <a:spcAft>
                  <a:spcPct val="35000"/>
                </a:spcAft>
                <a:buNone/>
              </a:pPr>
              <a:endParaRPr lang="zh-CN" altLang="en-US" sz="1800" kern="1200" dirty="0"/>
            </a:p>
          </p:txBody>
        </p:sp>
      </p:grpSp>
      <p:sp>
        <p:nvSpPr>
          <p:cNvPr id="19" name="文本框 18">
            <a:extLst>
              <a:ext uri="{FF2B5EF4-FFF2-40B4-BE49-F238E27FC236}">
                <a16:creationId xmlns:a16="http://schemas.microsoft.com/office/drawing/2014/main" xmlns="" id="{9FB09699-8E0B-4419-9F25-8BF4627676CE}"/>
              </a:ext>
            </a:extLst>
          </p:cNvPr>
          <p:cNvSpPr txBox="1"/>
          <p:nvPr/>
        </p:nvSpPr>
        <p:spPr>
          <a:xfrm>
            <a:off x="9297853" y="5217924"/>
            <a:ext cx="2023400" cy="954107"/>
          </a:xfrm>
          <a:prstGeom prst="rect">
            <a:avLst/>
          </a:prstGeom>
          <a:noFill/>
        </p:spPr>
        <p:txBody>
          <a:bodyPr wrap="square">
            <a:spAutoFit/>
          </a:bodyPr>
          <a:lstStyle/>
          <a:p>
            <a:pPr algn="ctr"/>
            <a:r>
              <a:rPr lang="zh-CN" altLang="en-US" sz="2800" b="1" dirty="0" smtClean="0">
                <a:solidFill>
                  <a:srgbClr val="002060"/>
                </a:solidFill>
                <a:effectLst>
                  <a:outerShdw blurRad="38100" dist="38100" dir="2700000" algn="tl">
                    <a:srgbClr val="000000">
                      <a:alpha val="43137"/>
                    </a:srgbClr>
                  </a:outerShdw>
                </a:effectLst>
              </a:rPr>
              <a:t>文本</a:t>
            </a:r>
            <a:endParaRPr lang="en-US" altLang="zh-CN" sz="2800" b="1" dirty="0" smtClean="0">
              <a:solidFill>
                <a:srgbClr val="002060"/>
              </a:solidFill>
              <a:effectLst>
                <a:outerShdw blurRad="38100" dist="38100" dir="2700000" algn="tl">
                  <a:srgbClr val="000000">
                    <a:alpha val="43137"/>
                  </a:srgbClr>
                </a:outerShdw>
              </a:effectLst>
            </a:endParaRPr>
          </a:p>
          <a:p>
            <a:pPr algn="ctr"/>
            <a:r>
              <a:rPr lang="zh-CN" altLang="en-US" sz="2800" b="1" dirty="0" smtClean="0">
                <a:solidFill>
                  <a:srgbClr val="002060"/>
                </a:solidFill>
                <a:effectLst>
                  <a:outerShdw blurRad="38100" dist="38100" dir="2700000" algn="tl">
                    <a:srgbClr val="000000">
                      <a:alpha val="43137"/>
                    </a:srgbClr>
                  </a:outerShdw>
                </a:effectLst>
              </a:rPr>
              <a:t>六个更加</a:t>
            </a:r>
            <a:endParaRPr lang="en-US" altLang="zh-CN" sz="2800" b="1" dirty="0">
              <a:solidFill>
                <a:srgbClr val="002060"/>
              </a:solidFill>
              <a:effectLst>
                <a:outerShdw blurRad="38100" dist="38100" dir="2700000" algn="tl">
                  <a:srgbClr val="000000">
                    <a:alpha val="43137"/>
                  </a:srgbClr>
                </a:outerShdw>
              </a:effectLst>
            </a:endParaRPr>
          </a:p>
        </p:txBody>
      </p:sp>
      <p:grpSp>
        <p:nvGrpSpPr>
          <p:cNvPr id="20" name="组合 19"/>
          <p:cNvGrpSpPr/>
          <p:nvPr/>
        </p:nvGrpSpPr>
        <p:grpSpPr>
          <a:xfrm>
            <a:off x="124189" y="-71295"/>
            <a:ext cx="666441" cy="831430"/>
            <a:chOff x="637378" y="-71295"/>
            <a:chExt cx="666441" cy="831430"/>
          </a:xfrm>
        </p:grpSpPr>
        <p:grpSp>
          <p:nvGrpSpPr>
            <p:cNvPr id="21" name="组合 20"/>
            <p:cNvGrpSpPr/>
            <p:nvPr/>
          </p:nvGrpSpPr>
          <p:grpSpPr>
            <a:xfrm>
              <a:off x="637378" y="0"/>
              <a:ext cx="666441" cy="760135"/>
              <a:chOff x="1490040" y="1878330"/>
              <a:chExt cx="644241" cy="734816"/>
            </a:xfrm>
            <a:solidFill>
              <a:schemeClr val="bg1"/>
            </a:solidFill>
          </p:grpSpPr>
          <p:sp>
            <p:nvSpPr>
              <p:cNvPr id="23"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1"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2"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33"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4"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5"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6"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7"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8"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9"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0"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1"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2"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3"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22" name="文本框 21"/>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252521081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2503567" y="650132"/>
            <a:ext cx="9466362" cy="4278313"/>
          </a:xfrm>
          <a:prstGeom prst="rect">
            <a:avLst/>
          </a:prstGeom>
        </p:spPr>
        <p:txBody>
          <a:bodyPr>
            <a:noAutofit/>
          </a:bodyPr>
          <a:lstStyle/>
          <a:p>
            <a:pPr marL="0" indent="0" algn="just">
              <a:lnSpc>
                <a:spcPct val="250000"/>
              </a:lnSpc>
              <a:spcBef>
                <a:spcPts val="0"/>
              </a:spcBef>
              <a:buNone/>
            </a:pPr>
            <a:r>
              <a:rPr lang="zh-CN" altLang="en-US" sz="2400" dirty="0">
                <a:solidFill>
                  <a:schemeClr val="bg2">
                    <a:lumMod val="25000"/>
                  </a:schemeClr>
                </a:solidFill>
                <a:latin typeface="微软雅黑" panose="020B0503020204020204" pitchFamily="34" charset="-122"/>
                <a:ea typeface="微软雅黑" panose="020B0503020204020204" pitchFamily="34" charset="-122"/>
              </a:rPr>
              <a:t>专业</a:t>
            </a:r>
            <a:r>
              <a:rPr lang="en-US" altLang="zh-CN" sz="2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400" dirty="0">
                <a:solidFill>
                  <a:schemeClr val="bg2">
                    <a:lumMod val="25000"/>
                  </a:schemeClr>
                </a:solidFill>
                <a:latin typeface="微软雅黑" panose="020B0503020204020204" pitchFamily="34" charset="-122"/>
                <a:ea typeface="微软雅黑" panose="020B0503020204020204" pitchFamily="34" charset="-122"/>
              </a:rPr>
              <a:t>群</a:t>
            </a:r>
            <a:r>
              <a:rPr lang="en-US" altLang="zh-CN" sz="2400" dirty="0">
                <a:solidFill>
                  <a:schemeClr val="bg2">
                    <a:lumMod val="25000"/>
                  </a:schemeClr>
                </a:solidFill>
                <a:latin typeface="微软雅黑" panose="020B0503020204020204" pitchFamily="34" charset="-122"/>
                <a:ea typeface="微软雅黑" panose="020B0503020204020204" pitchFamily="34" charset="-122"/>
              </a:rPr>
              <a:t>)</a:t>
            </a:r>
            <a:r>
              <a:rPr lang="zh-CN" altLang="en-US" sz="2400" dirty="0">
                <a:solidFill>
                  <a:schemeClr val="bg2">
                    <a:lumMod val="25000"/>
                  </a:schemeClr>
                </a:solidFill>
                <a:latin typeface="微软雅黑" panose="020B0503020204020204" pitchFamily="34" charset="-122"/>
                <a:ea typeface="微软雅黑" panose="020B0503020204020204" pitchFamily="34" charset="-122"/>
              </a:rPr>
              <a:t>建设水平尚不能完全符合“中国特色、世界水平”建设要求</a:t>
            </a:r>
            <a:endParaRPr lang="en-US" altLang="zh-CN" sz="2400" dirty="0">
              <a:solidFill>
                <a:schemeClr val="bg2">
                  <a:lumMod val="25000"/>
                </a:schemeClr>
              </a:solidFill>
              <a:latin typeface="微软雅黑" panose="020B0503020204020204" pitchFamily="34" charset="-122"/>
              <a:ea typeface="微软雅黑" panose="020B0503020204020204" pitchFamily="34" charset="-122"/>
            </a:endParaRPr>
          </a:p>
          <a:p>
            <a:pPr marL="0" indent="0" algn="just">
              <a:lnSpc>
                <a:spcPct val="250000"/>
              </a:lnSpc>
              <a:spcBef>
                <a:spcPts val="0"/>
              </a:spcBef>
              <a:buNone/>
            </a:pPr>
            <a:r>
              <a:rPr lang="zh-CN" altLang="en-US" sz="2400" dirty="0">
                <a:solidFill>
                  <a:schemeClr val="bg2">
                    <a:lumMod val="25000"/>
                  </a:schemeClr>
                </a:solidFill>
                <a:latin typeface="微软雅黑" panose="020B0503020204020204" pitchFamily="34" charset="-122"/>
                <a:ea typeface="微软雅黑" panose="020B0503020204020204" pitchFamily="34" charset="-122"/>
              </a:rPr>
              <a:t>师资队伍尚不能完全支撑建设高水平职业学校的目标要求</a:t>
            </a:r>
            <a:endParaRPr lang="en-US" altLang="zh-CN" sz="2400" dirty="0">
              <a:solidFill>
                <a:schemeClr val="bg2">
                  <a:lumMod val="25000"/>
                </a:schemeClr>
              </a:solidFill>
              <a:latin typeface="微软雅黑" panose="020B0503020204020204" pitchFamily="34" charset="-122"/>
              <a:ea typeface="微软雅黑" panose="020B0503020204020204" pitchFamily="34" charset="-122"/>
            </a:endParaRPr>
          </a:p>
          <a:p>
            <a:pPr marL="0" indent="0" algn="just">
              <a:lnSpc>
                <a:spcPct val="250000"/>
              </a:lnSpc>
              <a:spcBef>
                <a:spcPts val="0"/>
              </a:spcBef>
              <a:buNone/>
            </a:pPr>
            <a:r>
              <a:rPr lang="zh-CN" altLang="en-US" sz="2400" dirty="0">
                <a:solidFill>
                  <a:schemeClr val="bg2">
                    <a:lumMod val="25000"/>
                  </a:schemeClr>
                </a:solidFill>
                <a:latin typeface="微软雅黑" panose="020B0503020204020204" pitchFamily="34" charset="-122"/>
                <a:ea typeface="微软雅黑" panose="020B0503020204020204" pitchFamily="34" charset="-122"/>
              </a:rPr>
              <a:t>人才培养模式尚不能完全适应培养创新型技术技能人才的需求</a:t>
            </a:r>
            <a:endParaRPr lang="en-US" altLang="zh-CN" sz="2400" dirty="0">
              <a:solidFill>
                <a:schemeClr val="bg2">
                  <a:lumMod val="25000"/>
                </a:schemeClr>
              </a:solidFill>
              <a:latin typeface="微软雅黑" panose="020B0503020204020204" pitchFamily="34" charset="-122"/>
              <a:ea typeface="微软雅黑" panose="020B0503020204020204" pitchFamily="34" charset="-122"/>
            </a:endParaRPr>
          </a:p>
          <a:p>
            <a:pPr marL="0" indent="0" algn="just">
              <a:lnSpc>
                <a:spcPct val="250000"/>
              </a:lnSpc>
              <a:spcBef>
                <a:spcPts val="0"/>
              </a:spcBef>
              <a:buNone/>
            </a:pPr>
            <a:r>
              <a:rPr lang="zh-CN" altLang="en-US" sz="2400" dirty="0">
                <a:solidFill>
                  <a:schemeClr val="bg2">
                    <a:lumMod val="25000"/>
                  </a:schemeClr>
                </a:solidFill>
                <a:latin typeface="微软雅黑" panose="020B0503020204020204" pitchFamily="34" charset="-122"/>
                <a:ea typeface="微软雅黑" panose="020B0503020204020204" pitchFamily="34" charset="-122"/>
              </a:rPr>
              <a:t>科技创新服务尚不能完全满足国家创新发展赋予高职院的使命要求</a:t>
            </a:r>
            <a:endParaRPr lang="en-US" altLang="zh-CN" sz="2400" dirty="0">
              <a:solidFill>
                <a:schemeClr val="bg2">
                  <a:lumMod val="25000"/>
                </a:schemeClr>
              </a:solidFill>
              <a:latin typeface="微软雅黑" panose="020B0503020204020204" pitchFamily="34" charset="-122"/>
              <a:ea typeface="微软雅黑" panose="020B0503020204020204" pitchFamily="34" charset="-122"/>
            </a:endParaRPr>
          </a:p>
          <a:p>
            <a:pPr marL="0" indent="0" algn="just">
              <a:lnSpc>
                <a:spcPct val="250000"/>
              </a:lnSpc>
              <a:spcBef>
                <a:spcPts val="0"/>
              </a:spcBef>
              <a:buNone/>
            </a:pPr>
            <a:r>
              <a:rPr lang="zh-CN" altLang="en-US" sz="2400" dirty="0">
                <a:solidFill>
                  <a:schemeClr val="bg2">
                    <a:lumMod val="25000"/>
                  </a:schemeClr>
                </a:solidFill>
                <a:latin typeface="微软雅黑" panose="020B0503020204020204" pitchFamily="34" charset="-122"/>
                <a:ea typeface="微软雅黑" panose="020B0503020204020204" pitchFamily="34" charset="-122"/>
              </a:rPr>
              <a:t>体制机制尚不能完全适应院校治理能力现代化的建设要求</a:t>
            </a:r>
            <a:endParaRPr lang="en-US" altLang="zh-CN" sz="2400" dirty="0">
              <a:solidFill>
                <a:schemeClr val="bg2">
                  <a:lumMod val="25000"/>
                </a:schemeClr>
              </a:solidFill>
              <a:latin typeface="微软雅黑" panose="020B0503020204020204" pitchFamily="34" charset="-122"/>
              <a:ea typeface="微软雅黑" panose="020B0503020204020204" pitchFamily="34" charset="-122"/>
            </a:endParaRPr>
          </a:p>
          <a:p>
            <a:pPr marL="0" indent="0" algn="just">
              <a:lnSpc>
                <a:spcPct val="250000"/>
              </a:lnSpc>
              <a:spcBef>
                <a:spcPts val="0"/>
              </a:spcBef>
              <a:buNone/>
            </a:pPr>
            <a:r>
              <a:rPr lang="zh-CN" altLang="en-US" sz="2400" dirty="0">
                <a:solidFill>
                  <a:schemeClr val="bg2">
                    <a:lumMod val="25000"/>
                  </a:schemeClr>
                </a:solidFill>
                <a:latin typeface="微软雅黑" panose="020B0503020204020204" pitchFamily="34" charset="-122"/>
                <a:ea typeface="微软雅黑" panose="020B0503020204020204" pitchFamily="34" charset="-122"/>
              </a:rPr>
              <a:t>学校文化尚不能完全适应学校高质量发展的变革要求</a:t>
            </a:r>
          </a:p>
        </p:txBody>
      </p:sp>
      <p:grpSp>
        <p:nvGrpSpPr>
          <p:cNvPr id="4" name="组合 3"/>
          <p:cNvGrpSpPr/>
          <p:nvPr/>
        </p:nvGrpSpPr>
        <p:grpSpPr>
          <a:xfrm>
            <a:off x="704871" y="924455"/>
            <a:ext cx="1808166" cy="684265"/>
            <a:chOff x="926942" y="1287463"/>
            <a:chExt cx="1808166" cy="684265"/>
          </a:xfrm>
        </p:grpSpPr>
        <p:sp>
          <p:nvSpPr>
            <p:cNvPr id="5" name="任意多边形 68"/>
            <p:cNvSpPr/>
            <p:nvPr/>
          </p:nvSpPr>
          <p:spPr>
            <a:xfrm>
              <a:off x="926942" y="1287463"/>
              <a:ext cx="1808166" cy="68426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C00000"/>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 name="椭圆 7"/>
            <p:cNvSpPr/>
            <p:nvPr/>
          </p:nvSpPr>
          <p:spPr>
            <a:xfrm>
              <a:off x="1626834" y="1444577"/>
              <a:ext cx="492273" cy="403599"/>
            </a:xfrm>
            <a:prstGeom prst="ellipse">
              <a:avLst/>
            </a:prstGeom>
            <a:solidFill>
              <a:srgbClr val="C00000"/>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b="1" dirty="0">
                  <a:solidFill>
                    <a:schemeClr val="bg1"/>
                  </a:solidFill>
                  <a:latin typeface="Arial" panose="020B0604020202020204" pitchFamily="34" charset="0"/>
                  <a:ea typeface="黑体" panose="02010609060101010101" pitchFamily="49" charset="-122"/>
                  <a:cs typeface="Times New Roman" panose="02020603050405020304" pitchFamily="18" charset="0"/>
                </a:rPr>
                <a:t>01</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grpSp>
        <p:nvGrpSpPr>
          <p:cNvPr id="12" name="组合 11"/>
          <p:cNvGrpSpPr/>
          <p:nvPr/>
        </p:nvGrpSpPr>
        <p:grpSpPr>
          <a:xfrm>
            <a:off x="706319" y="1836489"/>
            <a:ext cx="1806718" cy="684265"/>
            <a:chOff x="928390" y="2685031"/>
            <a:chExt cx="1806718" cy="684265"/>
          </a:xfrm>
        </p:grpSpPr>
        <p:sp>
          <p:nvSpPr>
            <p:cNvPr id="6" name="任意多边形 72"/>
            <p:cNvSpPr/>
            <p:nvPr/>
          </p:nvSpPr>
          <p:spPr>
            <a:xfrm>
              <a:off x="928390" y="2685031"/>
              <a:ext cx="1806718" cy="68426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bg1">
                <a:lumMod val="6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9" name="椭圆 8"/>
            <p:cNvSpPr/>
            <p:nvPr/>
          </p:nvSpPr>
          <p:spPr>
            <a:xfrm>
              <a:off x="1584887" y="2825364"/>
              <a:ext cx="492273" cy="403599"/>
            </a:xfrm>
            <a:prstGeom prst="ellipse">
              <a:avLst/>
            </a:prstGeom>
            <a:solidFill>
              <a:schemeClr val="bg1">
                <a:lumMod val="65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b="1" dirty="0">
                  <a:solidFill>
                    <a:schemeClr val="bg1"/>
                  </a:solidFill>
                  <a:latin typeface="Arial" panose="020B0604020202020204" pitchFamily="34" charset="0"/>
                  <a:ea typeface="黑体" panose="02010609060101010101" pitchFamily="49" charset="-122"/>
                  <a:cs typeface="Times New Roman" panose="02020603050405020304" pitchFamily="18" charset="0"/>
                </a:rPr>
                <a:t>02</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grpSp>
        <p:nvGrpSpPr>
          <p:cNvPr id="13" name="组合 12"/>
          <p:cNvGrpSpPr/>
          <p:nvPr/>
        </p:nvGrpSpPr>
        <p:grpSpPr>
          <a:xfrm>
            <a:off x="704869" y="2748523"/>
            <a:ext cx="1808168" cy="684265"/>
            <a:chOff x="926940" y="4116333"/>
            <a:chExt cx="1808168" cy="684265"/>
          </a:xfrm>
        </p:grpSpPr>
        <p:sp>
          <p:nvSpPr>
            <p:cNvPr id="7" name="任意多边形 74"/>
            <p:cNvSpPr/>
            <p:nvPr/>
          </p:nvSpPr>
          <p:spPr>
            <a:xfrm>
              <a:off x="926940" y="4116333"/>
              <a:ext cx="1808168" cy="68426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C00000"/>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0" name="椭圆 9"/>
            <p:cNvSpPr/>
            <p:nvPr/>
          </p:nvSpPr>
          <p:spPr>
            <a:xfrm>
              <a:off x="1584887" y="4256668"/>
              <a:ext cx="494007" cy="403599"/>
            </a:xfrm>
            <a:prstGeom prst="ellipse">
              <a:avLst/>
            </a:prstGeom>
            <a:solidFill>
              <a:srgbClr val="C00000"/>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b="1" dirty="0">
                  <a:solidFill>
                    <a:schemeClr val="bg1"/>
                  </a:solidFill>
                  <a:latin typeface="Arial" panose="020B0604020202020204" pitchFamily="34" charset="0"/>
                  <a:ea typeface="黑体" panose="02010609060101010101" pitchFamily="49" charset="-122"/>
                  <a:cs typeface="Times New Roman" panose="02020603050405020304" pitchFamily="18" charset="0"/>
                </a:rPr>
                <a:t>03</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grpSp>
        <p:nvGrpSpPr>
          <p:cNvPr id="17" name="组合 16"/>
          <p:cNvGrpSpPr/>
          <p:nvPr/>
        </p:nvGrpSpPr>
        <p:grpSpPr>
          <a:xfrm>
            <a:off x="698299" y="3660557"/>
            <a:ext cx="1806718" cy="684265"/>
            <a:chOff x="928390" y="2685031"/>
            <a:chExt cx="1806718" cy="684265"/>
          </a:xfrm>
        </p:grpSpPr>
        <p:sp>
          <p:nvSpPr>
            <p:cNvPr id="18" name="任意多边形 72"/>
            <p:cNvSpPr/>
            <p:nvPr/>
          </p:nvSpPr>
          <p:spPr>
            <a:xfrm>
              <a:off x="928390" y="2685031"/>
              <a:ext cx="1806718" cy="68426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bg1">
                <a:lumMod val="6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19" name="椭圆 18"/>
            <p:cNvSpPr/>
            <p:nvPr/>
          </p:nvSpPr>
          <p:spPr>
            <a:xfrm>
              <a:off x="1584887" y="2825364"/>
              <a:ext cx="492273" cy="403599"/>
            </a:xfrm>
            <a:prstGeom prst="ellipse">
              <a:avLst/>
            </a:prstGeom>
            <a:solidFill>
              <a:schemeClr val="bg1">
                <a:lumMod val="65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b="1" dirty="0">
                  <a:solidFill>
                    <a:schemeClr val="bg1"/>
                  </a:solidFill>
                  <a:latin typeface="Arial" panose="020B0604020202020204" pitchFamily="34" charset="0"/>
                  <a:ea typeface="黑体" panose="02010609060101010101" pitchFamily="49" charset="-122"/>
                  <a:cs typeface="Times New Roman" panose="02020603050405020304" pitchFamily="18" charset="0"/>
                </a:rPr>
                <a:t>04</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grpSp>
        <p:nvGrpSpPr>
          <p:cNvPr id="20" name="组合 19"/>
          <p:cNvGrpSpPr/>
          <p:nvPr/>
        </p:nvGrpSpPr>
        <p:grpSpPr>
          <a:xfrm>
            <a:off x="696849" y="4572591"/>
            <a:ext cx="1808168" cy="684265"/>
            <a:chOff x="926940" y="4116333"/>
            <a:chExt cx="1808168" cy="684265"/>
          </a:xfrm>
        </p:grpSpPr>
        <p:sp>
          <p:nvSpPr>
            <p:cNvPr id="21" name="任意多边形 74"/>
            <p:cNvSpPr/>
            <p:nvPr/>
          </p:nvSpPr>
          <p:spPr>
            <a:xfrm>
              <a:off x="926940" y="4116333"/>
              <a:ext cx="1808168" cy="68426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C00000"/>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2" name="椭圆 21"/>
            <p:cNvSpPr/>
            <p:nvPr/>
          </p:nvSpPr>
          <p:spPr>
            <a:xfrm>
              <a:off x="1584887" y="4256668"/>
              <a:ext cx="494007" cy="403599"/>
            </a:xfrm>
            <a:prstGeom prst="ellipse">
              <a:avLst/>
            </a:prstGeom>
            <a:solidFill>
              <a:srgbClr val="C00000"/>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b="1" dirty="0">
                  <a:solidFill>
                    <a:schemeClr val="bg1"/>
                  </a:solidFill>
                  <a:latin typeface="Arial" panose="020B0604020202020204" pitchFamily="34" charset="0"/>
                  <a:ea typeface="黑体" panose="02010609060101010101" pitchFamily="49" charset="-122"/>
                  <a:cs typeface="Times New Roman" panose="02020603050405020304" pitchFamily="18" charset="0"/>
                </a:rPr>
                <a:t>05</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grpSp>
        <p:nvGrpSpPr>
          <p:cNvPr id="23" name="组合 22"/>
          <p:cNvGrpSpPr/>
          <p:nvPr/>
        </p:nvGrpSpPr>
        <p:grpSpPr>
          <a:xfrm>
            <a:off x="696849" y="5484627"/>
            <a:ext cx="1806718" cy="684265"/>
            <a:chOff x="928390" y="2685031"/>
            <a:chExt cx="1806718" cy="684265"/>
          </a:xfrm>
        </p:grpSpPr>
        <p:sp>
          <p:nvSpPr>
            <p:cNvPr id="24" name="任意多边形 72"/>
            <p:cNvSpPr/>
            <p:nvPr/>
          </p:nvSpPr>
          <p:spPr>
            <a:xfrm>
              <a:off x="928390" y="2685031"/>
              <a:ext cx="1806718" cy="68426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bg1">
                <a:lumMod val="65000"/>
              </a:schemeClr>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5" name="椭圆 24"/>
            <p:cNvSpPr/>
            <p:nvPr/>
          </p:nvSpPr>
          <p:spPr>
            <a:xfrm>
              <a:off x="1584887" y="2825364"/>
              <a:ext cx="492273" cy="403599"/>
            </a:xfrm>
            <a:prstGeom prst="ellipse">
              <a:avLst/>
            </a:prstGeom>
            <a:solidFill>
              <a:schemeClr val="bg1">
                <a:lumMod val="65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b="1" dirty="0">
                  <a:solidFill>
                    <a:schemeClr val="bg1"/>
                  </a:solidFill>
                  <a:latin typeface="Arial" panose="020B0604020202020204" pitchFamily="34" charset="0"/>
                  <a:ea typeface="黑体" panose="02010609060101010101" pitchFamily="49" charset="-122"/>
                  <a:cs typeface="Times New Roman" panose="02020603050405020304" pitchFamily="18" charset="0"/>
                </a:rPr>
                <a:t>06</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sp>
        <p:nvSpPr>
          <p:cNvPr id="2" name="文本框 1">
            <a:extLst>
              <a:ext uri="{FF2B5EF4-FFF2-40B4-BE49-F238E27FC236}">
                <a16:creationId xmlns:a16="http://schemas.microsoft.com/office/drawing/2014/main" xmlns="" id="{6A59F21E-EC6F-4C71-A314-38A2F8859A78}"/>
              </a:ext>
            </a:extLst>
          </p:cNvPr>
          <p:cNvSpPr txBox="1"/>
          <p:nvPr/>
        </p:nvSpPr>
        <p:spPr>
          <a:xfrm>
            <a:off x="3180711" y="1558299"/>
            <a:ext cx="3739662" cy="369332"/>
          </a:xfrm>
          <a:prstGeom prst="rect">
            <a:avLst/>
          </a:prstGeom>
          <a:noFill/>
        </p:spPr>
        <p:txBody>
          <a:bodyPr wrap="square" rtlCol="0">
            <a:spAutoFit/>
          </a:bodyPr>
          <a:lstStyle/>
          <a:p>
            <a:r>
              <a:rPr lang="zh-CN" altLang="en-US" b="1" dirty="0">
                <a:solidFill>
                  <a:schemeClr val="accent5">
                    <a:lumMod val="60000"/>
                    <a:lumOff val="40000"/>
                  </a:schemeClr>
                </a:solidFill>
                <a:effectLst>
                  <a:outerShdw blurRad="38100" dist="38100" dir="2700000" algn="tl">
                    <a:srgbClr val="000000">
                      <a:alpha val="43137"/>
                    </a:srgbClr>
                  </a:outerShdw>
                </a:effectLst>
              </a:rPr>
              <a:t>有特色，弱贡献，对接地方不紧密</a:t>
            </a:r>
          </a:p>
        </p:txBody>
      </p:sp>
      <p:sp>
        <p:nvSpPr>
          <p:cNvPr id="26" name="文本框 25">
            <a:extLst>
              <a:ext uri="{FF2B5EF4-FFF2-40B4-BE49-F238E27FC236}">
                <a16:creationId xmlns:a16="http://schemas.microsoft.com/office/drawing/2014/main" xmlns="" id="{69C855A8-0A3C-4F90-8873-B27DECEE7ABF}"/>
              </a:ext>
            </a:extLst>
          </p:cNvPr>
          <p:cNvSpPr txBox="1"/>
          <p:nvPr/>
        </p:nvSpPr>
        <p:spPr>
          <a:xfrm>
            <a:off x="3180711" y="2462189"/>
            <a:ext cx="3739662" cy="369332"/>
          </a:xfrm>
          <a:prstGeom prst="rect">
            <a:avLst/>
          </a:prstGeom>
          <a:noFill/>
        </p:spPr>
        <p:txBody>
          <a:bodyPr wrap="square" rtlCol="0">
            <a:spAutoFit/>
          </a:bodyPr>
          <a:lstStyle/>
          <a:p>
            <a:r>
              <a:rPr lang="zh-CN" altLang="en-US" b="1" dirty="0">
                <a:solidFill>
                  <a:schemeClr val="accent5">
                    <a:lumMod val="60000"/>
                    <a:lumOff val="40000"/>
                  </a:schemeClr>
                </a:solidFill>
                <a:effectLst>
                  <a:outerShdw blurRad="38100" dist="38100" dir="2700000" algn="tl">
                    <a:srgbClr val="000000">
                      <a:alpha val="43137"/>
                    </a:srgbClr>
                  </a:outerShdw>
                </a:effectLst>
              </a:rPr>
              <a:t>高层次人才吸引力不强</a:t>
            </a:r>
          </a:p>
        </p:txBody>
      </p:sp>
      <p:sp>
        <p:nvSpPr>
          <p:cNvPr id="27" name="文本框 26">
            <a:extLst>
              <a:ext uri="{FF2B5EF4-FFF2-40B4-BE49-F238E27FC236}">
                <a16:creationId xmlns:a16="http://schemas.microsoft.com/office/drawing/2014/main" xmlns="" id="{491B2050-5810-4B20-8CE0-6F5486A0EB66}"/>
              </a:ext>
            </a:extLst>
          </p:cNvPr>
          <p:cNvSpPr txBox="1"/>
          <p:nvPr/>
        </p:nvSpPr>
        <p:spPr>
          <a:xfrm>
            <a:off x="3180711" y="3366079"/>
            <a:ext cx="3739662" cy="369332"/>
          </a:xfrm>
          <a:prstGeom prst="rect">
            <a:avLst/>
          </a:prstGeom>
          <a:noFill/>
        </p:spPr>
        <p:txBody>
          <a:bodyPr wrap="square" rtlCol="0">
            <a:spAutoFit/>
          </a:bodyPr>
          <a:lstStyle/>
          <a:p>
            <a:r>
              <a:rPr lang="zh-CN" altLang="en-US" b="1" dirty="0">
                <a:solidFill>
                  <a:schemeClr val="accent5">
                    <a:lumMod val="60000"/>
                    <a:lumOff val="40000"/>
                  </a:schemeClr>
                </a:solidFill>
                <a:effectLst>
                  <a:outerShdw blurRad="38100" dist="38100" dir="2700000" algn="tl">
                    <a:srgbClr val="000000">
                      <a:alpha val="43137"/>
                    </a:srgbClr>
                  </a:outerShdw>
                </a:effectLst>
              </a:rPr>
              <a:t>企业育人主体作用远未发挥</a:t>
            </a:r>
          </a:p>
        </p:txBody>
      </p:sp>
      <p:sp>
        <p:nvSpPr>
          <p:cNvPr id="28" name="文本框 27">
            <a:extLst>
              <a:ext uri="{FF2B5EF4-FFF2-40B4-BE49-F238E27FC236}">
                <a16:creationId xmlns:a16="http://schemas.microsoft.com/office/drawing/2014/main" xmlns="" id="{89394985-0EE5-4332-AC58-1101E65EDD76}"/>
              </a:ext>
            </a:extLst>
          </p:cNvPr>
          <p:cNvSpPr txBox="1"/>
          <p:nvPr/>
        </p:nvSpPr>
        <p:spPr>
          <a:xfrm>
            <a:off x="3180711" y="4269969"/>
            <a:ext cx="3739662" cy="369332"/>
          </a:xfrm>
          <a:prstGeom prst="rect">
            <a:avLst/>
          </a:prstGeom>
          <a:noFill/>
        </p:spPr>
        <p:txBody>
          <a:bodyPr wrap="square" rtlCol="0">
            <a:spAutoFit/>
          </a:bodyPr>
          <a:lstStyle/>
          <a:p>
            <a:r>
              <a:rPr lang="zh-CN" altLang="en-US" b="1" dirty="0">
                <a:solidFill>
                  <a:schemeClr val="accent5">
                    <a:lumMod val="60000"/>
                    <a:lumOff val="40000"/>
                  </a:schemeClr>
                </a:solidFill>
                <a:effectLst>
                  <a:outerShdw blurRad="38100" dist="38100" dir="2700000" algn="tl">
                    <a:srgbClr val="000000">
                      <a:alpha val="43137"/>
                    </a:srgbClr>
                  </a:outerShdw>
                </a:effectLst>
              </a:rPr>
              <a:t>成果量少质低，支撑地方发展不够</a:t>
            </a:r>
          </a:p>
        </p:txBody>
      </p:sp>
      <p:sp>
        <p:nvSpPr>
          <p:cNvPr id="29" name="文本框 28">
            <a:extLst>
              <a:ext uri="{FF2B5EF4-FFF2-40B4-BE49-F238E27FC236}">
                <a16:creationId xmlns:a16="http://schemas.microsoft.com/office/drawing/2014/main" xmlns="" id="{90E61102-2792-41B6-B5F0-B3CB37028C81}"/>
              </a:ext>
            </a:extLst>
          </p:cNvPr>
          <p:cNvSpPr txBox="1"/>
          <p:nvPr/>
        </p:nvSpPr>
        <p:spPr>
          <a:xfrm>
            <a:off x="3180711" y="5173859"/>
            <a:ext cx="3739662" cy="369332"/>
          </a:xfrm>
          <a:prstGeom prst="rect">
            <a:avLst/>
          </a:prstGeom>
          <a:noFill/>
        </p:spPr>
        <p:txBody>
          <a:bodyPr wrap="square" rtlCol="0">
            <a:spAutoFit/>
          </a:bodyPr>
          <a:lstStyle/>
          <a:p>
            <a:r>
              <a:rPr lang="zh-CN" altLang="en-US" b="1" dirty="0">
                <a:solidFill>
                  <a:schemeClr val="accent5">
                    <a:lumMod val="60000"/>
                    <a:lumOff val="40000"/>
                  </a:schemeClr>
                </a:solidFill>
                <a:effectLst>
                  <a:outerShdw blurRad="38100" dist="38100" dir="2700000" algn="tl">
                    <a:srgbClr val="000000">
                      <a:alpha val="43137"/>
                    </a:srgbClr>
                  </a:outerShdw>
                </a:effectLst>
              </a:rPr>
              <a:t>不在考核中离心，就在考核中颓废</a:t>
            </a:r>
          </a:p>
        </p:txBody>
      </p:sp>
      <p:sp>
        <p:nvSpPr>
          <p:cNvPr id="30" name="文本框 29">
            <a:extLst>
              <a:ext uri="{FF2B5EF4-FFF2-40B4-BE49-F238E27FC236}">
                <a16:creationId xmlns:a16="http://schemas.microsoft.com/office/drawing/2014/main" xmlns="" id="{60F854FC-AEC1-4E2D-8EBB-CA6A785795D6}"/>
              </a:ext>
            </a:extLst>
          </p:cNvPr>
          <p:cNvSpPr txBox="1"/>
          <p:nvPr/>
        </p:nvSpPr>
        <p:spPr>
          <a:xfrm>
            <a:off x="3180711" y="6077750"/>
            <a:ext cx="3739662" cy="369332"/>
          </a:xfrm>
          <a:prstGeom prst="rect">
            <a:avLst/>
          </a:prstGeom>
          <a:noFill/>
        </p:spPr>
        <p:txBody>
          <a:bodyPr wrap="square" rtlCol="0">
            <a:spAutoFit/>
          </a:bodyPr>
          <a:lstStyle/>
          <a:p>
            <a:r>
              <a:rPr lang="zh-CN" altLang="en-US" b="1" dirty="0">
                <a:solidFill>
                  <a:schemeClr val="accent5">
                    <a:lumMod val="60000"/>
                    <a:lumOff val="40000"/>
                  </a:schemeClr>
                </a:solidFill>
                <a:effectLst>
                  <a:outerShdw blurRad="38100" dist="38100" dir="2700000" algn="tl">
                    <a:srgbClr val="000000">
                      <a:alpha val="43137"/>
                    </a:srgbClr>
                  </a:outerShdw>
                </a:effectLst>
              </a:rPr>
              <a:t>精神凝炼不够，外显内化均不足</a:t>
            </a:r>
          </a:p>
        </p:txBody>
      </p:sp>
      <p:sp>
        <p:nvSpPr>
          <p:cNvPr id="31" name="标题 3">
            <a:extLst>
              <a:ext uri="{FF2B5EF4-FFF2-40B4-BE49-F238E27FC236}">
                <a16:creationId xmlns:a16="http://schemas.microsoft.com/office/drawing/2014/main" xmlns="" id="{B8F36DCB-DE75-42B9-9BEA-9E05757B1E17}"/>
              </a:ext>
            </a:extLst>
          </p:cNvPr>
          <p:cNvSpPr txBox="1">
            <a:spLocks/>
          </p:cNvSpPr>
          <p:nvPr/>
        </p:nvSpPr>
        <p:spPr>
          <a:xfrm>
            <a:off x="2882881" y="-26254"/>
            <a:ext cx="6426238" cy="5953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3000" b="1" dirty="0" smtClean="0">
                <a:solidFill>
                  <a:srgbClr val="FF0000"/>
                </a:solidFill>
                <a:cs typeface="Times New Roman" panose="02020603050405020304" pitchFamily="18" charset="0"/>
              </a:rPr>
              <a:t>2. </a:t>
            </a:r>
            <a:r>
              <a:rPr lang="zh-CN" altLang="en-US" sz="3000" b="1" dirty="0" smtClean="0">
                <a:solidFill>
                  <a:srgbClr val="FF0000"/>
                </a:solidFill>
                <a:cs typeface="Times New Roman" panose="02020603050405020304" pitchFamily="18" charset="0"/>
              </a:rPr>
              <a:t>发展基础：</a:t>
            </a:r>
            <a:r>
              <a:rPr lang="zh-CN" altLang="en-US" sz="3000" b="1" dirty="0" smtClean="0">
                <a:solidFill>
                  <a:schemeClr val="bg1"/>
                </a:solidFill>
                <a:cs typeface="Times New Roman" panose="02020603050405020304" pitchFamily="18" charset="0"/>
              </a:rPr>
              <a:t>存在问题           </a:t>
            </a:r>
            <a:endParaRPr lang="zh-CN" altLang="en-US" sz="3000" b="1" dirty="0">
              <a:solidFill>
                <a:schemeClr val="bg1"/>
              </a:solidFill>
              <a:cs typeface="Times New Roman" panose="02020603050405020304" pitchFamily="18" charset="0"/>
            </a:endParaRPr>
          </a:p>
        </p:txBody>
      </p:sp>
      <p:grpSp>
        <p:nvGrpSpPr>
          <p:cNvPr id="32" name="组合 31"/>
          <p:cNvGrpSpPr/>
          <p:nvPr/>
        </p:nvGrpSpPr>
        <p:grpSpPr>
          <a:xfrm>
            <a:off x="124189" y="-71295"/>
            <a:ext cx="666441" cy="831430"/>
            <a:chOff x="637378" y="-71295"/>
            <a:chExt cx="666441" cy="831430"/>
          </a:xfrm>
        </p:grpSpPr>
        <p:grpSp>
          <p:nvGrpSpPr>
            <p:cNvPr id="33" name="组合 32"/>
            <p:cNvGrpSpPr/>
            <p:nvPr/>
          </p:nvGrpSpPr>
          <p:grpSpPr>
            <a:xfrm>
              <a:off x="637378" y="0"/>
              <a:ext cx="666441" cy="760135"/>
              <a:chOff x="1490040" y="1878330"/>
              <a:chExt cx="644241" cy="734816"/>
            </a:xfrm>
            <a:solidFill>
              <a:schemeClr val="bg1"/>
            </a:solidFill>
          </p:grpSpPr>
          <p:sp>
            <p:nvSpPr>
              <p:cNvPr id="35"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6"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7"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8"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39"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0"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1"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42"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3"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4"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45"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6"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7"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8"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9"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0"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1"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2"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3"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4"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5"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34" name="文本框 33"/>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2900895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3677366" y="1381651"/>
            <a:ext cx="4837268" cy="4278313"/>
          </a:xfrm>
          <a:prstGeom prst="rect">
            <a:avLst/>
          </a:prstGeom>
        </p:spPr>
        <p:txBody>
          <a:bodyPr>
            <a:noAutofit/>
          </a:bodyPr>
          <a:lstStyle/>
          <a:p>
            <a:pPr marL="0" indent="0" algn="just">
              <a:lnSpc>
                <a:spcPct val="150000"/>
              </a:lnSpc>
              <a:spcBef>
                <a:spcPts val="0"/>
              </a:spcBef>
              <a:buNone/>
            </a:pPr>
            <a:r>
              <a:rPr lang="zh-CN" altLang="en-US" sz="3200" b="1" dirty="0" smtClean="0">
                <a:solidFill>
                  <a:srgbClr val="002060"/>
                </a:solidFill>
                <a:latin typeface="微软雅黑" panose="020B0503020204020204" pitchFamily="34" charset="-122"/>
                <a:ea typeface="微软雅黑" panose="020B0503020204020204" pitchFamily="34" charset="-122"/>
              </a:rPr>
              <a:t>未来</a:t>
            </a:r>
            <a:r>
              <a:rPr lang="zh-CN" altLang="en-US" sz="3200" b="1" dirty="0">
                <a:solidFill>
                  <a:srgbClr val="002060"/>
                </a:solidFill>
                <a:latin typeface="微软雅黑" panose="020B0503020204020204" pitchFamily="34" charset="-122"/>
                <a:ea typeface="微软雅黑" panose="020B0503020204020204" pitchFamily="34" charset="-122"/>
              </a:rPr>
              <a:t>的形势分析</a:t>
            </a:r>
          </a:p>
          <a:p>
            <a:pPr marL="0" indent="0" algn="just">
              <a:lnSpc>
                <a:spcPct val="150000"/>
              </a:lnSpc>
              <a:spcBef>
                <a:spcPts val="0"/>
              </a:spcBef>
              <a:buNone/>
            </a:pPr>
            <a:r>
              <a:rPr lang="en-US" altLang="zh-CN" sz="3200" dirty="0" smtClean="0">
                <a:solidFill>
                  <a:schemeClr val="bg2">
                    <a:lumMod val="25000"/>
                  </a:schemeClr>
                </a:solidFill>
                <a:latin typeface="微软雅黑" panose="020B0503020204020204" pitchFamily="34" charset="-122"/>
                <a:ea typeface="微软雅黑" panose="020B0503020204020204" pitchFamily="34" charset="-122"/>
              </a:rPr>
              <a:t>      1</a:t>
            </a:r>
            <a:r>
              <a:rPr lang="en-US" altLang="zh-CN" sz="32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3200" dirty="0">
                <a:solidFill>
                  <a:schemeClr val="bg2">
                    <a:lumMod val="25000"/>
                  </a:schemeClr>
                </a:solidFill>
                <a:latin typeface="微软雅黑" panose="020B0503020204020204" pitchFamily="34" charset="-122"/>
                <a:ea typeface="微软雅黑" panose="020B0503020204020204" pitchFamily="34" charset="-122"/>
              </a:rPr>
              <a:t>从国家战略来看</a:t>
            </a:r>
          </a:p>
          <a:p>
            <a:pPr marL="0" indent="0" algn="just">
              <a:lnSpc>
                <a:spcPct val="150000"/>
              </a:lnSpc>
              <a:spcBef>
                <a:spcPts val="0"/>
              </a:spcBef>
              <a:buNone/>
            </a:pPr>
            <a:r>
              <a:rPr lang="en-US" altLang="zh-CN" sz="3200" dirty="0" smtClean="0">
                <a:solidFill>
                  <a:schemeClr val="bg2">
                    <a:lumMod val="25000"/>
                  </a:schemeClr>
                </a:solidFill>
                <a:latin typeface="微软雅黑" panose="020B0503020204020204" pitchFamily="34" charset="-122"/>
                <a:ea typeface="微软雅黑" panose="020B0503020204020204" pitchFamily="34" charset="-122"/>
              </a:rPr>
              <a:t>      2</a:t>
            </a:r>
            <a:r>
              <a:rPr lang="en-US" altLang="zh-CN" sz="32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3200" dirty="0">
                <a:solidFill>
                  <a:schemeClr val="bg2">
                    <a:lumMod val="25000"/>
                  </a:schemeClr>
                </a:solidFill>
                <a:latin typeface="微软雅黑" panose="020B0503020204020204" pitchFamily="34" charset="-122"/>
                <a:ea typeface="微软雅黑" panose="020B0503020204020204" pitchFamily="34" charset="-122"/>
              </a:rPr>
              <a:t>从江苏发展来看</a:t>
            </a:r>
          </a:p>
          <a:p>
            <a:pPr marL="0" indent="0" algn="just">
              <a:lnSpc>
                <a:spcPct val="150000"/>
              </a:lnSpc>
              <a:spcBef>
                <a:spcPts val="0"/>
              </a:spcBef>
              <a:buNone/>
            </a:pPr>
            <a:r>
              <a:rPr lang="en-US" altLang="zh-CN" sz="3200" dirty="0" smtClean="0">
                <a:solidFill>
                  <a:schemeClr val="bg2">
                    <a:lumMod val="25000"/>
                  </a:schemeClr>
                </a:solidFill>
                <a:latin typeface="微软雅黑" panose="020B0503020204020204" pitchFamily="34" charset="-122"/>
                <a:ea typeface="微软雅黑" panose="020B0503020204020204" pitchFamily="34" charset="-122"/>
              </a:rPr>
              <a:t>      3</a:t>
            </a:r>
            <a:r>
              <a:rPr lang="en-US" altLang="zh-CN" sz="32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3200" dirty="0">
                <a:solidFill>
                  <a:schemeClr val="bg2">
                    <a:lumMod val="25000"/>
                  </a:schemeClr>
                </a:solidFill>
                <a:latin typeface="微软雅黑" panose="020B0503020204020204" pitchFamily="34" charset="-122"/>
                <a:ea typeface="微软雅黑" panose="020B0503020204020204" pitchFamily="34" charset="-122"/>
              </a:rPr>
              <a:t>从</a:t>
            </a:r>
            <a:r>
              <a:rPr lang="zh-CN" altLang="en-US" sz="3200" b="1" dirty="0">
                <a:solidFill>
                  <a:srgbClr val="002060"/>
                </a:solidFill>
                <a:latin typeface="微软雅黑" panose="020B0503020204020204" pitchFamily="34" charset="-122"/>
                <a:ea typeface="微软雅黑" panose="020B0503020204020204" pitchFamily="34" charset="-122"/>
              </a:rPr>
              <a:t>徐州</a:t>
            </a:r>
            <a:r>
              <a:rPr lang="zh-CN" altLang="en-US" sz="3200" dirty="0">
                <a:solidFill>
                  <a:schemeClr val="bg2">
                    <a:lumMod val="25000"/>
                  </a:schemeClr>
                </a:solidFill>
                <a:latin typeface="微软雅黑" panose="020B0503020204020204" pitchFamily="34" charset="-122"/>
                <a:ea typeface="微软雅黑" panose="020B0503020204020204" pitchFamily="34" charset="-122"/>
              </a:rPr>
              <a:t>区域来看</a:t>
            </a:r>
          </a:p>
          <a:p>
            <a:pPr marL="0" indent="0" algn="just">
              <a:lnSpc>
                <a:spcPct val="150000"/>
              </a:lnSpc>
              <a:spcBef>
                <a:spcPts val="0"/>
              </a:spcBef>
              <a:buNone/>
            </a:pPr>
            <a:r>
              <a:rPr lang="en-US" altLang="zh-CN" sz="3200" dirty="0" smtClean="0">
                <a:solidFill>
                  <a:schemeClr val="bg2">
                    <a:lumMod val="25000"/>
                  </a:schemeClr>
                </a:solidFill>
                <a:latin typeface="微软雅黑" panose="020B0503020204020204" pitchFamily="34" charset="-122"/>
                <a:ea typeface="微软雅黑" panose="020B0503020204020204" pitchFamily="34" charset="-122"/>
              </a:rPr>
              <a:t>      4</a:t>
            </a:r>
            <a:r>
              <a:rPr lang="en-US" altLang="zh-CN" sz="3200" dirty="0">
                <a:solidFill>
                  <a:schemeClr val="bg2">
                    <a:lumMod val="25000"/>
                  </a:schemeClr>
                </a:solidFill>
                <a:latin typeface="微软雅黑" panose="020B0503020204020204" pitchFamily="34" charset="-122"/>
                <a:ea typeface="微软雅黑" panose="020B0503020204020204" pitchFamily="34" charset="-122"/>
              </a:rPr>
              <a:t>. </a:t>
            </a:r>
            <a:r>
              <a:rPr lang="zh-CN" altLang="en-US" sz="3200" dirty="0">
                <a:solidFill>
                  <a:schemeClr val="bg2">
                    <a:lumMod val="25000"/>
                  </a:schemeClr>
                </a:solidFill>
                <a:latin typeface="微软雅黑" panose="020B0503020204020204" pitchFamily="34" charset="-122"/>
                <a:ea typeface="微软雅黑" panose="020B0503020204020204" pitchFamily="34" charset="-122"/>
              </a:rPr>
              <a:t>从高职教育来看</a:t>
            </a:r>
          </a:p>
        </p:txBody>
      </p:sp>
      <p:sp>
        <p:nvSpPr>
          <p:cNvPr id="31" name="标题 3">
            <a:extLst>
              <a:ext uri="{FF2B5EF4-FFF2-40B4-BE49-F238E27FC236}">
                <a16:creationId xmlns:a16="http://schemas.microsoft.com/office/drawing/2014/main" xmlns="" id="{B8F36DCB-DE75-42B9-9BEA-9E05757B1E17}"/>
              </a:ext>
            </a:extLst>
          </p:cNvPr>
          <p:cNvSpPr txBox="1">
            <a:spLocks/>
          </p:cNvSpPr>
          <p:nvPr/>
        </p:nvSpPr>
        <p:spPr>
          <a:xfrm>
            <a:off x="2882881" y="-26254"/>
            <a:ext cx="6426238" cy="5953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3000" b="1" dirty="0" smtClean="0">
                <a:solidFill>
                  <a:srgbClr val="FF0000"/>
                </a:solidFill>
                <a:cs typeface="Times New Roman" panose="02020603050405020304" pitchFamily="18" charset="0"/>
              </a:rPr>
              <a:t>2. </a:t>
            </a:r>
            <a:r>
              <a:rPr lang="zh-CN" altLang="en-US" sz="3000" b="1" dirty="0" smtClean="0">
                <a:solidFill>
                  <a:srgbClr val="FF0000"/>
                </a:solidFill>
                <a:cs typeface="Times New Roman" panose="02020603050405020304" pitchFamily="18" charset="0"/>
              </a:rPr>
              <a:t>发展基础：</a:t>
            </a:r>
            <a:r>
              <a:rPr lang="zh-CN" altLang="en-US" sz="3000" b="1" dirty="0" smtClean="0">
                <a:solidFill>
                  <a:schemeClr val="bg1"/>
                </a:solidFill>
                <a:cs typeface="Times New Roman" panose="02020603050405020304" pitchFamily="18" charset="0"/>
              </a:rPr>
              <a:t>机遇挑战           </a:t>
            </a:r>
            <a:endParaRPr lang="zh-CN" altLang="en-US" sz="3000" b="1" dirty="0">
              <a:solidFill>
                <a:schemeClr val="bg1"/>
              </a:solidFill>
              <a:cs typeface="Times New Roman" panose="02020603050405020304" pitchFamily="18" charset="0"/>
            </a:endParaRPr>
          </a:p>
        </p:txBody>
      </p:sp>
      <p:grpSp>
        <p:nvGrpSpPr>
          <p:cNvPr id="4" name="组合 3"/>
          <p:cNvGrpSpPr/>
          <p:nvPr/>
        </p:nvGrpSpPr>
        <p:grpSpPr>
          <a:xfrm>
            <a:off x="124189" y="-71295"/>
            <a:ext cx="666441" cy="831430"/>
            <a:chOff x="637378" y="-71295"/>
            <a:chExt cx="666441" cy="831430"/>
          </a:xfrm>
        </p:grpSpPr>
        <p:grpSp>
          <p:nvGrpSpPr>
            <p:cNvPr id="5" name="组合 4"/>
            <p:cNvGrpSpPr/>
            <p:nvPr/>
          </p:nvGrpSpPr>
          <p:grpSpPr>
            <a:xfrm>
              <a:off x="637378" y="0"/>
              <a:ext cx="666441" cy="760135"/>
              <a:chOff x="1490040" y="1878330"/>
              <a:chExt cx="644241" cy="734816"/>
            </a:xfrm>
            <a:solidFill>
              <a:schemeClr val="bg1"/>
            </a:solidFill>
          </p:grpSpPr>
          <p:sp>
            <p:nvSpPr>
              <p:cNvPr id="7"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6" name="文本框 5"/>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767098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18286" y="1064025"/>
            <a:ext cx="9057231" cy="4729949"/>
          </a:xfrm>
          <a:prstGeom prst="rect">
            <a:avLst/>
          </a:prstGeom>
          <a:noFill/>
        </p:spPr>
        <p:txBody>
          <a:bodyPr wrap="square" rtlCol="0">
            <a:spAutoFit/>
          </a:bodyPr>
          <a:lstStyle/>
          <a:p>
            <a:pPr marL="896938" lvl="1" indent="-439738">
              <a:lnSpc>
                <a:spcPct val="200000"/>
              </a:lnSpc>
              <a:buClr>
                <a:srgbClr val="C00000"/>
              </a:buClr>
              <a:buFont typeface="Wingdings" panose="05000000000000000000" pitchFamily="2" charset="2"/>
              <a:buChar char="p"/>
            </a:pPr>
            <a:r>
              <a:rPr lang="zh-CN" altLang="zh-CN" sz="2200" b="1" dirty="0">
                <a:solidFill>
                  <a:schemeClr val="bg2">
                    <a:lumMod val="25000"/>
                  </a:schemeClr>
                </a:solidFill>
                <a:latin typeface="微软雅黑" panose="020B0503020204020204" pitchFamily="34" charset="-122"/>
                <a:ea typeface="微软雅黑" panose="020B0503020204020204" pitchFamily="34" charset="-122"/>
              </a:rPr>
              <a:t>习近平新时代中国特色社会主义思想</a:t>
            </a:r>
          </a:p>
          <a:p>
            <a:pPr marL="896938" lvl="1" indent="-439738">
              <a:lnSpc>
                <a:spcPct val="200000"/>
              </a:lnSpc>
              <a:buClr>
                <a:srgbClr val="C00000"/>
              </a:buClr>
              <a:buFont typeface="Wingdings" panose="05000000000000000000" pitchFamily="2" charset="2"/>
              <a:buChar char="p"/>
            </a:pPr>
            <a:r>
              <a:rPr lang="zh-CN" altLang="en-US" sz="2200" b="1" dirty="0">
                <a:solidFill>
                  <a:schemeClr val="bg2">
                    <a:lumMod val="25000"/>
                  </a:schemeClr>
                </a:solidFill>
                <a:latin typeface="微软雅黑" panose="020B0503020204020204" pitchFamily="34" charset="-122"/>
                <a:ea typeface="微软雅黑" panose="020B0503020204020204" pitchFamily="34" charset="-122"/>
                <a:sym typeface="+mn-ea"/>
              </a:rPr>
              <a:t>党的十九大和十九届二中、三中、四中、五中全会精神</a:t>
            </a:r>
            <a:endParaRPr lang="en-US" altLang="zh-CN" sz="2200" b="1" dirty="0">
              <a:solidFill>
                <a:schemeClr val="bg2">
                  <a:lumMod val="25000"/>
                </a:schemeClr>
              </a:solidFill>
              <a:latin typeface="微软雅黑" panose="020B0503020204020204" pitchFamily="34" charset="-122"/>
              <a:ea typeface="微软雅黑" panose="020B0503020204020204" pitchFamily="34" charset="-122"/>
            </a:endParaRPr>
          </a:p>
          <a:p>
            <a:pPr marL="896938" lvl="1" indent="-439738">
              <a:lnSpc>
                <a:spcPct val="200000"/>
              </a:lnSpc>
              <a:buClr>
                <a:srgbClr val="C00000"/>
              </a:buClr>
              <a:buFont typeface="Wingdings" panose="05000000000000000000" pitchFamily="2" charset="2"/>
              <a:buChar char="p"/>
            </a:pPr>
            <a:r>
              <a:rPr lang="zh-CN" altLang="zh-CN" sz="2200" b="1" dirty="0">
                <a:solidFill>
                  <a:schemeClr val="bg2">
                    <a:lumMod val="25000"/>
                  </a:schemeClr>
                </a:solidFill>
                <a:latin typeface="微软雅黑" panose="020B0503020204020204" pitchFamily="34" charset="-122"/>
                <a:ea typeface="微软雅黑" panose="020B0503020204020204" pitchFamily="34" charset="-122"/>
              </a:rPr>
              <a:t>中共中央、国务院印发的《中国教育现代化</a:t>
            </a:r>
            <a:r>
              <a:rPr lang="en-US" altLang="zh-CN" sz="2200" b="1" dirty="0">
                <a:solidFill>
                  <a:schemeClr val="bg2">
                    <a:lumMod val="25000"/>
                  </a:schemeClr>
                </a:solidFill>
                <a:latin typeface="微软雅黑" panose="020B0503020204020204" pitchFamily="34" charset="-122"/>
                <a:ea typeface="微软雅黑" panose="020B0503020204020204" pitchFamily="34" charset="-122"/>
              </a:rPr>
              <a:t>2035</a:t>
            </a:r>
            <a:r>
              <a:rPr lang="zh-CN" altLang="zh-CN" sz="2200" b="1" dirty="0">
                <a:solidFill>
                  <a:schemeClr val="bg2">
                    <a:lumMod val="25000"/>
                  </a:schemeClr>
                </a:solidFill>
                <a:latin typeface="微软雅黑" panose="020B0503020204020204" pitchFamily="34" charset="-122"/>
                <a:ea typeface="微软雅黑" panose="020B0503020204020204" pitchFamily="34" charset="-122"/>
              </a:rPr>
              <a:t>》等文件精神 </a:t>
            </a:r>
          </a:p>
          <a:p>
            <a:pPr marL="896938" lvl="1" indent="-439738">
              <a:lnSpc>
                <a:spcPct val="200000"/>
              </a:lnSpc>
              <a:buClr>
                <a:srgbClr val="C00000"/>
              </a:buClr>
              <a:buFont typeface="Wingdings" panose="05000000000000000000" pitchFamily="2" charset="2"/>
              <a:buChar char="p"/>
            </a:pPr>
            <a:r>
              <a:rPr lang="zh-CN" altLang="en-US" sz="2200" b="1" dirty="0">
                <a:solidFill>
                  <a:schemeClr val="bg2">
                    <a:lumMod val="25000"/>
                  </a:schemeClr>
                </a:solidFill>
                <a:latin typeface="微软雅黑" panose="020B0503020204020204" pitchFamily="34" charset="-122"/>
                <a:ea typeface="微软雅黑" panose="020B0503020204020204" pitchFamily="34" charset="-122"/>
              </a:rPr>
              <a:t>结合国家、江苏省、徐州市经济社会发展的重大需求</a:t>
            </a:r>
          </a:p>
          <a:p>
            <a:pPr marL="896938" lvl="1" indent="-439738">
              <a:lnSpc>
                <a:spcPct val="200000"/>
              </a:lnSpc>
              <a:buClr>
                <a:srgbClr val="C00000"/>
              </a:buClr>
              <a:buFont typeface="Wingdings" panose="05000000000000000000" pitchFamily="2" charset="2"/>
              <a:buChar char="p"/>
            </a:pPr>
            <a:r>
              <a:rPr lang="zh-CN" altLang="en-US" sz="2200" b="1" dirty="0">
                <a:solidFill>
                  <a:schemeClr val="bg2">
                    <a:lumMod val="25000"/>
                  </a:schemeClr>
                </a:solidFill>
                <a:latin typeface="微软雅黑" panose="020B0503020204020204" pitchFamily="34" charset="-122"/>
                <a:ea typeface="微软雅黑" panose="020B0503020204020204" pitchFamily="34" charset="-122"/>
              </a:rPr>
              <a:t>围绕中国特色、世界水平的奋斗目标</a:t>
            </a:r>
          </a:p>
          <a:p>
            <a:pPr marL="896938" lvl="1" indent="-439738">
              <a:lnSpc>
                <a:spcPct val="200000"/>
              </a:lnSpc>
              <a:buClr>
                <a:srgbClr val="C00000"/>
              </a:buClr>
              <a:buFont typeface="Wingdings" panose="05000000000000000000" pitchFamily="2" charset="2"/>
              <a:buChar char="p"/>
            </a:pPr>
            <a:r>
              <a:rPr lang="zh-CN" altLang="en-US" sz="2200" b="1" dirty="0">
                <a:solidFill>
                  <a:schemeClr val="bg2">
                    <a:lumMod val="25000"/>
                  </a:schemeClr>
                </a:solidFill>
                <a:latin typeface="微软雅黑" panose="020B0503020204020204" pitchFamily="34" charset="-122"/>
                <a:ea typeface="微软雅黑" panose="020B0503020204020204" pitchFamily="34" charset="-122"/>
              </a:rPr>
              <a:t>以“立徳树人”为根本任务，学生为本，成果导向，持续改进</a:t>
            </a:r>
            <a:endParaRPr lang="en-US" altLang="zh-CN" sz="2200" b="1" dirty="0">
              <a:solidFill>
                <a:schemeClr val="bg2">
                  <a:lumMod val="25000"/>
                </a:schemeClr>
              </a:solidFill>
              <a:latin typeface="微软雅黑" panose="020B0503020204020204" pitchFamily="34" charset="-122"/>
              <a:ea typeface="微软雅黑" panose="020B0503020204020204" pitchFamily="34" charset="-122"/>
            </a:endParaRPr>
          </a:p>
          <a:p>
            <a:pPr marL="896938" lvl="1" indent="-439738">
              <a:lnSpc>
                <a:spcPct val="200000"/>
              </a:lnSpc>
              <a:buClr>
                <a:srgbClr val="C00000"/>
              </a:buClr>
              <a:buFont typeface="Wingdings" panose="05000000000000000000" pitchFamily="2" charset="2"/>
              <a:buChar char="p"/>
            </a:pPr>
            <a:r>
              <a:rPr lang="zh-CN" altLang="en-US" sz="2200" b="1" dirty="0">
                <a:solidFill>
                  <a:schemeClr val="bg2">
                    <a:lumMod val="25000"/>
                  </a:schemeClr>
                </a:solidFill>
                <a:latin typeface="微软雅黑" panose="020B0503020204020204" pitchFamily="34" charset="-122"/>
                <a:ea typeface="微软雅黑" panose="020B0503020204020204" pitchFamily="34" charset="-122"/>
              </a:rPr>
              <a:t>抗疫常态化对学校发展带来的挑战</a:t>
            </a:r>
          </a:p>
        </p:txBody>
      </p:sp>
      <p:sp>
        <p:nvSpPr>
          <p:cNvPr id="4" name="标题 3"/>
          <p:cNvSpPr>
            <a:spLocks noGrp="1"/>
          </p:cNvSpPr>
          <p:nvPr>
            <p:ph type="title" idx="4294967295"/>
          </p:nvPr>
        </p:nvSpPr>
        <p:spPr>
          <a:xfrm>
            <a:off x="4819786" y="26126"/>
            <a:ext cx="2552428" cy="595313"/>
          </a:xfrm>
          <a:prstGeom prst="rect">
            <a:avLst/>
          </a:prstGeom>
        </p:spPr>
        <p:txBody>
          <a:bodyPr/>
          <a:lstStyle/>
          <a:p>
            <a:r>
              <a:rPr lang="en-US" altLang="zh-CN" sz="3000" b="1" dirty="0" smtClean="0">
                <a:solidFill>
                  <a:srgbClr val="FF0000"/>
                </a:solidFill>
                <a:cs typeface="Times New Roman" panose="02020603050405020304" pitchFamily="18" charset="0"/>
              </a:rPr>
              <a:t>3.</a:t>
            </a:r>
            <a:r>
              <a:rPr lang="zh-CN" altLang="en-US" sz="3000" b="1" dirty="0" smtClean="0">
                <a:solidFill>
                  <a:srgbClr val="FF0000"/>
                </a:solidFill>
                <a:cs typeface="Times New Roman" panose="02020603050405020304" pitchFamily="18" charset="0"/>
              </a:rPr>
              <a:t> 指导思想</a:t>
            </a:r>
            <a:endParaRPr lang="zh-CN" altLang="en-US" sz="3000" b="1" dirty="0">
              <a:solidFill>
                <a:srgbClr val="FF0000"/>
              </a:solidFill>
              <a:cs typeface="Times New Roman" panose="02020603050405020304" pitchFamily="18" charset="0"/>
            </a:endParaRPr>
          </a:p>
        </p:txBody>
      </p:sp>
      <p:grpSp>
        <p:nvGrpSpPr>
          <p:cNvPr id="5" name="组合 4"/>
          <p:cNvGrpSpPr/>
          <p:nvPr/>
        </p:nvGrpSpPr>
        <p:grpSpPr>
          <a:xfrm>
            <a:off x="124189" y="-71295"/>
            <a:ext cx="666441" cy="831430"/>
            <a:chOff x="637378" y="-71295"/>
            <a:chExt cx="666441" cy="831430"/>
          </a:xfrm>
        </p:grpSpPr>
        <p:grpSp>
          <p:nvGrpSpPr>
            <p:cNvPr id="6" name="组合 5"/>
            <p:cNvGrpSpPr/>
            <p:nvPr/>
          </p:nvGrpSpPr>
          <p:grpSpPr>
            <a:xfrm>
              <a:off x="637378" y="0"/>
              <a:ext cx="666441" cy="760135"/>
              <a:chOff x="1490040" y="1878330"/>
              <a:chExt cx="644241" cy="734816"/>
            </a:xfrm>
            <a:solidFill>
              <a:schemeClr val="bg1"/>
            </a:solidFill>
          </p:grpSpPr>
          <p:sp>
            <p:nvSpPr>
              <p:cNvPr id="9"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7" name="文本框 6"/>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211447222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4819786" y="26126"/>
            <a:ext cx="2552428" cy="595313"/>
          </a:xfrm>
          <a:prstGeom prst="rect">
            <a:avLst/>
          </a:prstGeom>
        </p:spPr>
        <p:txBody>
          <a:bodyPr/>
          <a:lstStyle/>
          <a:p>
            <a:r>
              <a:rPr lang="en-US" altLang="zh-CN" sz="3000" b="1" dirty="0" smtClean="0">
                <a:solidFill>
                  <a:srgbClr val="FF0000"/>
                </a:solidFill>
                <a:cs typeface="Times New Roman" panose="02020603050405020304" pitchFamily="18" charset="0"/>
              </a:rPr>
              <a:t>3.</a:t>
            </a:r>
            <a:r>
              <a:rPr lang="zh-CN" altLang="en-US" sz="3000" b="1" dirty="0" smtClean="0">
                <a:solidFill>
                  <a:srgbClr val="FF0000"/>
                </a:solidFill>
                <a:cs typeface="Times New Roman" panose="02020603050405020304" pitchFamily="18" charset="0"/>
              </a:rPr>
              <a:t> 指导思想</a:t>
            </a:r>
            <a:endParaRPr lang="zh-CN" altLang="en-US" sz="3000" b="1" dirty="0">
              <a:solidFill>
                <a:srgbClr val="FF0000"/>
              </a:solidFill>
              <a:cs typeface="Times New Roman" panose="02020603050405020304" pitchFamily="18" charset="0"/>
            </a:endParaRPr>
          </a:p>
        </p:txBody>
      </p:sp>
      <p:sp>
        <p:nvSpPr>
          <p:cNvPr id="2" name="矩形 1"/>
          <p:cNvSpPr/>
          <p:nvPr/>
        </p:nvSpPr>
        <p:spPr>
          <a:xfrm>
            <a:off x="171994" y="743640"/>
            <a:ext cx="11848012" cy="5632311"/>
          </a:xfrm>
          <a:prstGeom prst="rect">
            <a:avLst/>
          </a:prstGeom>
        </p:spPr>
        <p:txBody>
          <a:bodyPr wrap="square">
            <a:spAutoFit/>
          </a:bodyPr>
          <a:lstStyle/>
          <a:p>
            <a:pPr>
              <a:lnSpc>
                <a:spcPct val="150000"/>
              </a:lnSpc>
            </a:pPr>
            <a:r>
              <a:rPr lang="zh-CN" altLang="en-US" sz="2400" dirty="0" smtClean="0">
                <a:latin typeface="+mj-ea"/>
                <a:ea typeface="+mj-ea"/>
              </a:rPr>
              <a:t>       以</a:t>
            </a:r>
            <a:r>
              <a:rPr lang="zh-CN" altLang="en-US" sz="2400" dirty="0">
                <a:latin typeface="+mj-ea"/>
                <a:ea typeface="+mj-ea"/>
              </a:rPr>
              <a:t>习近平新时代中国特色社会主义思想为指导，深入贯彻党的十九大和十九届二中、三中、四中、五中全会精神，全面贯彻落实</a:t>
            </a:r>
            <a:r>
              <a:rPr lang="en-US" altLang="zh-CN" sz="2400" dirty="0">
                <a:latin typeface="+mj-ea"/>
                <a:ea typeface="+mj-ea"/>
              </a:rPr>
              <a:t>《</a:t>
            </a:r>
            <a:r>
              <a:rPr lang="zh-CN" altLang="en-US" sz="2400" dirty="0">
                <a:latin typeface="+mj-ea"/>
                <a:ea typeface="+mj-ea"/>
              </a:rPr>
              <a:t>国家职业教育改革实施方案</a:t>
            </a:r>
            <a:r>
              <a:rPr lang="en-US" altLang="zh-CN" sz="2400" dirty="0">
                <a:latin typeface="+mj-ea"/>
                <a:ea typeface="+mj-ea"/>
              </a:rPr>
              <a:t>》</a:t>
            </a:r>
            <a:r>
              <a:rPr lang="zh-CN" altLang="en-US" sz="2400" dirty="0">
                <a:latin typeface="+mj-ea"/>
                <a:ea typeface="+mj-ea"/>
              </a:rPr>
              <a:t>精神，扎根江苏，重点服务淮海经济区和长三角地区，主动对接制造强国战略和“一带一路”倡议，坚持“思想引领、跨界协同、知行合一”的育人理念，围绕培养具有家国情怀和国际视野、引领产业发展和造福人类的“四有人才”（有德有能有技有为的创新型、复合型高素质技术技能人才），以专业群布局优化、“现代学徒制”“</a:t>
            </a:r>
            <a:r>
              <a:rPr lang="en-US" altLang="zh-CN" sz="2400" dirty="0">
                <a:latin typeface="+mj-ea"/>
                <a:ea typeface="+mj-ea"/>
              </a:rPr>
              <a:t>1+X”</a:t>
            </a:r>
            <a:r>
              <a:rPr lang="zh-CN" altLang="en-US" sz="2400" dirty="0">
                <a:latin typeface="+mj-ea"/>
                <a:ea typeface="+mj-ea"/>
              </a:rPr>
              <a:t>证书制度等人才培养模式改革、高水平教师教学创新团队建设、服务中小微企业能力提升等为重点，以体制机制完善为保障，以改革创新为动力，以“四校同创”为路径，落实“一流党建”，推进“十大任务”，促进学校改革、创新和开放发展，全面提升人才培养质量、服务能力、办学水平和社会声誉。</a:t>
            </a:r>
          </a:p>
        </p:txBody>
      </p:sp>
      <p:grpSp>
        <p:nvGrpSpPr>
          <p:cNvPr id="5" name="组合 4"/>
          <p:cNvGrpSpPr/>
          <p:nvPr/>
        </p:nvGrpSpPr>
        <p:grpSpPr>
          <a:xfrm>
            <a:off x="124189" y="-71295"/>
            <a:ext cx="666441" cy="831430"/>
            <a:chOff x="637378" y="-71295"/>
            <a:chExt cx="666441" cy="831430"/>
          </a:xfrm>
        </p:grpSpPr>
        <p:grpSp>
          <p:nvGrpSpPr>
            <p:cNvPr id="6" name="组合 5"/>
            <p:cNvGrpSpPr/>
            <p:nvPr/>
          </p:nvGrpSpPr>
          <p:grpSpPr>
            <a:xfrm>
              <a:off x="637378" y="0"/>
              <a:ext cx="666441" cy="760135"/>
              <a:chOff x="1490040" y="1878330"/>
              <a:chExt cx="644241" cy="734816"/>
            </a:xfrm>
            <a:solidFill>
              <a:schemeClr val="bg1"/>
            </a:solidFill>
          </p:grpSpPr>
          <p:sp>
            <p:nvSpPr>
              <p:cNvPr id="8"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7" name="文本框 6"/>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20779475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4819786" y="26126"/>
            <a:ext cx="2552428" cy="595313"/>
          </a:xfrm>
          <a:prstGeom prst="rect">
            <a:avLst/>
          </a:prstGeom>
        </p:spPr>
        <p:txBody>
          <a:bodyPr/>
          <a:lstStyle/>
          <a:p>
            <a:r>
              <a:rPr lang="en-US" altLang="zh-CN" sz="3000" b="1" dirty="0" smtClean="0">
                <a:solidFill>
                  <a:srgbClr val="FF0000"/>
                </a:solidFill>
                <a:cs typeface="Times New Roman" panose="02020603050405020304" pitchFamily="18" charset="0"/>
              </a:rPr>
              <a:t>3.</a:t>
            </a:r>
            <a:r>
              <a:rPr lang="zh-CN" altLang="en-US" sz="3000" b="1" dirty="0" smtClean="0">
                <a:solidFill>
                  <a:srgbClr val="FF0000"/>
                </a:solidFill>
                <a:cs typeface="Times New Roman" panose="02020603050405020304" pitchFamily="18" charset="0"/>
              </a:rPr>
              <a:t> 发展原则</a:t>
            </a:r>
            <a:endParaRPr lang="zh-CN" altLang="en-US" sz="3000" b="1" dirty="0">
              <a:solidFill>
                <a:srgbClr val="FF0000"/>
              </a:solidFill>
              <a:cs typeface="Times New Roman" panose="02020603050405020304" pitchFamily="18" charset="0"/>
            </a:endParaRPr>
          </a:p>
        </p:txBody>
      </p:sp>
      <p:sp>
        <p:nvSpPr>
          <p:cNvPr id="5" name="TextBox 1"/>
          <p:cNvSpPr txBox="1"/>
          <p:nvPr/>
        </p:nvSpPr>
        <p:spPr>
          <a:xfrm>
            <a:off x="1441938" y="906670"/>
            <a:ext cx="10105293" cy="5266955"/>
          </a:xfrm>
          <a:prstGeom prst="rect">
            <a:avLst/>
          </a:prstGeom>
          <a:noFill/>
        </p:spPr>
        <p:txBody>
          <a:bodyPr wrap="square" rtlCol="0">
            <a:spAutoFit/>
          </a:bodyPr>
          <a:lstStyle/>
          <a:p>
            <a:pPr algn="just">
              <a:lnSpc>
                <a:spcPts val="2880"/>
              </a:lnSpc>
            </a:pPr>
            <a:r>
              <a:rPr lang="en-US" altLang="zh-CN" sz="2400" b="1" dirty="0">
                <a:solidFill>
                  <a:srgbClr val="C00000"/>
                </a:solidFill>
                <a:latin typeface="微软雅黑" panose="020B0503020204020204" pitchFamily="34" charset="-122"/>
                <a:ea typeface="微软雅黑" panose="020B0503020204020204" pitchFamily="34" charset="-122"/>
              </a:rPr>
              <a:t>1.</a:t>
            </a:r>
            <a:r>
              <a:rPr lang="zh-CN" altLang="en-US" sz="2400" b="1" dirty="0">
                <a:solidFill>
                  <a:srgbClr val="C00000"/>
                </a:solidFill>
                <a:latin typeface="微软雅黑" panose="020B0503020204020204" pitchFamily="34" charset="-122"/>
                <a:ea typeface="微软雅黑" panose="020B0503020204020204" pitchFamily="34" charset="-122"/>
              </a:rPr>
              <a:t>固本强基与提质培优结合</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342900" indent="-342900" algn="just">
              <a:lnSpc>
                <a:spcPts val="2880"/>
              </a:lnSpc>
              <a:buFont typeface="Wingdings" panose="05000000000000000000" pitchFamily="2" charset="2"/>
              <a:buChar char="Ø"/>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固人才培养、服务社会之本，强学校高质量发展之基础</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a:p>
            <a:pPr marL="342900" indent="-342900" algn="just">
              <a:lnSpc>
                <a:spcPts val="2880"/>
              </a:lnSpc>
              <a:buFont typeface="Wingdings" panose="05000000000000000000" pitchFamily="2" charset="2"/>
              <a:buChar char="Ø"/>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对接提质培优行动计划，培育特色品牌，彰显活力和影响力，质量领先，进度率先</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a:p>
            <a:pPr algn="just">
              <a:lnSpc>
                <a:spcPts val="2880"/>
              </a:lnSpc>
            </a:pPr>
            <a:r>
              <a:rPr lang="en-US" altLang="zh-CN" sz="2400" b="1" dirty="0">
                <a:solidFill>
                  <a:srgbClr val="C00000"/>
                </a:solidFill>
                <a:latin typeface="微软雅黑" panose="020B0503020204020204" pitchFamily="34" charset="-122"/>
                <a:ea typeface="微软雅黑" panose="020B0503020204020204" pitchFamily="34" charset="-122"/>
              </a:rPr>
              <a:t>2.</a:t>
            </a:r>
            <a:r>
              <a:rPr lang="zh-CN" altLang="en-US" sz="2400" b="1" dirty="0">
                <a:solidFill>
                  <a:srgbClr val="C00000"/>
                </a:solidFill>
                <a:latin typeface="微软雅黑" panose="020B0503020204020204" pitchFamily="34" charset="-122"/>
                <a:ea typeface="微软雅黑" panose="020B0503020204020204" pitchFamily="34" charset="-122"/>
              </a:rPr>
              <a:t>前瞻性与可操作性结合</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342900" indent="-342900" algn="just">
              <a:lnSpc>
                <a:spcPts val="2880"/>
              </a:lnSpc>
              <a:buFont typeface="Wingdings" panose="05000000000000000000" pitchFamily="2" charset="2"/>
              <a:buChar char="Ø"/>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科学预测未来发展趋势，目标适度超前但可以期待</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a:p>
            <a:pPr marL="342900" indent="-342900" algn="just">
              <a:lnSpc>
                <a:spcPts val="2880"/>
              </a:lnSpc>
              <a:buFont typeface="Wingdings" panose="05000000000000000000" pitchFamily="2" charset="2"/>
              <a:buChar char="Ø"/>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让规划成为行动纲领、资源配置的重要依据和干部考核的重要指标</a:t>
            </a:r>
          </a:p>
          <a:p>
            <a:pPr algn="just">
              <a:lnSpc>
                <a:spcPts val="2880"/>
              </a:lnSpc>
            </a:pPr>
            <a:r>
              <a:rPr lang="en-US" altLang="zh-CN" sz="2400" b="1" dirty="0">
                <a:solidFill>
                  <a:srgbClr val="C00000"/>
                </a:solidFill>
                <a:latin typeface="微软雅黑" panose="020B0503020204020204" pitchFamily="34" charset="-122"/>
                <a:ea typeface="微软雅黑" panose="020B0503020204020204" pitchFamily="34" charset="-122"/>
              </a:rPr>
              <a:t>3.</a:t>
            </a:r>
            <a:r>
              <a:rPr lang="zh-CN" altLang="en-US" sz="2400" b="1" dirty="0">
                <a:solidFill>
                  <a:srgbClr val="C00000"/>
                </a:solidFill>
                <a:latin typeface="微软雅黑" panose="020B0503020204020204" pitchFamily="34" charset="-122"/>
                <a:ea typeface="微软雅黑" panose="020B0503020204020204" pitchFamily="34" charset="-122"/>
              </a:rPr>
              <a:t>整体与局部统筹兼顾</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342900" indent="-342900" algn="just">
              <a:lnSpc>
                <a:spcPts val="2880"/>
              </a:lnSpc>
              <a:buFont typeface="Wingdings" panose="05000000000000000000" pitchFamily="2" charset="2"/>
              <a:buChar char="Ø"/>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总体规划、专项规划和院部规划相互衔接</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a:p>
            <a:pPr marL="342900" indent="-342900" algn="just">
              <a:lnSpc>
                <a:spcPts val="2880"/>
              </a:lnSpc>
              <a:buFont typeface="Wingdings" panose="05000000000000000000" pitchFamily="2" charset="2"/>
              <a:buChar char="Ø"/>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“结构、规模、质量、水平”相互协调</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a:p>
            <a:pPr>
              <a:lnSpc>
                <a:spcPts val="2880"/>
              </a:lnSpc>
            </a:pPr>
            <a:r>
              <a:rPr lang="en-US" altLang="zh-CN" sz="2400" b="1" dirty="0">
                <a:solidFill>
                  <a:srgbClr val="C00000"/>
                </a:solidFill>
                <a:latin typeface="微软雅黑" panose="020B0503020204020204" pitchFamily="34" charset="-122"/>
                <a:ea typeface="微软雅黑" panose="020B0503020204020204" pitchFamily="34" charset="-122"/>
              </a:rPr>
              <a:t>4.</a:t>
            </a:r>
            <a:r>
              <a:rPr lang="zh-CN" altLang="en-US" sz="2400" b="1" dirty="0">
                <a:solidFill>
                  <a:srgbClr val="C00000"/>
                </a:solidFill>
                <a:latin typeface="微软雅黑" panose="020B0503020204020204" pitchFamily="34" charset="-122"/>
                <a:ea typeface="微软雅黑" panose="020B0503020204020204" pitchFamily="34" charset="-122"/>
              </a:rPr>
              <a:t>定性目标与定量指标结合</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342900" indent="-342900">
              <a:lnSpc>
                <a:spcPts val="2880"/>
              </a:lnSpc>
              <a:buFont typeface="Wingdings" panose="05000000000000000000" pitchFamily="2" charset="2"/>
              <a:buChar char="Ø"/>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对标国际国内对象，对表学校实际，设定定性和量化指标</a:t>
            </a:r>
            <a:endParaRPr lang="zh-CN" altLang="en-US" sz="2000" dirty="0">
              <a:solidFill>
                <a:srgbClr val="C00000"/>
              </a:solidFill>
              <a:latin typeface="微软雅黑" panose="020B0503020204020204" pitchFamily="34" charset="-122"/>
              <a:ea typeface="微软雅黑" panose="020B0503020204020204" pitchFamily="34" charset="-122"/>
            </a:endParaRPr>
          </a:p>
          <a:p>
            <a:pPr>
              <a:lnSpc>
                <a:spcPts val="2880"/>
              </a:lnSpc>
            </a:pPr>
            <a:r>
              <a:rPr lang="en-US" altLang="zh-CN" sz="2400" b="1" dirty="0">
                <a:solidFill>
                  <a:srgbClr val="C00000"/>
                </a:solidFill>
                <a:latin typeface="微软雅黑" panose="020B0503020204020204" pitchFamily="34" charset="-122"/>
                <a:ea typeface="微软雅黑" panose="020B0503020204020204" pitchFamily="34" charset="-122"/>
              </a:rPr>
              <a:t>5.</a:t>
            </a:r>
            <a:r>
              <a:rPr lang="zh-CN" altLang="en-US" sz="2400" b="1" dirty="0">
                <a:solidFill>
                  <a:srgbClr val="C00000"/>
                </a:solidFill>
                <a:latin typeface="微软雅黑" panose="020B0503020204020204" pitchFamily="34" charset="-122"/>
                <a:ea typeface="微软雅黑" panose="020B0503020204020204" pitchFamily="34" charset="-122"/>
              </a:rPr>
              <a:t>深化改革与文化引领结合</a:t>
            </a:r>
            <a:endParaRPr lang="en-US" altLang="zh-CN" sz="2400" b="1" dirty="0">
              <a:solidFill>
                <a:srgbClr val="C00000"/>
              </a:solidFill>
              <a:latin typeface="微软雅黑" panose="020B0503020204020204" pitchFamily="34" charset="-122"/>
              <a:ea typeface="微软雅黑" panose="020B0503020204020204" pitchFamily="34" charset="-122"/>
            </a:endParaRPr>
          </a:p>
          <a:p>
            <a:pPr marL="342900" indent="-342900">
              <a:lnSpc>
                <a:spcPts val="2880"/>
              </a:lnSpc>
              <a:buFont typeface="Wingdings" panose="05000000000000000000" pitchFamily="2" charset="2"/>
              <a:buChar char="Ø"/>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突破体制和机制中的难点问题：</a:t>
            </a:r>
            <a:r>
              <a:rPr lang="zh-CN" altLang="zh-CN" sz="1800" dirty="0">
                <a:effectLst/>
                <a:ea typeface="华文仿宋" panose="02010600040101010101" pitchFamily="2" charset="-122"/>
                <a:cs typeface="Times New Roman" panose="02020603050405020304" pitchFamily="18" charset="0"/>
              </a:rPr>
              <a:t>校院两级管理、多元主体办学、教育</a:t>
            </a:r>
            <a:r>
              <a:rPr lang="zh-CN" altLang="zh-CN" dirty="0">
                <a:ea typeface="华文仿宋" panose="02010600040101010101" pitchFamily="2" charset="-122"/>
                <a:cs typeface="Times New Roman" panose="02020603050405020304" pitchFamily="18" charset="0"/>
              </a:rPr>
              <a:t>教学、校园民生服务</a:t>
            </a:r>
            <a:endParaRPr lang="en-US" altLang="zh-CN" dirty="0">
              <a:ea typeface="华文仿宋" panose="02010600040101010101" pitchFamily="2" charset="-122"/>
              <a:cs typeface="Times New Roman" panose="02020603050405020304" pitchFamily="18" charset="0"/>
            </a:endParaRPr>
          </a:p>
          <a:p>
            <a:pPr marL="342900" indent="-342900">
              <a:lnSpc>
                <a:spcPts val="2880"/>
              </a:lnSpc>
              <a:buFont typeface="Wingdings" panose="05000000000000000000" pitchFamily="2" charset="2"/>
              <a:buChar char="Ø"/>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弘扬文化主旋律、打造职业文化特色、传播中国特色、中国风格、中国气派文化</a:t>
            </a:r>
          </a:p>
        </p:txBody>
      </p:sp>
      <p:grpSp>
        <p:nvGrpSpPr>
          <p:cNvPr id="6" name="组合 5"/>
          <p:cNvGrpSpPr/>
          <p:nvPr/>
        </p:nvGrpSpPr>
        <p:grpSpPr>
          <a:xfrm>
            <a:off x="124189" y="-71295"/>
            <a:ext cx="666441" cy="831430"/>
            <a:chOff x="637378" y="-71295"/>
            <a:chExt cx="666441" cy="831430"/>
          </a:xfrm>
        </p:grpSpPr>
        <p:grpSp>
          <p:nvGrpSpPr>
            <p:cNvPr id="7" name="组合 6"/>
            <p:cNvGrpSpPr/>
            <p:nvPr/>
          </p:nvGrpSpPr>
          <p:grpSpPr>
            <a:xfrm>
              <a:off x="637378" y="0"/>
              <a:ext cx="666441" cy="760135"/>
              <a:chOff x="1490040" y="1878330"/>
              <a:chExt cx="644241" cy="734816"/>
            </a:xfrm>
            <a:solidFill>
              <a:schemeClr val="bg1"/>
            </a:solidFill>
          </p:grpSpPr>
          <p:sp>
            <p:nvSpPr>
              <p:cNvPr id="9"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8" name="文本框 7"/>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400558876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a:extLst>
              <a:ext uri="{FF2B5EF4-FFF2-40B4-BE49-F238E27FC236}">
                <a16:creationId xmlns:a16="http://schemas.microsoft.com/office/drawing/2014/main" xmlns="" id="{D33C8EAC-7E6F-4076-B684-4A24A6434274}"/>
              </a:ext>
            </a:extLst>
          </p:cNvPr>
          <p:cNvSpPr txBox="1">
            <a:spLocks/>
          </p:cNvSpPr>
          <p:nvPr/>
        </p:nvSpPr>
        <p:spPr>
          <a:xfrm>
            <a:off x="2612617" y="22007"/>
            <a:ext cx="6966767" cy="608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C00000"/>
                </a:solidFill>
              </a:rPr>
              <a:t> </a:t>
            </a:r>
            <a:r>
              <a:rPr lang="en-US" altLang="zh-CN" sz="3000" b="1" dirty="0">
                <a:solidFill>
                  <a:srgbClr val="FF0000"/>
                </a:solidFill>
                <a:cs typeface="Times New Roman" panose="02020603050405020304" pitchFamily="18" charset="0"/>
              </a:rPr>
              <a:t>3. </a:t>
            </a:r>
            <a:r>
              <a:rPr lang="zh-CN" altLang="en-US" sz="3000" b="1" dirty="0">
                <a:solidFill>
                  <a:srgbClr val="FF0000"/>
                </a:solidFill>
                <a:cs typeface="Times New Roman" panose="02020603050405020304" pitchFamily="18" charset="0"/>
              </a:rPr>
              <a:t>主要目标</a:t>
            </a:r>
            <a:r>
              <a:rPr lang="en-US" altLang="zh-CN" sz="3200" b="1" dirty="0" smtClean="0">
                <a:solidFill>
                  <a:schemeClr val="bg1"/>
                </a:solidFill>
              </a:rPr>
              <a:t>-</a:t>
            </a:r>
            <a:r>
              <a:rPr lang="zh-CN" altLang="en-US" sz="3000" b="1" dirty="0" smtClean="0">
                <a:solidFill>
                  <a:schemeClr val="bg1"/>
                </a:solidFill>
                <a:cs typeface="Times New Roman" panose="02020603050405020304" pitchFamily="18" charset="0"/>
              </a:rPr>
              <a:t>“双高计划”</a:t>
            </a:r>
            <a:r>
              <a:rPr lang="zh-CN" altLang="en-US" sz="3000" b="1" dirty="0">
                <a:solidFill>
                  <a:schemeClr val="bg1"/>
                </a:solidFill>
                <a:cs typeface="Times New Roman" panose="02020603050405020304" pitchFamily="18" charset="0"/>
              </a:rPr>
              <a:t>建设目标</a:t>
            </a:r>
          </a:p>
        </p:txBody>
      </p:sp>
      <p:sp>
        <p:nvSpPr>
          <p:cNvPr id="10" name="矩形 9">
            <a:extLst>
              <a:ext uri="{FF2B5EF4-FFF2-40B4-BE49-F238E27FC236}">
                <a16:creationId xmlns:a16="http://schemas.microsoft.com/office/drawing/2014/main" xmlns="" id="{858143F8-72BF-4D00-834A-E0059B291FFE}"/>
              </a:ext>
            </a:extLst>
          </p:cNvPr>
          <p:cNvSpPr/>
          <p:nvPr/>
        </p:nvSpPr>
        <p:spPr>
          <a:xfrm>
            <a:off x="1038351" y="3642662"/>
            <a:ext cx="3220637" cy="9065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11" name="矩形 10">
            <a:extLst>
              <a:ext uri="{FF2B5EF4-FFF2-40B4-BE49-F238E27FC236}">
                <a16:creationId xmlns:a16="http://schemas.microsoft.com/office/drawing/2014/main" xmlns="" id="{D4B617B5-6439-406A-9908-961472443FB0}"/>
              </a:ext>
            </a:extLst>
          </p:cNvPr>
          <p:cNvSpPr/>
          <p:nvPr/>
        </p:nvSpPr>
        <p:spPr>
          <a:xfrm>
            <a:off x="4615459" y="3642662"/>
            <a:ext cx="3093008" cy="9065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endParaRPr>
          </a:p>
        </p:txBody>
      </p:sp>
      <p:sp>
        <p:nvSpPr>
          <p:cNvPr id="12" name="矩形 11">
            <a:extLst>
              <a:ext uri="{FF2B5EF4-FFF2-40B4-BE49-F238E27FC236}">
                <a16:creationId xmlns:a16="http://schemas.microsoft.com/office/drawing/2014/main" xmlns="" id="{83498323-033F-4DC6-996A-CDA0F4A15E98}"/>
              </a:ext>
            </a:extLst>
          </p:cNvPr>
          <p:cNvSpPr/>
          <p:nvPr/>
        </p:nvSpPr>
        <p:spPr>
          <a:xfrm>
            <a:off x="8104640" y="3642662"/>
            <a:ext cx="3036929" cy="9065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grpSp>
        <p:nvGrpSpPr>
          <p:cNvPr id="13" name="组合 14">
            <a:extLst>
              <a:ext uri="{FF2B5EF4-FFF2-40B4-BE49-F238E27FC236}">
                <a16:creationId xmlns:a16="http://schemas.microsoft.com/office/drawing/2014/main" xmlns="" id="{FB756DD0-0D18-4322-A7CC-77437B229F8A}"/>
              </a:ext>
            </a:extLst>
          </p:cNvPr>
          <p:cNvGrpSpPr/>
          <p:nvPr/>
        </p:nvGrpSpPr>
        <p:grpSpPr bwMode="auto">
          <a:xfrm>
            <a:off x="4414027" y="1637808"/>
            <a:ext cx="3463767" cy="1951988"/>
            <a:chOff x="3275013" y="3535379"/>
            <a:chExt cx="2111374" cy="2497138"/>
          </a:xfrm>
        </p:grpSpPr>
        <p:sp>
          <p:nvSpPr>
            <p:cNvPr id="14" name="Line 6">
              <a:extLst>
                <a:ext uri="{FF2B5EF4-FFF2-40B4-BE49-F238E27FC236}">
                  <a16:creationId xmlns:a16="http://schemas.microsoft.com/office/drawing/2014/main" xmlns="" id="{25D1420C-EE93-4874-9335-E40DAC06BFF8}"/>
                </a:ext>
              </a:extLst>
            </p:cNvPr>
            <p:cNvSpPr>
              <a:spLocks noChangeShapeType="1"/>
            </p:cNvSpPr>
            <p:nvPr/>
          </p:nvSpPr>
          <p:spPr bwMode="gray">
            <a:xfrm>
              <a:off x="3275013" y="3535379"/>
              <a:ext cx="0" cy="2497138"/>
            </a:xfrm>
            <a:prstGeom prst="line">
              <a:avLst/>
            </a:prstGeom>
            <a:noFill/>
            <a:ln w="9525">
              <a:solidFill>
                <a:schemeClr val="tx2">
                  <a:lumMod val="60000"/>
                  <a:lumOff val="40000"/>
                </a:schemeClr>
              </a:solidFill>
              <a:prstDash val="dash"/>
              <a:round/>
            </a:ln>
            <a:extLst>
              <a:ext uri="{909E8E84-426E-40DD-AFC4-6F175D3DCCD1}">
                <a14:hiddenFill xmlns:a14="http://schemas.microsoft.com/office/drawing/2010/main">
                  <a:noFill/>
                </a14:hiddenFill>
              </a:ext>
            </a:extLst>
          </p:spPr>
          <p:txBody>
            <a:bodyPr wrap="none" anchor="ctr"/>
            <a:lstStyle>
              <a:defPPr>
                <a:defRPr lang="zh-CN"/>
              </a:defPPr>
              <a:lvl1pPr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9pPr>
            </a:lstStyle>
            <a:p>
              <a:endParaRPr lang="zh-CN" altLang="en-US" sz="1800"/>
            </a:p>
          </p:txBody>
        </p:sp>
        <p:sp>
          <p:nvSpPr>
            <p:cNvPr id="15" name="Line 7">
              <a:extLst>
                <a:ext uri="{FF2B5EF4-FFF2-40B4-BE49-F238E27FC236}">
                  <a16:creationId xmlns:a16="http://schemas.microsoft.com/office/drawing/2014/main" xmlns="" id="{02E2A7AB-5314-4827-955F-ACF9A6C02FCA}"/>
                </a:ext>
              </a:extLst>
            </p:cNvPr>
            <p:cNvSpPr>
              <a:spLocks noChangeShapeType="1"/>
            </p:cNvSpPr>
            <p:nvPr/>
          </p:nvSpPr>
          <p:spPr bwMode="gray">
            <a:xfrm>
              <a:off x="5386387" y="3535381"/>
              <a:ext cx="0" cy="2497136"/>
            </a:xfrm>
            <a:prstGeom prst="line">
              <a:avLst/>
            </a:prstGeom>
            <a:noFill/>
            <a:ln w="9525">
              <a:solidFill>
                <a:schemeClr val="tx2">
                  <a:lumMod val="60000"/>
                  <a:lumOff val="40000"/>
                </a:schemeClr>
              </a:solidFill>
              <a:prstDash val="dash"/>
              <a:round/>
            </a:ln>
            <a:extLst>
              <a:ext uri="{909E8E84-426E-40DD-AFC4-6F175D3DCCD1}">
                <a14:hiddenFill xmlns:a14="http://schemas.microsoft.com/office/drawing/2010/main">
                  <a:noFill/>
                </a14:hiddenFill>
              </a:ext>
            </a:extLst>
          </p:spPr>
          <p:txBody>
            <a:bodyPr wrap="none" anchor="ctr"/>
            <a:lstStyle>
              <a:defPPr>
                <a:defRPr lang="zh-CN"/>
              </a:defPPr>
              <a:lvl1pPr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9pPr>
            </a:lstStyle>
            <a:p>
              <a:endParaRPr lang="zh-CN" altLang="en-US" sz="1800"/>
            </a:p>
          </p:txBody>
        </p:sp>
      </p:grpSp>
      <p:sp>
        <p:nvSpPr>
          <p:cNvPr id="16" name="TextBox 18">
            <a:extLst>
              <a:ext uri="{FF2B5EF4-FFF2-40B4-BE49-F238E27FC236}">
                <a16:creationId xmlns:a16="http://schemas.microsoft.com/office/drawing/2014/main" xmlns="" id="{40FE05AE-B439-480B-80FE-A37DDE830A76}"/>
              </a:ext>
            </a:extLst>
          </p:cNvPr>
          <p:cNvSpPr txBox="1">
            <a:spLocks noChangeArrowheads="1"/>
          </p:cNvSpPr>
          <p:nvPr/>
        </p:nvSpPr>
        <p:spPr bwMode="auto">
          <a:xfrm>
            <a:off x="1079413" y="1993119"/>
            <a:ext cx="3036928" cy="124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9pPr>
          </a:lstStyle>
          <a:p>
            <a:r>
              <a:rPr lang="zh-CN" altLang="en-US" sz="2800" dirty="0">
                <a:solidFill>
                  <a:schemeClr val="bg2">
                    <a:lumMod val="25000"/>
                  </a:schemeClr>
                </a:solidFill>
                <a:latin typeface="微软雅黑" panose="020B0503020204020204" pitchFamily="34" charset="-122"/>
                <a:ea typeface="微软雅黑" panose="020B0503020204020204" pitchFamily="34" charset="-122"/>
              </a:rPr>
              <a:t>高分子材料工程技术等</a:t>
            </a:r>
            <a:r>
              <a:rPr lang="en-US" altLang="zh-CN" sz="2800" dirty="0">
                <a:solidFill>
                  <a:schemeClr val="bg2">
                    <a:lumMod val="25000"/>
                  </a:schemeClr>
                </a:solidFill>
                <a:latin typeface="微软雅黑" panose="020B0503020204020204" pitchFamily="34" charset="-122"/>
                <a:ea typeface="微软雅黑" panose="020B0503020204020204" pitchFamily="34" charset="-122"/>
              </a:rPr>
              <a:t>1</a:t>
            </a:r>
            <a:r>
              <a:rPr lang="zh-CN" altLang="en-US" sz="2800" dirty="0">
                <a:solidFill>
                  <a:schemeClr val="bg2">
                    <a:lumMod val="25000"/>
                  </a:schemeClr>
                </a:solidFill>
                <a:latin typeface="微软雅黑" panose="020B0503020204020204" pitchFamily="34" charset="-122"/>
                <a:ea typeface="微软雅黑" panose="020B0503020204020204" pitchFamily="34" charset="-122"/>
              </a:rPr>
              <a:t>～</a:t>
            </a:r>
            <a:r>
              <a:rPr lang="en-US" altLang="zh-CN" sz="2800" dirty="0">
                <a:solidFill>
                  <a:schemeClr val="bg2">
                    <a:lumMod val="25000"/>
                  </a:schemeClr>
                </a:solidFill>
                <a:latin typeface="微软雅黑" panose="020B0503020204020204" pitchFamily="34" charset="-122"/>
                <a:ea typeface="微软雅黑" panose="020B0503020204020204" pitchFamily="34" charset="-122"/>
              </a:rPr>
              <a:t>2</a:t>
            </a:r>
            <a:r>
              <a:rPr lang="zh-CN" altLang="en-US" sz="2800" dirty="0">
                <a:solidFill>
                  <a:schemeClr val="bg2">
                    <a:lumMod val="25000"/>
                  </a:schemeClr>
                </a:solidFill>
                <a:latin typeface="微软雅黑" panose="020B0503020204020204" pitchFamily="34" charset="-122"/>
                <a:ea typeface="微软雅黑" panose="020B0503020204020204" pitchFamily="34" charset="-122"/>
              </a:rPr>
              <a:t>个专业群国内领先水平显著提升，工业机器人应用技术等</a:t>
            </a:r>
            <a:r>
              <a:rPr lang="en-US" altLang="zh-CN" sz="2800" dirty="0">
                <a:solidFill>
                  <a:schemeClr val="bg2">
                    <a:lumMod val="25000"/>
                  </a:schemeClr>
                </a:solidFill>
                <a:latin typeface="微软雅黑" panose="020B0503020204020204" pitchFamily="34" charset="-122"/>
                <a:ea typeface="微软雅黑" panose="020B0503020204020204" pitchFamily="34" charset="-122"/>
              </a:rPr>
              <a:t>3</a:t>
            </a:r>
            <a:r>
              <a:rPr lang="zh-CN" altLang="en-US" sz="2800" dirty="0">
                <a:solidFill>
                  <a:schemeClr val="bg2">
                    <a:lumMod val="25000"/>
                  </a:schemeClr>
                </a:solidFill>
                <a:latin typeface="微软雅黑" panose="020B0503020204020204" pitchFamily="34" charset="-122"/>
                <a:ea typeface="微软雅黑" panose="020B0503020204020204" pitchFamily="34" charset="-122"/>
              </a:rPr>
              <a:t>个专业群省内一流</a:t>
            </a:r>
            <a:endParaRPr lang="en-US" altLang="zh-CN" sz="28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7" name="TextBox 20">
            <a:extLst>
              <a:ext uri="{FF2B5EF4-FFF2-40B4-BE49-F238E27FC236}">
                <a16:creationId xmlns:a16="http://schemas.microsoft.com/office/drawing/2014/main" xmlns="" id="{B7CDA338-F273-47BE-B07E-0BE8FAA34181}"/>
              </a:ext>
            </a:extLst>
          </p:cNvPr>
          <p:cNvSpPr txBox="1">
            <a:spLocks noChangeArrowheads="1"/>
          </p:cNvSpPr>
          <p:nvPr/>
        </p:nvSpPr>
        <p:spPr bwMode="auto">
          <a:xfrm>
            <a:off x="4651023" y="2077818"/>
            <a:ext cx="30574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9pPr>
          </a:lstStyle>
          <a:p>
            <a:r>
              <a:rPr lang="zh-CN" altLang="en-US" sz="2800" dirty="0">
                <a:solidFill>
                  <a:schemeClr val="bg2">
                    <a:lumMod val="25000"/>
                  </a:schemeClr>
                </a:solidFill>
                <a:latin typeface="微软雅黑" panose="020B0503020204020204" pitchFamily="34" charset="-122"/>
                <a:ea typeface="微软雅黑" panose="020B0503020204020204" pitchFamily="34" charset="-122"/>
              </a:rPr>
              <a:t>新一轮“双高计划”不掉队</a:t>
            </a:r>
            <a:endParaRPr lang="en-US" altLang="zh-CN" sz="280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z="2800" dirty="0">
                <a:solidFill>
                  <a:schemeClr val="bg2">
                    <a:lumMod val="25000"/>
                  </a:schemeClr>
                </a:solidFill>
                <a:latin typeface="微软雅黑" panose="020B0503020204020204" pitchFamily="34" charset="-122"/>
                <a:ea typeface="微软雅黑" panose="020B0503020204020204" pitchFamily="34" charset="-122"/>
              </a:rPr>
              <a:t>更多专业群进入国家前列</a:t>
            </a:r>
            <a:endParaRPr lang="en-US" altLang="zh-CN" sz="2800" dirty="0">
              <a:solidFill>
                <a:schemeClr val="bg2">
                  <a:lumMod val="25000"/>
                </a:schemeClr>
              </a:solidFill>
              <a:latin typeface="微软雅黑" panose="020B0503020204020204" pitchFamily="34" charset="-122"/>
              <a:ea typeface="微软雅黑" panose="020B0503020204020204" pitchFamily="34" charset="-122"/>
            </a:endParaRPr>
          </a:p>
          <a:p>
            <a:r>
              <a:rPr lang="zh-CN" altLang="en-US" sz="2800" dirty="0">
                <a:solidFill>
                  <a:schemeClr val="bg2">
                    <a:lumMod val="25000"/>
                  </a:schemeClr>
                </a:solidFill>
                <a:latin typeface="微软雅黑" panose="020B0503020204020204" pitchFamily="34" charset="-122"/>
                <a:ea typeface="微软雅黑" panose="020B0503020204020204" pitchFamily="34" charset="-122"/>
              </a:rPr>
              <a:t>具备</a:t>
            </a:r>
            <a:r>
              <a:rPr lang="zh-CN" altLang="en-US" sz="2800" dirty="0">
                <a:solidFill>
                  <a:srgbClr val="C00000"/>
                </a:solidFill>
                <a:latin typeface="微软雅黑" panose="020B0503020204020204" pitchFamily="34" charset="-122"/>
                <a:ea typeface="微软雅黑" panose="020B0503020204020204" pitchFamily="34" charset="-122"/>
              </a:rPr>
              <a:t>本科职业学校</a:t>
            </a:r>
            <a:r>
              <a:rPr lang="zh-CN" altLang="en-US" sz="2800" dirty="0">
                <a:solidFill>
                  <a:schemeClr val="bg2">
                    <a:lumMod val="25000"/>
                  </a:schemeClr>
                </a:solidFill>
                <a:latin typeface="微软雅黑" panose="020B0503020204020204" pitchFamily="34" charset="-122"/>
                <a:ea typeface="微软雅黑" panose="020B0503020204020204" pitchFamily="34" charset="-122"/>
              </a:rPr>
              <a:t>设置条件</a:t>
            </a:r>
            <a:endParaRPr lang="en-US" altLang="zh-CN" sz="28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8" name="TextBox 21">
            <a:extLst>
              <a:ext uri="{FF2B5EF4-FFF2-40B4-BE49-F238E27FC236}">
                <a16:creationId xmlns:a16="http://schemas.microsoft.com/office/drawing/2014/main" xmlns="" id="{E1A3B040-933D-45F8-BD61-932C78F757D7}"/>
              </a:ext>
            </a:extLst>
          </p:cNvPr>
          <p:cNvSpPr txBox="1">
            <a:spLocks noChangeArrowheads="1"/>
          </p:cNvSpPr>
          <p:nvPr/>
        </p:nvSpPr>
        <p:spPr bwMode="auto">
          <a:xfrm>
            <a:off x="8154727" y="2103070"/>
            <a:ext cx="29578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sz="1600" b="1"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600" b="1" kern="1200" baseline="-250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sz="2800" dirty="0">
                <a:solidFill>
                  <a:schemeClr val="bg2">
                    <a:lumMod val="25000"/>
                  </a:schemeClr>
                </a:solidFill>
                <a:latin typeface="微软雅黑" panose="020B0503020204020204" pitchFamily="34" charset="-122"/>
                <a:ea typeface="微软雅黑" panose="020B0503020204020204" pitchFamily="34" charset="-122"/>
              </a:rPr>
              <a:t>综合办学实力得到广泛认可；</a:t>
            </a:r>
            <a:r>
              <a:rPr lang="en-US" altLang="zh-CN" sz="2800" dirty="0">
                <a:solidFill>
                  <a:schemeClr val="bg2">
                    <a:lumMod val="25000"/>
                  </a:schemeClr>
                </a:solidFill>
                <a:latin typeface="微软雅黑" panose="020B0503020204020204" pitchFamily="34" charset="-122"/>
                <a:ea typeface="微软雅黑" panose="020B0503020204020204" pitchFamily="34" charset="-122"/>
              </a:rPr>
              <a:t>1</a:t>
            </a:r>
            <a:r>
              <a:rPr lang="zh-CN" altLang="en-US" sz="2800" dirty="0">
                <a:solidFill>
                  <a:schemeClr val="bg2">
                    <a:lumMod val="25000"/>
                  </a:schemeClr>
                </a:solidFill>
                <a:latin typeface="微软雅黑" panose="020B0503020204020204" pitchFamily="34" charset="-122"/>
                <a:ea typeface="微软雅黑" panose="020B0503020204020204" pitchFamily="34" charset="-122"/>
              </a:rPr>
              <a:t>～</a:t>
            </a:r>
            <a:r>
              <a:rPr lang="en-US" altLang="zh-CN" sz="2800" dirty="0">
                <a:solidFill>
                  <a:schemeClr val="bg2">
                    <a:lumMod val="25000"/>
                  </a:schemeClr>
                </a:solidFill>
                <a:latin typeface="微软雅黑" panose="020B0503020204020204" pitchFamily="34" charset="-122"/>
                <a:ea typeface="微软雅黑" panose="020B0503020204020204" pitchFamily="34" charset="-122"/>
              </a:rPr>
              <a:t>2</a:t>
            </a:r>
            <a:r>
              <a:rPr lang="zh-CN" altLang="en-US" sz="2800" dirty="0">
                <a:solidFill>
                  <a:schemeClr val="bg2">
                    <a:lumMod val="25000"/>
                  </a:schemeClr>
                </a:solidFill>
                <a:latin typeface="微软雅黑" panose="020B0503020204020204" pitchFamily="34" charset="-122"/>
                <a:ea typeface="微软雅黑" panose="020B0503020204020204" pitchFamily="34" charset="-122"/>
              </a:rPr>
              <a:t>个专业群进入世界一流行列</a:t>
            </a:r>
            <a:endParaRPr lang="en-US" altLang="zh-CN" sz="28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2B16B917-7FBA-4B3E-85A1-271EB729ACB0}"/>
              </a:ext>
            </a:extLst>
          </p:cNvPr>
          <p:cNvSpPr/>
          <p:nvPr/>
        </p:nvSpPr>
        <p:spPr>
          <a:xfrm>
            <a:off x="4910322" y="3893354"/>
            <a:ext cx="2798145" cy="400110"/>
          </a:xfrm>
          <a:prstGeom prst="rect">
            <a:avLst/>
          </a:prstGeom>
          <a:noFill/>
        </p:spPr>
        <p:txBody>
          <a:bodyPr wrap="square">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进入中国一流职校行列</a:t>
            </a:r>
          </a:p>
        </p:txBody>
      </p:sp>
      <p:sp>
        <p:nvSpPr>
          <p:cNvPr id="20" name="文本框 10">
            <a:extLst>
              <a:ext uri="{FF2B5EF4-FFF2-40B4-BE49-F238E27FC236}">
                <a16:creationId xmlns:a16="http://schemas.microsoft.com/office/drawing/2014/main" xmlns="" id="{1BB32EA3-A059-42A6-9E66-406D0CC78879}"/>
              </a:ext>
            </a:extLst>
          </p:cNvPr>
          <p:cNvSpPr txBox="1"/>
          <p:nvPr/>
        </p:nvSpPr>
        <p:spPr>
          <a:xfrm>
            <a:off x="1038352" y="4711322"/>
            <a:ext cx="3220636" cy="523220"/>
          </a:xfrm>
          <a:prstGeom prst="rect">
            <a:avLst/>
          </a:prstGeom>
          <a:noFill/>
        </p:spPr>
        <p:txBody>
          <a:bodyPr wrap="square" rtlCol="0" anchor="b">
            <a:spAutoFit/>
          </a:bodyPr>
          <a:lstStyle/>
          <a:p>
            <a:pPr algn="ctr"/>
            <a:r>
              <a:rPr lang="zh-CN" altLang="en-US" sz="2800" b="1" dirty="0">
                <a:solidFill>
                  <a:schemeClr val="bg2">
                    <a:lumMod val="25000"/>
                  </a:schemeClr>
                </a:solidFill>
                <a:latin typeface="微软雅黑" panose="020B0503020204020204" pitchFamily="34" charset="-122"/>
                <a:ea typeface="微软雅黑" panose="020B0503020204020204" pitchFamily="34" charset="-122"/>
              </a:rPr>
              <a:t>近期目标</a:t>
            </a:r>
            <a:endParaRPr lang="en-US" altLang="zh-CN" sz="28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21" name="文本框 11">
            <a:extLst>
              <a:ext uri="{FF2B5EF4-FFF2-40B4-BE49-F238E27FC236}">
                <a16:creationId xmlns:a16="http://schemas.microsoft.com/office/drawing/2014/main" xmlns="" id="{69109E24-6DC4-4E05-875D-D7CD64EAC28F}"/>
              </a:ext>
            </a:extLst>
          </p:cNvPr>
          <p:cNvSpPr txBox="1"/>
          <p:nvPr/>
        </p:nvSpPr>
        <p:spPr>
          <a:xfrm>
            <a:off x="4726972" y="4711322"/>
            <a:ext cx="2925416" cy="523220"/>
          </a:xfrm>
          <a:prstGeom prst="rect">
            <a:avLst/>
          </a:prstGeom>
          <a:noFill/>
        </p:spPr>
        <p:txBody>
          <a:bodyPr wrap="square" rtlCol="0" anchor="b">
            <a:spAutoFit/>
          </a:bodyPr>
          <a:lstStyle/>
          <a:p>
            <a:pPr algn="ctr"/>
            <a:r>
              <a:rPr lang="zh-CN" altLang="en-US" sz="2800" b="1" dirty="0">
                <a:solidFill>
                  <a:schemeClr val="bg2">
                    <a:lumMod val="25000"/>
                  </a:schemeClr>
                </a:solidFill>
                <a:latin typeface="微软雅黑" panose="020B0503020204020204" pitchFamily="34" charset="-122"/>
                <a:ea typeface="微软雅黑" panose="020B0503020204020204" pitchFamily="34" charset="-122"/>
              </a:rPr>
              <a:t>中期目标</a:t>
            </a:r>
          </a:p>
        </p:txBody>
      </p:sp>
      <p:sp>
        <p:nvSpPr>
          <p:cNvPr id="22" name="文本框 12">
            <a:extLst>
              <a:ext uri="{FF2B5EF4-FFF2-40B4-BE49-F238E27FC236}">
                <a16:creationId xmlns:a16="http://schemas.microsoft.com/office/drawing/2014/main" xmlns="" id="{510EB148-2EC9-42EC-9885-C7D98F4D4B24}"/>
              </a:ext>
            </a:extLst>
          </p:cNvPr>
          <p:cNvSpPr txBox="1"/>
          <p:nvPr/>
        </p:nvSpPr>
        <p:spPr>
          <a:xfrm>
            <a:off x="8104640" y="4711322"/>
            <a:ext cx="3026822" cy="523220"/>
          </a:xfrm>
          <a:prstGeom prst="rect">
            <a:avLst/>
          </a:prstGeom>
          <a:noFill/>
        </p:spPr>
        <p:txBody>
          <a:bodyPr wrap="square" rtlCol="0" anchor="b">
            <a:spAutoFit/>
          </a:bodyPr>
          <a:lstStyle/>
          <a:p>
            <a:pPr algn="ctr"/>
            <a:r>
              <a:rPr lang="zh-CN" altLang="en-US" sz="2800" b="1" dirty="0">
                <a:solidFill>
                  <a:schemeClr val="bg2">
                    <a:lumMod val="25000"/>
                  </a:schemeClr>
                </a:solidFill>
                <a:latin typeface="微软雅黑" panose="020B0503020204020204" pitchFamily="34" charset="-122"/>
                <a:ea typeface="微软雅黑" panose="020B0503020204020204" pitchFamily="34" charset="-122"/>
              </a:rPr>
              <a:t>远期目标</a:t>
            </a:r>
          </a:p>
        </p:txBody>
      </p:sp>
      <p:sp>
        <p:nvSpPr>
          <p:cNvPr id="23" name="矩形 22">
            <a:extLst>
              <a:ext uri="{FF2B5EF4-FFF2-40B4-BE49-F238E27FC236}">
                <a16:creationId xmlns:a16="http://schemas.microsoft.com/office/drawing/2014/main" xmlns="" id="{E45DEF75-5DA7-44CA-B110-B621B2AF8412}"/>
              </a:ext>
            </a:extLst>
          </p:cNvPr>
          <p:cNvSpPr/>
          <p:nvPr/>
        </p:nvSpPr>
        <p:spPr>
          <a:xfrm>
            <a:off x="8285998" y="3893354"/>
            <a:ext cx="2749471" cy="400110"/>
          </a:xfrm>
          <a:prstGeom prst="rect">
            <a:avLst/>
          </a:prstGeom>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进入世界一流职校前列</a:t>
            </a:r>
            <a:endParaRPr lang="zh-CN" altLang="en-US" sz="2000" dirty="0">
              <a:solidFill>
                <a:schemeClr val="bg1"/>
              </a:solidFill>
            </a:endParaRPr>
          </a:p>
        </p:txBody>
      </p:sp>
      <p:sp>
        <p:nvSpPr>
          <p:cNvPr id="24" name="矩形 23">
            <a:extLst>
              <a:ext uri="{FF2B5EF4-FFF2-40B4-BE49-F238E27FC236}">
                <a16:creationId xmlns:a16="http://schemas.microsoft.com/office/drawing/2014/main" xmlns="" id="{DE5DAB5F-D139-46C6-ACCC-65BB99A89C6C}"/>
              </a:ext>
            </a:extLst>
          </p:cNvPr>
          <p:cNvSpPr/>
          <p:nvPr/>
        </p:nvSpPr>
        <p:spPr>
          <a:xfrm>
            <a:off x="5616848" y="1309155"/>
            <a:ext cx="1069525" cy="523220"/>
          </a:xfrm>
          <a:prstGeom prst="rect">
            <a:avLst/>
          </a:prstGeom>
        </p:spPr>
        <p:txBody>
          <a:bodyPr wrap="none">
            <a:spAutoFit/>
          </a:bodyPr>
          <a:lstStyle/>
          <a:p>
            <a:pPr algn="ctr"/>
            <a:r>
              <a:rPr lang="en-US" altLang="zh-CN" sz="2800" b="1" dirty="0">
                <a:solidFill>
                  <a:srgbClr val="C00000"/>
                </a:solidFill>
                <a:latin typeface="微软雅黑" panose="020B0503020204020204" pitchFamily="34" charset="-122"/>
                <a:ea typeface="微软雅黑" panose="020B0503020204020204" pitchFamily="34" charset="-122"/>
              </a:rPr>
              <a:t>2025</a:t>
            </a:r>
          </a:p>
        </p:txBody>
      </p:sp>
      <p:sp>
        <p:nvSpPr>
          <p:cNvPr id="25" name="矩形 24">
            <a:extLst>
              <a:ext uri="{FF2B5EF4-FFF2-40B4-BE49-F238E27FC236}">
                <a16:creationId xmlns:a16="http://schemas.microsoft.com/office/drawing/2014/main" xmlns="" id="{0FE3B965-E197-45B8-9F5E-62929924C9D4}"/>
              </a:ext>
            </a:extLst>
          </p:cNvPr>
          <p:cNvSpPr/>
          <p:nvPr/>
        </p:nvSpPr>
        <p:spPr>
          <a:xfrm>
            <a:off x="9110804" y="1302565"/>
            <a:ext cx="1069525" cy="523220"/>
          </a:xfrm>
          <a:prstGeom prst="rect">
            <a:avLst/>
          </a:prstGeom>
        </p:spPr>
        <p:txBody>
          <a:bodyPr wrap="none">
            <a:spAutoFit/>
          </a:bodyPr>
          <a:lstStyle/>
          <a:p>
            <a:pPr algn="ctr"/>
            <a:r>
              <a:rPr lang="en-US" altLang="zh-CN" sz="2800" b="1" dirty="0">
                <a:solidFill>
                  <a:srgbClr val="C00000"/>
                </a:solidFill>
                <a:latin typeface="微软雅黑" panose="020B0503020204020204" pitchFamily="34" charset="-122"/>
                <a:ea typeface="微软雅黑" panose="020B0503020204020204" pitchFamily="34" charset="-122"/>
              </a:rPr>
              <a:t>2035</a:t>
            </a:r>
          </a:p>
        </p:txBody>
      </p:sp>
      <p:sp>
        <p:nvSpPr>
          <p:cNvPr id="26" name="矩形 25">
            <a:extLst>
              <a:ext uri="{FF2B5EF4-FFF2-40B4-BE49-F238E27FC236}">
                <a16:creationId xmlns:a16="http://schemas.microsoft.com/office/drawing/2014/main" xmlns="" id="{1C7FD639-5D57-4C71-8006-70BF988F6813}"/>
              </a:ext>
            </a:extLst>
          </p:cNvPr>
          <p:cNvSpPr/>
          <p:nvPr/>
        </p:nvSpPr>
        <p:spPr>
          <a:xfrm>
            <a:off x="1987185" y="1309155"/>
            <a:ext cx="1069525" cy="523220"/>
          </a:xfrm>
          <a:prstGeom prst="rect">
            <a:avLst/>
          </a:prstGeom>
        </p:spPr>
        <p:txBody>
          <a:bodyPr wrap="none">
            <a:spAutoFit/>
          </a:bodyPr>
          <a:lstStyle/>
          <a:p>
            <a:pPr algn="ctr"/>
            <a:r>
              <a:rPr lang="en-US" altLang="zh-CN" sz="2800" b="1" dirty="0">
                <a:solidFill>
                  <a:srgbClr val="C00000"/>
                </a:solidFill>
                <a:latin typeface="微软雅黑" panose="020B0503020204020204" pitchFamily="34" charset="-122"/>
                <a:ea typeface="微软雅黑" panose="020B0503020204020204" pitchFamily="34" charset="-122"/>
              </a:rPr>
              <a:t>2023</a:t>
            </a:r>
          </a:p>
        </p:txBody>
      </p:sp>
      <p:sp>
        <p:nvSpPr>
          <p:cNvPr id="27" name="TextBox 49">
            <a:extLst>
              <a:ext uri="{FF2B5EF4-FFF2-40B4-BE49-F238E27FC236}">
                <a16:creationId xmlns:a16="http://schemas.microsoft.com/office/drawing/2014/main" xmlns="" id="{E6AAF1F1-40DD-4F48-B55F-2A3F7FBEAF48}"/>
              </a:ext>
            </a:extLst>
          </p:cNvPr>
          <p:cNvSpPr txBox="1"/>
          <p:nvPr/>
        </p:nvSpPr>
        <p:spPr>
          <a:xfrm>
            <a:off x="1054916" y="3754855"/>
            <a:ext cx="3302000" cy="707886"/>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综合办学实力得到明显提升</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主要办学指标全国一流行列</a:t>
            </a:r>
          </a:p>
        </p:txBody>
      </p:sp>
      <p:sp>
        <p:nvSpPr>
          <p:cNvPr id="29" name="文本框 28">
            <a:extLst>
              <a:ext uri="{FF2B5EF4-FFF2-40B4-BE49-F238E27FC236}">
                <a16:creationId xmlns:a16="http://schemas.microsoft.com/office/drawing/2014/main" xmlns="" id="{A74C2EAA-9786-4706-B338-44D6EF8F5F8B}"/>
              </a:ext>
            </a:extLst>
          </p:cNvPr>
          <p:cNvSpPr txBox="1"/>
          <p:nvPr/>
        </p:nvSpPr>
        <p:spPr>
          <a:xfrm>
            <a:off x="1400219" y="5655514"/>
            <a:ext cx="9731243"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zh-CN" altLang="en-US" sz="2800" b="1" dirty="0">
                <a:solidFill>
                  <a:srgbClr val="9A2A1B"/>
                </a:solidFill>
              </a:rPr>
              <a:t>“国内一流，海内外有影响的服务区域型高水平高职学校”</a:t>
            </a:r>
          </a:p>
        </p:txBody>
      </p:sp>
      <p:grpSp>
        <p:nvGrpSpPr>
          <p:cNvPr id="28" name="组合 27"/>
          <p:cNvGrpSpPr/>
          <p:nvPr/>
        </p:nvGrpSpPr>
        <p:grpSpPr>
          <a:xfrm>
            <a:off x="124189" y="-71295"/>
            <a:ext cx="666441" cy="831430"/>
            <a:chOff x="637378" y="-71295"/>
            <a:chExt cx="666441" cy="831430"/>
          </a:xfrm>
        </p:grpSpPr>
        <p:grpSp>
          <p:nvGrpSpPr>
            <p:cNvPr id="30" name="组合 29"/>
            <p:cNvGrpSpPr/>
            <p:nvPr/>
          </p:nvGrpSpPr>
          <p:grpSpPr>
            <a:xfrm>
              <a:off x="637378" y="0"/>
              <a:ext cx="666441" cy="760135"/>
              <a:chOff x="1490040" y="1878330"/>
              <a:chExt cx="644241" cy="734816"/>
            </a:xfrm>
            <a:solidFill>
              <a:schemeClr val="bg1"/>
            </a:solidFill>
          </p:grpSpPr>
          <p:sp>
            <p:nvSpPr>
              <p:cNvPr id="32"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3"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4"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5"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36"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7"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8"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39"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0"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1"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42"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3"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4"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5"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6"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7"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8"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9"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0"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1"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2"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31" name="文本框 30"/>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2541696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609204" y="2160556"/>
            <a:ext cx="2031325" cy="646331"/>
          </a:xfrm>
          <a:prstGeom prst="rect">
            <a:avLst/>
          </a:prstGeom>
          <a:noFill/>
          <a:ln>
            <a:noFill/>
          </a:ln>
        </p:spPr>
        <p:txBody>
          <a:bodyPr wrap="none">
            <a:spAutoFit/>
          </a:bodyPr>
          <a:lstStyle/>
          <a:p>
            <a:pPr>
              <a:defRPr/>
            </a:pPr>
            <a:r>
              <a:rPr lang="zh-CN" altLang="en-US" sz="3600" b="1" dirty="0">
                <a:solidFill>
                  <a:srgbClr val="FFFF00"/>
                </a:solidFill>
                <a:latin typeface="微软雅黑" panose="020B0503020204020204" pitchFamily="34" charset="-122"/>
                <a:ea typeface="微软雅黑" panose="020B0503020204020204" pitchFamily="34" charset="-122"/>
              </a:rPr>
              <a:t>內容提要</a:t>
            </a:r>
          </a:p>
        </p:txBody>
      </p:sp>
      <p:sp>
        <p:nvSpPr>
          <p:cNvPr id="4101" name="TextBox 7"/>
          <p:cNvSpPr txBox="1">
            <a:spLocks noChangeArrowheads="1"/>
          </p:cNvSpPr>
          <p:nvPr/>
        </p:nvSpPr>
        <p:spPr bwMode="auto">
          <a:xfrm>
            <a:off x="4273605" y="2160556"/>
            <a:ext cx="5178305" cy="3447031"/>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lIns="121849" tIns="60927" rIns="121849" bIns="6092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base" hangingPunct="1">
              <a:lnSpc>
                <a:spcPct val="150000"/>
              </a:lnSpc>
              <a:spcBef>
                <a:spcPct val="0"/>
              </a:spcBef>
              <a:spcAft>
                <a:spcPct val="0"/>
              </a:spcAft>
            </a:pPr>
            <a:r>
              <a:rPr lang="zh-CN" altLang="en-US" sz="3600" b="1" dirty="0">
                <a:solidFill>
                  <a:schemeClr val="bg1"/>
                </a:solidFill>
                <a:latin typeface="微软雅黑" panose="020B0503020204020204" pitchFamily="34" charset="-122"/>
                <a:ea typeface="微软雅黑" panose="020B0503020204020204" pitchFamily="34" charset="-122"/>
              </a:rPr>
              <a:t>一</a:t>
            </a:r>
            <a:r>
              <a:rPr lang="zh-CN" altLang="en-US" sz="3600" b="1" dirty="0" smtClean="0">
                <a:solidFill>
                  <a:schemeClr val="bg1"/>
                </a:solidFill>
                <a:latin typeface="微软雅黑" panose="020B0503020204020204" pitchFamily="34" charset="-122"/>
                <a:ea typeface="微软雅黑" panose="020B0503020204020204" pitchFamily="34" charset="-122"/>
              </a:rPr>
              <a:t>、编制概述</a:t>
            </a:r>
            <a:endParaRPr lang="en-US" altLang="zh-CN" sz="3600" b="1" dirty="0" smtClean="0">
              <a:solidFill>
                <a:schemeClr val="bg1"/>
              </a:solidFill>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en-US" altLang="zh-CN" sz="3600" b="1" dirty="0">
                <a:solidFill>
                  <a:schemeClr val="bg1"/>
                </a:solidFill>
                <a:latin typeface="微软雅黑" panose="020B0503020204020204" pitchFamily="34" charset="-122"/>
                <a:ea typeface="微软雅黑" panose="020B0503020204020204" pitchFamily="34" charset="-122"/>
              </a:rPr>
              <a:t> </a:t>
            </a:r>
            <a:r>
              <a:rPr lang="en-US" altLang="zh-CN" sz="3600" b="1" dirty="0" smtClean="0">
                <a:solidFill>
                  <a:schemeClr val="bg1"/>
                </a:solidFill>
                <a:latin typeface="微软雅黑" panose="020B0503020204020204" pitchFamily="34" charset="-122"/>
                <a:ea typeface="微软雅黑" panose="020B0503020204020204" pitchFamily="34" charset="-122"/>
              </a:rPr>
              <a:t>     </a:t>
            </a:r>
            <a:r>
              <a:rPr lang="zh-CN" altLang="en-US" sz="3200" b="1" dirty="0">
                <a:solidFill>
                  <a:schemeClr val="accent6">
                    <a:lumMod val="60000"/>
                    <a:lumOff val="40000"/>
                  </a:schemeClr>
                </a:solidFill>
                <a:latin typeface="微软雅黑" panose="020B0503020204020204" pitchFamily="34" charset="-122"/>
                <a:ea typeface="微软雅黑" panose="020B0503020204020204" pitchFamily="34" charset="-122"/>
              </a:rPr>
              <a:t>目的</a:t>
            </a:r>
            <a:r>
              <a:rPr lang="en-US" altLang="zh-CN" sz="3200" b="1" dirty="0">
                <a:solidFill>
                  <a:schemeClr val="accent6">
                    <a:lumMod val="60000"/>
                    <a:lumOff val="40000"/>
                  </a:schemeClr>
                </a:solidFill>
                <a:latin typeface="微软雅黑" panose="020B0503020204020204" pitchFamily="34" charset="-122"/>
                <a:ea typeface="微软雅黑" panose="020B0503020204020204" pitchFamily="34" charset="-122"/>
              </a:rPr>
              <a:t>-</a:t>
            </a:r>
            <a:r>
              <a:rPr lang="zh-CN" altLang="en-US" sz="3200" b="1" dirty="0">
                <a:solidFill>
                  <a:schemeClr val="accent6">
                    <a:lumMod val="60000"/>
                    <a:lumOff val="40000"/>
                  </a:schemeClr>
                </a:solidFill>
                <a:latin typeface="微软雅黑" panose="020B0503020204020204" pitchFamily="34" charset="-122"/>
                <a:ea typeface="微软雅黑" panose="020B0503020204020204" pitchFamily="34" charset="-122"/>
              </a:rPr>
              <a:t>依据</a:t>
            </a:r>
            <a:r>
              <a:rPr lang="en-US" altLang="zh-CN" sz="3200" b="1" dirty="0">
                <a:solidFill>
                  <a:schemeClr val="accent6">
                    <a:lumMod val="60000"/>
                    <a:lumOff val="40000"/>
                  </a:schemeClr>
                </a:solidFill>
                <a:latin typeface="微软雅黑" panose="020B0503020204020204" pitchFamily="34" charset="-122"/>
                <a:ea typeface="微软雅黑" panose="020B0503020204020204" pitchFamily="34" charset="-122"/>
              </a:rPr>
              <a:t>-</a:t>
            </a:r>
            <a:r>
              <a:rPr lang="zh-CN" altLang="en-US" sz="3200" b="1" dirty="0">
                <a:solidFill>
                  <a:schemeClr val="accent6">
                    <a:lumMod val="60000"/>
                    <a:lumOff val="40000"/>
                  </a:schemeClr>
                </a:solidFill>
                <a:latin typeface="微软雅黑" panose="020B0503020204020204" pitchFamily="34" charset="-122"/>
                <a:ea typeface="微软雅黑" panose="020B0503020204020204" pitchFamily="34" charset="-122"/>
              </a:rPr>
              <a:t>程序</a:t>
            </a:r>
            <a:r>
              <a:rPr lang="en-US" altLang="zh-CN" sz="3200" b="1" dirty="0">
                <a:solidFill>
                  <a:schemeClr val="accent6">
                    <a:lumMod val="60000"/>
                    <a:lumOff val="40000"/>
                  </a:schemeClr>
                </a:solidFill>
                <a:latin typeface="微软雅黑" panose="020B0503020204020204" pitchFamily="34" charset="-122"/>
                <a:ea typeface="微软雅黑" panose="020B0503020204020204" pitchFamily="34" charset="-122"/>
              </a:rPr>
              <a:t>-</a:t>
            </a:r>
            <a:r>
              <a:rPr lang="zh-CN" altLang="en-US" sz="3200" b="1" dirty="0">
                <a:solidFill>
                  <a:schemeClr val="accent6">
                    <a:lumMod val="60000"/>
                    <a:lumOff val="40000"/>
                  </a:schemeClr>
                </a:solidFill>
                <a:latin typeface="微软雅黑" panose="020B0503020204020204" pitchFamily="34" charset="-122"/>
                <a:ea typeface="微软雅黑" panose="020B0503020204020204" pitchFamily="34" charset="-122"/>
              </a:rPr>
              <a:t>框架</a:t>
            </a:r>
            <a:endParaRPr lang="en-US" altLang="zh-CN" sz="3200" b="1" dirty="0">
              <a:solidFill>
                <a:schemeClr val="accent6">
                  <a:lumMod val="60000"/>
                  <a:lumOff val="40000"/>
                </a:schemeClr>
              </a:solidFill>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sz="3600" b="1" dirty="0" smtClean="0">
                <a:solidFill>
                  <a:schemeClr val="bg1"/>
                </a:solidFill>
                <a:latin typeface="微软雅黑" panose="020B0503020204020204" pitchFamily="34" charset="-122"/>
                <a:ea typeface="微软雅黑" panose="020B0503020204020204" pitchFamily="34" charset="-122"/>
              </a:rPr>
              <a:t>二、工院规划</a:t>
            </a:r>
            <a:endParaRPr lang="en-US" altLang="zh-CN" sz="3600" b="1" dirty="0" smtClean="0">
              <a:solidFill>
                <a:schemeClr val="bg1"/>
              </a:solidFill>
              <a:latin typeface="微软雅黑" panose="020B0503020204020204" pitchFamily="34" charset="-122"/>
              <a:ea typeface="微软雅黑" panose="020B0503020204020204" pitchFamily="34" charset="-122"/>
            </a:endParaRPr>
          </a:p>
          <a:p>
            <a:pPr eaLnBrk="1" fontAlgn="base" hangingPunct="1">
              <a:lnSpc>
                <a:spcPct val="150000"/>
              </a:lnSpc>
              <a:spcBef>
                <a:spcPct val="0"/>
              </a:spcBef>
              <a:spcAft>
                <a:spcPct val="0"/>
              </a:spcAft>
            </a:pPr>
            <a:r>
              <a:rPr lang="zh-CN" altLang="en-US" sz="3600" b="1" dirty="0" smtClean="0">
                <a:solidFill>
                  <a:schemeClr val="bg1"/>
                </a:solidFill>
                <a:latin typeface="微软雅黑" panose="020B0503020204020204" pitchFamily="34" charset="-122"/>
                <a:ea typeface="微软雅黑" panose="020B0503020204020204" pitchFamily="34" charset="-122"/>
              </a:rPr>
              <a:t>三、经验与建议</a:t>
            </a:r>
            <a:endParaRPr lang="en-US" sz="3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a:extLst>
              <a:ext uri="{FF2B5EF4-FFF2-40B4-BE49-F238E27FC236}">
                <a16:creationId xmlns:a16="http://schemas.microsoft.com/office/drawing/2014/main" xmlns="" id="{D33C8EAC-7E6F-4076-B684-4A24A6434274}"/>
              </a:ext>
            </a:extLst>
          </p:cNvPr>
          <p:cNvSpPr txBox="1">
            <a:spLocks/>
          </p:cNvSpPr>
          <p:nvPr/>
        </p:nvSpPr>
        <p:spPr>
          <a:xfrm>
            <a:off x="3265760" y="22007"/>
            <a:ext cx="5660481" cy="608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C00000"/>
                </a:solidFill>
              </a:rPr>
              <a:t> </a:t>
            </a:r>
            <a:r>
              <a:rPr lang="zh-CN" altLang="en-US" sz="3000" b="1" dirty="0">
                <a:solidFill>
                  <a:srgbClr val="FF0000"/>
                </a:solidFill>
                <a:cs typeface="Times New Roman" panose="02020603050405020304" pitchFamily="18" charset="0"/>
              </a:rPr>
              <a:t>总目标：</a:t>
            </a:r>
            <a:r>
              <a:rPr lang="zh-CN" altLang="en-US" sz="3000" b="1" dirty="0" smtClean="0">
                <a:solidFill>
                  <a:schemeClr val="bg1"/>
                </a:solidFill>
                <a:cs typeface="Times New Roman" panose="02020603050405020304" pitchFamily="18" charset="0"/>
              </a:rPr>
              <a:t>“十四五”</a:t>
            </a:r>
            <a:r>
              <a:rPr lang="zh-CN" altLang="en-US" sz="3000" b="1" dirty="0">
                <a:solidFill>
                  <a:schemeClr val="bg1"/>
                </a:solidFill>
                <a:cs typeface="Times New Roman" panose="02020603050405020304" pitchFamily="18" charset="0"/>
              </a:rPr>
              <a:t>规划目标</a:t>
            </a:r>
          </a:p>
        </p:txBody>
      </p:sp>
      <p:sp>
        <p:nvSpPr>
          <p:cNvPr id="29" name="文本框 28">
            <a:extLst>
              <a:ext uri="{FF2B5EF4-FFF2-40B4-BE49-F238E27FC236}">
                <a16:creationId xmlns:a16="http://schemas.microsoft.com/office/drawing/2014/main" xmlns="" id="{A74C2EAA-9786-4706-B338-44D6EF8F5F8B}"/>
              </a:ext>
            </a:extLst>
          </p:cNvPr>
          <p:cNvSpPr txBox="1"/>
          <p:nvPr/>
        </p:nvSpPr>
        <p:spPr>
          <a:xfrm>
            <a:off x="1400219" y="5655514"/>
            <a:ext cx="9731243"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zh-CN" altLang="en-US" sz="2800" b="1" dirty="0">
                <a:solidFill>
                  <a:srgbClr val="9A2A1B"/>
                </a:solidFill>
              </a:rPr>
              <a:t>“国内一流，海内外有影响的服务区域型高水平高职学校”</a:t>
            </a:r>
          </a:p>
        </p:txBody>
      </p:sp>
      <p:sp>
        <p:nvSpPr>
          <p:cNvPr id="28" name="文本框 27">
            <a:extLst>
              <a:ext uri="{FF2B5EF4-FFF2-40B4-BE49-F238E27FC236}">
                <a16:creationId xmlns:a16="http://schemas.microsoft.com/office/drawing/2014/main" xmlns="" id="{0908EF77-7D68-4635-833B-713931828693}"/>
              </a:ext>
            </a:extLst>
          </p:cNvPr>
          <p:cNvSpPr txBox="1"/>
          <p:nvPr/>
        </p:nvSpPr>
        <p:spPr>
          <a:xfrm>
            <a:off x="2412184" y="1297166"/>
            <a:ext cx="7423478" cy="3539430"/>
          </a:xfrm>
          <a:prstGeom prst="rect">
            <a:avLst/>
          </a:prstGeom>
          <a:noFill/>
        </p:spPr>
        <p:txBody>
          <a:bodyPr wrap="square">
            <a:spAutoFit/>
          </a:bodyPr>
          <a:lstStyle/>
          <a:p>
            <a:pPr>
              <a:lnSpc>
                <a:spcPct val="200000"/>
              </a:lnSpc>
            </a:pPr>
            <a:r>
              <a:rPr lang="zh-CN" altLang="en-US" sz="2800" dirty="0"/>
              <a:t>全面实现国家“双高计划”建设目标，实现争先进位。把学校建设成为具备</a:t>
            </a:r>
            <a:r>
              <a:rPr lang="zh-CN" altLang="en-US" sz="2800" dirty="0">
                <a:solidFill>
                  <a:srgbClr val="C00000"/>
                </a:solidFill>
              </a:rPr>
              <a:t>本科职业学校设置条件</a:t>
            </a:r>
            <a:r>
              <a:rPr lang="zh-CN" altLang="en-US" sz="2800" dirty="0"/>
              <a:t>的</a:t>
            </a:r>
            <a:r>
              <a:rPr lang="zh-CN" altLang="en-US" sz="2800" dirty="0">
                <a:solidFill>
                  <a:srgbClr val="C00000"/>
                </a:solidFill>
              </a:rPr>
              <a:t>国内一流、海内外有影响</a:t>
            </a:r>
            <a:r>
              <a:rPr lang="zh-CN" altLang="en-US" sz="2800" dirty="0"/>
              <a:t>的</a:t>
            </a:r>
            <a:r>
              <a:rPr lang="zh-CN" altLang="en-US" sz="2800" dirty="0">
                <a:solidFill>
                  <a:srgbClr val="C00000"/>
                </a:solidFill>
              </a:rPr>
              <a:t>服务区域型高水平高等职业学校</a:t>
            </a:r>
            <a:r>
              <a:rPr lang="zh-CN" altLang="en-US" sz="2800" dirty="0"/>
              <a:t>。</a:t>
            </a:r>
          </a:p>
        </p:txBody>
      </p:sp>
      <p:sp>
        <p:nvSpPr>
          <p:cNvPr id="2" name="矩形 1"/>
          <p:cNvSpPr/>
          <p:nvPr/>
        </p:nvSpPr>
        <p:spPr>
          <a:xfrm>
            <a:off x="1922343" y="5134410"/>
            <a:ext cx="8686993" cy="369332"/>
          </a:xfrm>
          <a:prstGeom prst="rect">
            <a:avLst/>
          </a:prstGeom>
        </p:spPr>
        <p:txBody>
          <a:bodyPr wrap="none">
            <a:spAutoFit/>
          </a:bodyPr>
          <a:lstStyle/>
          <a:p>
            <a:r>
              <a:rPr lang="zh-CN" altLang="zh-CN" kern="100" dirty="0">
                <a:ea typeface="宋体" panose="02010600030101010101" pitchFamily="2" charset="-122"/>
                <a:cs typeface="Times New Roman" panose="02020603050405020304" pitchFamily="18" charset="0"/>
              </a:rPr>
              <a:t>“产教融合特色校</a:t>
            </a:r>
            <a:r>
              <a:rPr lang="zh-CN" altLang="zh-CN" kern="100" dirty="0" smtClean="0">
                <a:ea typeface="宋体" panose="02010600030101010101" pitchFamily="2" charset="-122"/>
                <a:cs typeface="Times New Roman" panose="02020603050405020304" pitchFamily="18" charset="0"/>
              </a:rPr>
              <a:t>”</a:t>
            </a:r>
            <a:r>
              <a:rPr lang="zh-CN" altLang="en-US" kern="100" dirty="0">
                <a:ea typeface="宋体" panose="02010600030101010101" pitchFamily="2" charset="-122"/>
                <a:cs typeface="Times New Roman" panose="02020603050405020304" pitchFamily="18" charset="0"/>
              </a:rPr>
              <a:t> “创新创业示范校” “服务贡献卓越校” “国际影响典型校”</a:t>
            </a:r>
            <a:endParaRPr lang="zh-CN" altLang="en-US" dirty="0"/>
          </a:p>
        </p:txBody>
      </p:sp>
      <p:grpSp>
        <p:nvGrpSpPr>
          <p:cNvPr id="6" name="组合 5"/>
          <p:cNvGrpSpPr/>
          <p:nvPr/>
        </p:nvGrpSpPr>
        <p:grpSpPr>
          <a:xfrm>
            <a:off x="124189" y="-71295"/>
            <a:ext cx="666441" cy="831430"/>
            <a:chOff x="637378" y="-71295"/>
            <a:chExt cx="666441" cy="831430"/>
          </a:xfrm>
        </p:grpSpPr>
        <p:grpSp>
          <p:nvGrpSpPr>
            <p:cNvPr id="7" name="组合 6"/>
            <p:cNvGrpSpPr/>
            <p:nvPr/>
          </p:nvGrpSpPr>
          <p:grpSpPr>
            <a:xfrm>
              <a:off x="637378" y="0"/>
              <a:ext cx="666441" cy="760135"/>
              <a:chOff x="1490040" y="1878330"/>
              <a:chExt cx="644241" cy="734816"/>
            </a:xfrm>
            <a:solidFill>
              <a:schemeClr val="bg1"/>
            </a:solidFill>
          </p:grpSpPr>
          <p:sp>
            <p:nvSpPr>
              <p:cNvPr id="10"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1"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2"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9" name="文本框 8"/>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2458034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a:extLst>
              <a:ext uri="{FF2B5EF4-FFF2-40B4-BE49-F238E27FC236}">
                <a16:creationId xmlns:a16="http://schemas.microsoft.com/office/drawing/2014/main" xmlns="" id="{D33C8EAC-7E6F-4076-B684-4A24A6434274}"/>
              </a:ext>
            </a:extLst>
          </p:cNvPr>
          <p:cNvSpPr txBox="1">
            <a:spLocks/>
          </p:cNvSpPr>
          <p:nvPr/>
        </p:nvSpPr>
        <p:spPr>
          <a:xfrm>
            <a:off x="3265760" y="22007"/>
            <a:ext cx="5660481" cy="608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C00000"/>
                </a:solidFill>
              </a:rPr>
              <a:t> </a:t>
            </a:r>
            <a:r>
              <a:rPr lang="zh-CN" altLang="en-US" sz="3000" b="1" dirty="0">
                <a:solidFill>
                  <a:srgbClr val="FF0000"/>
                </a:solidFill>
                <a:cs typeface="Times New Roman" panose="02020603050405020304" pitchFamily="18" charset="0"/>
              </a:rPr>
              <a:t>具体</a:t>
            </a:r>
            <a:r>
              <a:rPr lang="zh-CN" altLang="en-US" sz="3000" b="1" dirty="0" smtClean="0">
                <a:solidFill>
                  <a:srgbClr val="FF0000"/>
                </a:solidFill>
                <a:cs typeface="Times New Roman" panose="02020603050405020304" pitchFamily="18" charset="0"/>
              </a:rPr>
              <a:t>目标</a:t>
            </a:r>
            <a:r>
              <a:rPr lang="zh-CN" altLang="en-US" sz="3000" b="1" dirty="0">
                <a:solidFill>
                  <a:srgbClr val="FF0000"/>
                </a:solidFill>
                <a:cs typeface="Times New Roman" panose="02020603050405020304" pitchFamily="18" charset="0"/>
              </a:rPr>
              <a:t>：</a:t>
            </a:r>
            <a:r>
              <a:rPr lang="zh-CN" altLang="en-US" sz="3000" b="1" dirty="0" smtClean="0">
                <a:solidFill>
                  <a:schemeClr val="bg1"/>
                </a:solidFill>
                <a:cs typeface="Times New Roman" panose="02020603050405020304" pitchFamily="18" charset="0"/>
              </a:rPr>
              <a:t>“十四五”</a:t>
            </a:r>
            <a:r>
              <a:rPr lang="zh-CN" altLang="en-US" sz="3000" b="1" dirty="0">
                <a:solidFill>
                  <a:schemeClr val="bg1"/>
                </a:solidFill>
                <a:cs typeface="Times New Roman" panose="02020603050405020304" pitchFamily="18" charset="0"/>
              </a:rPr>
              <a:t>规划目标</a:t>
            </a:r>
          </a:p>
        </p:txBody>
      </p:sp>
      <p:sp>
        <p:nvSpPr>
          <p:cNvPr id="28" name="文本框 27">
            <a:extLst>
              <a:ext uri="{FF2B5EF4-FFF2-40B4-BE49-F238E27FC236}">
                <a16:creationId xmlns:a16="http://schemas.microsoft.com/office/drawing/2014/main" xmlns="" id="{0908EF77-7D68-4635-833B-713931828693}"/>
              </a:ext>
            </a:extLst>
          </p:cNvPr>
          <p:cNvSpPr txBox="1"/>
          <p:nvPr/>
        </p:nvSpPr>
        <p:spPr>
          <a:xfrm>
            <a:off x="793568" y="904340"/>
            <a:ext cx="10604863" cy="5170646"/>
          </a:xfrm>
          <a:prstGeom prst="rect">
            <a:avLst/>
          </a:prstGeom>
          <a:noFill/>
        </p:spPr>
        <p:txBody>
          <a:bodyPr wrap="square">
            <a:spAutoFit/>
          </a:bodyPr>
          <a:lstStyle/>
          <a:p>
            <a:pPr>
              <a:lnSpc>
                <a:spcPct val="150000"/>
              </a:lnSpc>
            </a:pPr>
            <a:r>
              <a:rPr lang="zh-CN" altLang="zh-CN" sz="2000" b="1" dirty="0">
                <a:latin typeface="+mj-ea"/>
                <a:ea typeface="+mj-ea"/>
              </a:rPr>
              <a:t>规模：</a:t>
            </a:r>
            <a:r>
              <a:rPr lang="zh-CN" altLang="zh-CN" sz="2000" dirty="0">
                <a:latin typeface="+mj-ea"/>
                <a:ea typeface="+mj-ea"/>
              </a:rPr>
              <a:t>全日制高职学历教育在校生总规模</a:t>
            </a:r>
            <a:r>
              <a:rPr lang="en-US" altLang="zh-CN" sz="2000" dirty="0">
                <a:latin typeface="+mj-ea"/>
                <a:ea typeface="+mj-ea"/>
              </a:rPr>
              <a:t>1.5</a:t>
            </a:r>
            <a:r>
              <a:rPr lang="zh-CN" altLang="zh-CN" sz="2000" dirty="0">
                <a:latin typeface="+mj-ea"/>
                <a:ea typeface="+mj-ea"/>
              </a:rPr>
              <a:t>万人左右，继续教育（培训）人次保持在全日制学历在校生的</a:t>
            </a:r>
            <a:r>
              <a:rPr lang="en-US" altLang="zh-CN" sz="2000" dirty="0">
                <a:latin typeface="+mj-ea"/>
                <a:ea typeface="+mj-ea"/>
              </a:rPr>
              <a:t>2</a:t>
            </a:r>
            <a:r>
              <a:rPr lang="zh-CN" altLang="zh-CN" sz="2000" dirty="0">
                <a:latin typeface="+mj-ea"/>
                <a:ea typeface="+mj-ea"/>
              </a:rPr>
              <a:t>倍以上。二级学院设定在</a:t>
            </a:r>
            <a:r>
              <a:rPr lang="en-US" altLang="zh-CN" sz="2000" dirty="0">
                <a:latin typeface="+mj-ea"/>
                <a:ea typeface="+mj-ea"/>
              </a:rPr>
              <a:t>12</a:t>
            </a:r>
            <a:r>
              <a:rPr lang="zh-CN" altLang="zh-CN" sz="2000" dirty="0">
                <a:latin typeface="+mj-ea"/>
                <a:ea typeface="+mj-ea"/>
              </a:rPr>
              <a:t>个左右，招生专业</a:t>
            </a:r>
            <a:r>
              <a:rPr lang="en-US" altLang="zh-CN" sz="2000" dirty="0">
                <a:latin typeface="+mj-ea"/>
                <a:ea typeface="+mj-ea"/>
              </a:rPr>
              <a:t>40</a:t>
            </a:r>
            <a:r>
              <a:rPr lang="zh-CN" altLang="zh-CN" sz="2000" dirty="0">
                <a:latin typeface="+mj-ea"/>
                <a:ea typeface="+mj-ea"/>
              </a:rPr>
              <a:t>个左右。</a:t>
            </a:r>
          </a:p>
          <a:p>
            <a:pPr>
              <a:lnSpc>
                <a:spcPct val="150000"/>
              </a:lnSpc>
            </a:pPr>
            <a:r>
              <a:rPr lang="zh-CN" altLang="zh-CN" sz="2000" b="1" dirty="0">
                <a:latin typeface="+mj-ea"/>
                <a:ea typeface="+mj-ea"/>
              </a:rPr>
              <a:t>结构：</a:t>
            </a:r>
            <a:r>
              <a:rPr lang="zh-CN" altLang="zh-CN" sz="2000" dirty="0">
                <a:latin typeface="+mj-ea"/>
                <a:ea typeface="+mj-ea"/>
              </a:rPr>
              <a:t>立足高职人才培养，调整学生层次结构，进一步扩大高职本科“</a:t>
            </a:r>
            <a:r>
              <a:rPr lang="en-US" altLang="zh-CN" sz="2000" dirty="0">
                <a:latin typeface="+mj-ea"/>
                <a:ea typeface="+mj-ea"/>
              </a:rPr>
              <a:t>4+0</a:t>
            </a:r>
            <a:r>
              <a:rPr lang="zh-CN" altLang="zh-CN" sz="2000" dirty="0">
                <a:latin typeface="+mj-ea"/>
                <a:ea typeface="+mj-ea"/>
              </a:rPr>
              <a:t>”“</a:t>
            </a:r>
            <a:r>
              <a:rPr lang="en-US" altLang="zh-CN" sz="2000" dirty="0">
                <a:latin typeface="+mj-ea"/>
                <a:ea typeface="+mj-ea"/>
              </a:rPr>
              <a:t>3+2”</a:t>
            </a:r>
            <a:r>
              <a:rPr lang="zh-CN" altLang="zh-CN" sz="2000" dirty="0">
                <a:latin typeface="+mj-ea"/>
                <a:ea typeface="+mj-ea"/>
              </a:rPr>
              <a:t>、中高职“</a:t>
            </a:r>
            <a:r>
              <a:rPr lang="en-US" altLang="zh-CN" sz="2000" dirty="0">
                <a:latin typeface="+mj-ea"/>
                <a:ea typeface="+mj-ea"/>
              </a:rPr>
              <a:t>3+3”</a:t>
            </a:r>
            <a:r>
              <a:rPr lang="zh-CN" altLang="zh-CN" sz="2000" dirty="0">
                <a:latin typeface="+mj-ea"/>
                <a:ea typeface="+mj-ea"/>
              </a:rPr>
              <a:t>项目的比例；继续拓展海内外交换教育、学历教育、留学生教育；进一步扩大终身教育规模，打造培训品牌，提高培训质量。</a:t>
            </a:r>
          </a:p>
          <a:p>
            <a:pPr>
              <a:lnSpc>
                <a:spcPct val="150000"/>
              </a:lnSpc>
            </a:pPr>
            <a:r>
              <a:rPr lang="zh-CN" altLang="zh-CN" sz="2000" b="1" dirty="0">
                <a:latin typeface="+mj-ea"/>
                <a:ea typeface="+mj-ea"/>
              </a:rPr>
              <a:t>质量：</a:t>
            </a:r>
            <a:r>
              <a:rPr lang="zh-CN" altLang="zh-CN" sz="2000" dirty="0">
                <a:latin typeface="+mj-ea"/>
                <a:ea typeface="+mj-ea"/>
              </a:rPr>
              <a:t>进一步提高办学水平和人才培养质量，专业（群）建设、师资队伍建设、学生发展、科学研究与社会服务能力、产教融合、国际交流合作、校园信息化、校园文化等方面主要办学指标较“十三五”末全面提升，不低于“双高计划”建设目标和本科职业学校指标要求，利益相关方满意度持续提升。</a:t>
            </a:r>
          </a:p>
          <a:p>
            <a:pPr>
              <a:lnSpc>
                <a:spcPct val="150000"/>
              </a:lnSpc>
            </a:pPr>
            <a:r>
              <a:rPr lang="zh-CN" altLang="zh-CN" sz="2000" b="1" dirty="0">
                <a:latin typeface="+mj-ea"/>
                <a:ea typeface="+mj-ea"/>
              </a:rPr>
              <a:t>水平：</a:t>
            </a:r>
            <a:r>
              <a:rPr lang="zh-CN" altLang="zh-CN" sz="2000" dirty="0">
                <a:latin typeface="+mj-ea"/>
                <a:ea typeface="+mj-ea"/>
              </a:rPr>
              <a:t>产生一批可复制，可推广的，代表中国方案的成果，使学校的综合实力显著提升，成为产教融合特色校、创新创业示范校、服务贡献卓越校、国际影响典型校。</a:t>
            </a:r>
          </a:p>
        </p:txBody>
      </p:sp>
      <p:grpSp>
        <p:nvGrpSpPr>
          <p:cNvPr id="4" name="组合 3"/>
          <p:cNvGrpSpPr/>
          <p:nvPr/>
        </p:nvGrpSpPr>
        <p:grpSpPr>
          <a:xfrm>
            <a:off x="124189" y="-71295"/>
            <a:ext cx="666441" cy="831430"/>
            <a:chOff x="637378" y="-71295"/>
            <a:chExt cx="666441" cy="831430"/>
          </a:xfrm>
        </p:grpSpPr>
        <p:grpSp>
          <p:nvGrpSpPr>
            <p:cNvPr id="5" name="组合 4"/>
            <p:cNvGrpSpPr/>
            <p:nvPr/>
          </p:nvGrpSpPr>
          <p:grpSpPr>
            <a:xfrm>
              <a:off x="637378" y="0"/>
              <a:ext cx="666441" cy="760135"/>
              <a:chOff x="1490040" y="1878330"/>
              <a:chExt cx="644241" cy="734816"/>
            </a:xfrm>
            <a:solidFill>
              <a:schemeClr val="bg1"/>
            </a:solidFill>
          </p:grpSpPr>
          <p:sp>
            <p:nvSpPr>
              <p:cNvPr id="7"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6" name="文本框 5"/>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3835762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a:extLst>
              <a:ext uri="{FF2B5EF4-FFF2-40B4-BE49-F238E27FC236}">
                <a16:creationId xmlns:a16="http://schemas.microsoft.com/office/drawing/2014/main" xmlns="" id="{D33C8EAC-7E6F-4076-B684-4A24A6434274}"/>
              </a:ext>
            </a:extLst>
          </p:cNvPr>
          <p:cNvSpPr txBox="1">
            <a:spLocks/>
          </p:cNvSpPr>
          <p:nvPr/>
        </p:nvSpPr>
        <p:spPr>
          <a:xfrm>
            <a:off x="3013189" y="22007"/>
            <a:ext cx="6165623" cy="608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C00000"/>
                </a:solidFill>
              </a:rPr>
              <a:t> </a:t>
            </a:r>
            <a:r>
              <a:rPr lang="zh-CN" altLang="en-US" sz="3000" b="1" dirty="0">
                <a:solidFill>
                  <a:srgbClr val="FF0000"/>
                </a:solidFill>
                <a:cs typeface="Times New Roman" panose="02020603050405020304" pitchFamily="18" charset="0"/>
              </a:rPr>
              <a:t>具体</a:t>
            </a:r>
            <a:r>
              <a:rPr lang="zh-CN" altLang="en-US" sz="3000" b="1" dirty="0" smtClean="0">
                <a:solidFill>
                  <a:srgbClr val="FF0000"/>
                </a:solidFill>
                <a:cs typeface="Times New Roman" panose="02020603050405020304" pitchFamily="18" charset="0"/>
              </a:rPr>
              <a:t>目标</a:t>
            </a:r>
            <a:r>
              <a:rPr lang="zh-CN" altLang="en-US" sz="3000" b="1" dirty="0">
                <a:solidFill>
                  <a:srgbClr val="FF0000"/>
                </a:solidFill>
                <a:cs typeface="Times New Roman" panose="02020603050405020304" pitchFamily="18" charset="0"/>
              </a:rPr>
              <a:t>：</a:t>
            </a:r>
            <a:r>
              <a:rPr lang="zh-CN" altLang="en-US" sz="3000" b="1" dirty="0" smtClean="0">
                <a:solidFill>
                  <a:schemeClr val="bg1"/>
                </a:solidFill>
                <a:cs typeface="Times New Roman" panose="02020603050405020304" pitchFamily="18" charset="0"/>
              </a:rPr>
              <a:t>“十四五”主要指标表</a:t>
            </a:r>
            <a:endParaRPr lang="zh-CN" altLang="en-US" sz="3000" b="1" dirty="0">
              <a:solidFill>
                <a:schemeClr val="bg1"/>
              </a:solidFill>
              <a:cs typeface="Times New Roman" panose="02020603050405020304" pitchFamily="18" charset="0"/>
            </a:endParaRPr>
          </a:p>
        </p:txBody>
      </p:sp>
      <p:pic>
        <p:nvPicPr>
          <p:cNvPr id="6" name="图片 5"/>
          <p:cNvPicPr>
            <a:picLocks noChangeAspect="1"/>
          </p:cNvPicPr>
          <p:nvPr/>
        </p:nvPicPr>
        <p:blipFill>
          <a:blip r:embed="rId2"/>
          <a:stretch>
            <a:fillRect/>
          </a:stretch>
        </p:blipFill>
        <p:spPr>
          <a:xfrm>
            <a:off x="633510" y="630020"/>
            <a:ext cx="10924979" cy="5789441"/>
          </a:xfrm>
          <a:prstGeom prst="rect">
            <a:avLst/>
          </a:prstGeom>
        </p:spPr>
      </p:pic>
      <p:grpSp>
        <p:nvGrpSpPr>
          <p:cNvPr id="9" name="组合 8"/>
          <p:cNvGrpSpPr/>
          <p:nvPr/>
        </p:nvGrpSpPr>
        <p:grpSpPr>
          <a:xfrm>
            <a:off x="124189" y="-71295"/>
            <a:ext cx="666441" cy="831430"/>
            <a:chOff x="637378" y="-71295"/>
            <a:chExt cx="666441" cy="831430"/>
          </a:xfrm>
        </p:grpSpPr>
        <p:grpSp>
          <p:nvGrpSpPr>
            <p:cNvPr id="10" name="组合 9"/>
            <p:cNvGrpSpPr/>
            <p:nvPr/>
          </p:nvGrpSpPr>
          <p:grpSpPr>
            <a:xfrm>
              <a:off x="637378" y="0"/>
              <a:ext cx="666441" cy="760135"/>
              <a:chOff x="1490040" y="1878330"/>
              <a:chExt cx="644241" cy="734816"/>
            </a:xfrm>
            <a:solidFill>
              <a:schemeClr val="bg1"/>
            </a:solidFill>
          </p:grpSpPr>
          <p:sp>
            <p:nvSpPr>
              <p:cNvPr id="12"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1"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2"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11" name="文本框 10"/>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3983195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a:extLst>
              <a:ext uri="{FF2B5EF4-FFF2-40B4-BE49-F238E27FC236}">
                <a16:creationId xmlns:a16="http://schemas.microsoft.com/office/drawing/2014/main" xmlns="" id="{D33C8EAC-7E6F-4076-B684-4A24A6434274}"/>
              </a:ext>
            </a:extLst>
          </p:cNvPr>
          <p:cNvSpPr txBox="1">
            <a:spLocks/>
          </p:cNvSpPr>
          <p:nvPr/>
        </p:nvSpPr>
        <p:spPr>
          <a:xfrm>
            <a:off x="3013189" y="22007"/>
            <a:ext cx="6165623" cy="608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C00000"/>
                </a:solidFill>
              </a:rPr>
              <a:t> </a:t>
            </a:r>
            <a:r>
              <a:rPr lang="zh-CN" altLang="en-US" sz="3000" b="1" dirty="0">
                <a:solidFill>
                  <a:srgbClr val="FF0000"/>
                </a:solidFill>
                <a:cs typeface="Times New Roman" panose="02020603050405020304" pitchFamily="18" charset="0"/>
              </a:rPr>
              <a:t>具体</a:t>
            </a:r>
            <a:r>
              <a:rPr lang="zh-CN" altLang="en-US" sz="3000" b="1" dirty="0" smtClean="0">
                <a:solidFill>
                  <a:srgbClr val="FF0000"/>
                </a:solidFill>
                <a:cs typeface="Times New Roman" panose="02020603050405020304" pitchFamily="18" charset="0"/>
              </a:rPr>
              <a:t>目标</a:t>
            </a:r>
            <a:r>
              <a:rPr lang="zh-CN" altLang="en-US" sz="3000" b="1" dirty="0">
                <a:solidFill>
                  <a:srgbClr val="FF0000"/>
                </a:solidFill>
                <a:cs typeface="Times New Roman" panose="02020603050405020304" pitchFamily="18" charset="0"/>
              </a:rPr>
              <a:t>：</a:t>
            </a:r>
            <a:r>
              <a:rPr lang="zh-CN" altLang="en-US" sz="3000" b="1" dirty="0" smtClean="0">
                <a:solidFill>
                  <a:schemeClr val="bg1"/>
                </a:solidFill>
                <a:cs typeface="Times New Roman" panose="02020603050405020304" pitchFamily="18" charset="0"/>
              </a:rPr>
              <a:t>“十四五”主要指标表</a:t>
            </a:r>
            <a:endParaRPr lang="zh-CN" altLang="en-US" sz="3000" b="1" dirty="0">
              <a:solidFill>
                <a:schemeClr val="bg1"/>
              </a:solidFill>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1353537" y="858416"/>
            <a:ext cx="9484925" cy="5383764"/>
          </a:xfrm>
          <a:prstGeom prst="rect">
            <a:avLst/>
          </a:prstGeom>
        </p:spPr>
      </p:pic>
      <p:grpSp>
        <p:nvGrpSpPr>
          <p:cNvPr id="5" name="组合 4"/>
          <p:cNvGrpSpPr/>
          <p:nvPr/>
        </p:nvGrpSpPr>
        <p:grpSpPr>
          <a:xfrm>
            <a:off x="124189" y="-71295"/>
            <a:ext cx="666441" cy="831430"/>
            <a:chOff x="637378" y="-71295"/>
            <a:chExt cx="666441" cy="831430"/>
          </a:xfrm>
        </p:grpSpPr>
        <p:grpSp>
          <p:nvGrpSpPr>
            <p:cNvPr id="7" name="组合 6"/>
            <p:cNvGrpSpPr/>
            <p:nvPr/>
          </p:nvGrpSpPr>
          <p:grpSpPr>
            <a:xfrm>
              <a:off x="637378" y="0"/>
              <a:ext cx="666441" cy="760135"/>
              <a:chOff x="1490040" y="1878330"/>
              <a:chExt cx="644241" cy="734816"/>
            </a:xfrm>
            <a:solidFill>
              <a:schemeClr val="bg1"/>
            </a:solidFill>
          </p:grpSpPr>
          <p:sp>
            <p:nvSpPr>
              <p:cNvPr id="10"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9" name="文本框 8"/>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171723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a:extLst>
              <a:ext uri="{FF2B5EF4-FFF2-40B4-BE49-F238E27FC236}">
                <a16:creationId xmlns:a16="http://schemas.microsoft.com/office/drawing/2014/main" xmlns="" id="{D33C8EAC-7E6F-4076-B684-4A24A6434274}"/>
              </a:ext>
            </a:extLst>
          </p:cNvPr>
          <p:cNvSpPr txBox="1">
            <a:spLocks/>
          </p:cNvSpPr>
          <p:nvPr/>
        </p:nvSpPr>
        <p:spPr>
          <a:xfrm>
            <a:off x="3013189" y="22007"/>
            <a:ext cx="6165623" cy="608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C00000"/>
                </a:solidFill>
              </a:rPr>
              <a:t> </a:t>
            </a:r>
            <a:r>
              <a:rPr lang="zh-CN" altLang="en-US" sz="3000" b="1" dirty="0">
                <a:solidFill>
                  <a:srgbClr val="FF0000"/>
                </a:solidFill>
                <a:cs typeface="Times New Roman" panose="02020603050405020304" pitchFamily="18" charset="0"/>
              </a:rPr>
              <a:t>具体</a:t>
            </a:r>
            <a:r>
              <a:rPr lang="zh-CN" altLang="en-US" sz="3000" b="1" dirty="0" smtClean="0">
                <a:solidFill>
                  <a:srgbClr val="FF0000"/>
                </a:solidFill>
                <a:cs typeface="Times New Roman" panose="02020603050405020304" pitchFamily="18" charset="0"/>
              </a:rPr>
              <a:t>目标</a:t>
            </a:r>
            <a:r>
              <a:rPr lang="zh-CN" altLang="en-US" sz="3000" b="1" dirty="0">
                <a:solidFill>
                  <a:srgbClr val="FF0000"/>
                </a:solidFill>
                <a:cs typeface="Times New Roman" panose="02020603050405020304" pitchFamily="18" charset="0"/>
              </a:rPr>
              <a:t>：</a:t>
            </a:r>
            <a:r>
              <a:rPr lang="zh-CN" altLang="en-US" sz="3000" b="1" dirty="0" smtClean="0">
                <a:solidFill>
                  <a:schemeClr val="bg1"/>
                </a:solidFill>
                <a:cs typeface="Times New Roman" panose="02020603050405020304" pitchFamily="18" charset="0"/>
              </a:rPr>
              <a:t>“十四五”主要指标表</a:t>
            </a:r>
            <a:endParaRPr lang="zh-CN" altLang="en-US" sz="3000" b="1" dirty="0">
              <a:solidFill>
                <a:schemeClr val="bg1"/>
              </a:solidFill>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3013189" y="630019"/>
            <a:ext cx="6200775" cy="5901409"/>
          </a:xfrm>
          <a:prstGeom prst="rect">
            <a:avLst/>
          </a:prstGeom>
        </p:spPr>
      </p:pic>
      <p:sp>
        <p:nvSpPr>
          <p:cNvPr id="4" name="文本框 3"/>
          <p:cNvSpPr txBox="1"/>
          <p:nvPr/>
        </p:nvSpPr>
        <p:spPr>
          <a:xfrm>
            <a:off x="2183630" y="2013180"/>
            <a:ext cx="615553" cy="3135085"/>
          </a:xfrm>
          <a:prstGeom prst="rect">
            <a:avLst/>
          </a:prstGeom>
          <a:noFill/>
        </p:spPr>
        <p:txBody>
          <a:bodyPr vert="eaVert" wrap="square" rtlCol="0">
            <a:spAutoFit/>
          </a:bodyPr>
          <a:lstStyle/>
          <a:p>
            <a:r>
              <a:rPr lang="zh-CN" altLang="en-US" sz="2800" dirty="0" smtClean="0">
                <a:solidFill>
                  <a:srgbClr val="F7B447"/>
                </a:solidFill>
              </a:rPr>
              <a:t>也可以这样的格式</a:t>
            </a:r>
            <a:endParaRPr lang="zh-CN" altLang="en-US" sz="2800" dirty="0">
              <a:solidFill>
                <a:srgbClr val="F7B447"/>
              </a:solidFill>
            </a:endParaRPr>
          </a:p>
        </p:txBody>
      </p:sp>
      <p:grpSp>
        <p:nvGrpSpPr>
          <p:cNvPr id="6" name="组合 5"/>
          <p:cNvGrpSpPr/>
          <p:nvPr/>
        </p:nvGrpSpPr>
        <p:grpSpPr>
          <a:xfrm>
            <a:off x="124189" y="-71295"/>
            <a:ext cx="666441" cy="831430"/>
            <a:chOff x="637378" y="-71295"/>
            <a:chExt cx="666441" cy="831430"/>
          </a:xfrm>
        </p:grpSpPr>
        <p:grpSp>
          <p:nvGrpSpPr>
            <p:cNvPr id="7" name="组合 6"/>
            <p:cNvGrpSpPr/>
            <p:nvPr/>
          </p:nvGrpSpPr>
          <p:grpSpPr>
            <a:xfrm>
              <a:off x="637378" y="0"/>
              <a:ext cx="666441" cy="760135"/>
              <a:chOff x="1490040" y="1878330"/>
              <a:chExt cx="644241" cy="734816"/>
            </a:xfrm>
            <a:solidFill>
              <a:schemeClr val="bg1"/>
            </a:solidFill>
          </p:grpSpPr>
          <p:sp>
            <p:nvSpPr>
              <p:cNvPr id="10"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9" name="文本框 8"/>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2784434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4014788" y="0"/>
            <a:ext cx="4162425" cy="595313"/>
          </a:xfrm>
          <a:prstGeom prst="rect">
            <a:avLst/>
          </a:prstGeom>
        </p:spPr>
        <p:txBody>
          <a:bodyPr/>
          <a:lstStyle/>
          <a:p>
            <a:pPr algn="ctr"/>
            <a:r>
              <a:rPr lang="zh-CN" altLang="en-US" sz="3000" b="1" dirty="0">
                <a:solidFill>
                  <a:srgbClr val="FF0000"/>
                </a:solidFill>
                <a:cs typeface="Times New Roman" panose="02020603050405020304" pitchFamily="18" charset="0"/>
              </a:rPr>
              <a:t>规划体系与责任单位</a:t>
            </a:r>
          </a:p>
        </p:txBody>
      </p:sp>
      <p:graphicFrame>
        <p:nvGraphicFramePr>
          <p:cNvPr id="7" name="表格 6"/>
          <p:cNvGraphicFramePr>
            <a:graphicFrameLocks noGrp="1"/>
          </p:cNvGraphicFramePr>
          <p:nvPr>
            <p:extLst>
              <p:ext uri="{D42A27DB-BD31-4B8C-83A1-F6EECF244321}">
                <p14:modId xmlns:p14="http://schemas.microsoft.com/office/powerpoint/2010/main" val="1209443306"/>
              </p:ext>
            </p:extLst>
          </p:nvPr>
        </p:nvGraphicFramePr>
        <p:xfrm>
          <a:off x="1167010" y="1408493"/>
          <a:ext cx="9857981" cy="4381250"/>
        </p:xfrm>
        <a:graphic>
          <a:graphicData uri="http://schemas.openxmlformats.org/drawingml/2006/table">
            <a:tbl>
              <a:tblPr firstRow="1" bandRow="1">
                <a:tableStyleId>{1E171933-4619-4E11-9A3F-F7608DF75F80}</a:tableStyleId>
              </a:tblPr>
              <a:tblGrid>
                <a:gridCol w="1136367">
                  <a:extLst>
                    <a:ext uri="{9D8B030D-6E8A-4147-A177-3AD203B41FA5}">
                      <a16:colId xmlns:a16="http://schemas.microsoft.com/office/drawing/2014/main" xmlns="" val="20000"/>
                    </a:ext>
                  </a:extLst>
                </a:gridCol>
                <a:gridCol w="752843">
                  <a:extLst>
                    <a:ext uri="{9D8B030D-6E8A-4147-A177-3AD203B41FA5}">
                      <a16:colId xmlns:a16="http://schemas.microsoft.com/office/drawing/2014/main" xmlns="" val="20001"/>
                    </a:ext>
                  </a:extLst>
                </a:gridCol>
                <a:gridCol w="3680846">
                  <a:extLst>
                    <a:ext uri="{9D8B030D-6E8A-4147-A177-3AD203B41FA5}">
                      <a16:colId xmlns:a16="http://schemas.microsoft.com/office/drawing/2014/main" xmlns="" val="20002"/>
                    </a:ext>
                  </a:extLst>
                </a:gridCol>
                <a:gridCol w="4287925">
                  <a:extLst>
                    <a:ext uri="{9D8B030D-6E8A-4147-A177-3AD203B41FA5}">
                      <a16:colId xmlns:a16="http://schemas.microsoft.com/office/drawing/2014/main" xmlns="" val="20003"/>
                    </a:ext>
                  </a:extLst>
                </a:gridCol>
              </a:tblGrid>
              <a:tr h="355067">
                <a:tc>
                  <a:txBody>
                    <a:bodyPr/>
                    <a:lstStyle/>
                    <a:p>
                      <a:pPr algn="ctr"/>
                      <a:r>
                        <a:rPr lang="zh-CN" altLang="en-US" sz="1800" dirty="0">
                          <a:latin typeface="微软雅黑" panose="020B0503020204020204" pitchFamily="34" charset="-122"/>
                          <a:ea typeface="微软雅黑" panose="020B0503020204020204" pitchFamily="34" charset="-122"/>
                        </a:rPr>
                        <a:t>类别</a:t>
                      </a:r>
                    </a:p>
                  </a:txBody>
                  <a:tcPr anchor="ctr">
                    <a:solidFill>
                      <a:srgbClr val="C00000"/>
                    </a:solidFill>
                  </a:tcPr>
                </a:tc>
                <a:tc>
                  <a:txBody>
                    <a:bodyPr/>
                    <a:lstStyle/>
                    <a:p>
                      <a:pPr algn="ctr"/>
                      <a:r>
                        <a:rPr lang="zh-CN" altLang="en-US" sz="1800" dirty="0">
                          <a:latin typeface="微软雅黑" panose="020B0503020204020204" pitchFamily="34" charset="-122"/>
                          <a:ea typeface="微软雅黑" panose="020B0503020204020204" pitchFamily="34" charset="-122"/>
                        </a:rPr>
                        <a:t>序号</a:t>
                      </a:r>
                    </a:p>
                  </a:txBody>
                  <a:tcPr anchor="ctr">
                    <a:solidFill>
                      <a:srgbClr val="C00000"/>
                    </a:solidFill>
                  </a:tcPr>
                </a:tc>
                <a:tc>
                  <a:txBody>
                    <a:bodyPr/>
                    <a:lstStyle/>
                    <a:p>
                      <a:pPr algn="ctr"/>
                      <a:r>
                        <a:rPr lang="zh-CN" altLang="en-US" sz="1800" dirty="0">
                          <a:latin typeface="微软雅黑" panose="020B0503020204020204" pitchFamily="34" charset="-122"/>
                          <a:ea typeface="微软雅黑" panose="020B0503020204020204" pitchFamily="34" charset="-122"/>
                        </a:rPr>
                        <a:t>名称</a:t>
                      </a:r>
                    </a:p>
                  </a:txBody>
                  <a:tcPr anchor="ctr">
                    <a:solidFill>
                      <a:srgbClr val="C00000"/>
                    </a:solidFill>
                  </a:tcPr>
                </a:tc>
                <a:tc>
                  <a:txBody>
                    <a:bodyPr/>
                    <a:lstStyle/>
                    <a:p>
                      <a:pPr algn="ctr"/>
                      <a:r>
                        <a:rPr lang="zh-CN" altLang="en-US" sz="1800" dirty="0">
                          <a:latin typeface="微软雅黑" panose="020B0503020204020204" pitchFamily="34" charset="-122"/>
                          <a:ea typeface="微软雅黑" panose="020B0503020204020204" pitchFamily="34" charset="-122"/>
                        </a:rPr>
                        <a:t>主要责任部门</a:t>
                      </a:r>
                    </a:p>
                  </a:txBody>
                  <a:tcPr anchor="ctr">
                    <a:solidFill>
                      <a:srgbClr val="C00000"/>
                    </a:solidFill>
                  </a:tcPr>
                </a:tc>
                <a:extLst>
                  <a:ext uri="{0D108BD9-81ED-4DB2-BD59-A6C34878D82A}">
                    <a16:rowId xmlns:a16="http://schemas.microsoft.com/office/drawing/2014/main" xmlns="" val="10000"/>
                  </a:ext>
                </a:extLst>
              </a:tr>
              <a:tr h="357435">
                <a:tc>
                  <a:txBody>
                    <a:bodyPr/>
                    <a:lstStyle/>
                    <a:p>
                      <a:pPr algn="ctr"/>
                      <a:r>
                        <a:rPr lang="zh-CN" altLang="en-US" sz="1600" dirty="0">
                          <a:solidFill>
                            <a:srgbClr val="3B3838"/>
                          </a:solidFill>
                          <a:latin typeface="微软雅黑" panose="020B0503020204020204" pitchFamily="34" charset="-122"/>
                          <a:ea typeface="微软雅黑" panose="020B0503020204020204" pitchFamily="34" charset="-122"/>
                        </a:rPr>
                        <a:t>总体规划</a:t>
                      </a:r>
                    </a:p>
                  </a:txBody>
                  <a:tcPr anchor="ctr">
                    <a:lnR w="12700" cap="flat" cmpd="sng" algn="ctr">
                      <a:solidFill>
                        <a:srgbClr val="9A2A1B"/>
                      </a:solidFill>
                      <a:prstDash val="solid"/>
                      <a:round/>
                      <a:headEnd type="none" w="med" len="med"/>
                      <a:tailEnd type="none" w="med" len="med"/>
                    </a:lnR>
                  </a:tcPr>
                </a:tc>
                <a:tc>
                  <a:txBody>
                    <a:bodyPr/>
                    <a:lstStyle/>
                    <a:p>
                      <a:pPr algn="ctr"/>
                      <a:r>
                        <a:rPr lang="en-US" altLang="zh-CN" sz="1600" dirty="0">
                          <a:solidFill>
                            <a:schemeClr val="bg2">
                              <a:lumMod val="25000"/>
                            </a:schemeClr>
                          </a:solidFill>
                          <a:latin typeface="微软雅黑" panose="020B0503020204020204" pitchFamily="34" charset="-122"/>
                          <a:ea typeface="微软雅黑" panose="020B0503020204020204" pitchFamily="34" charset="-122"/>
                        </a:rPr>
                        <a:t>1</a:t>
                      </a:r>
                      <a:endParaRPr lang="zh-CN" altLang="en-US" sz="1600" dirty="0">
                        <a:solidFill>
                          <a:schemeClr val="bg2">
                            <a:lumMod val="25000"/>
                          </a:schemeClr>
                        </a:solidFill>
                        <a:latin typeface="微软雅黑" panose="020B0503020204020204" pitchFamily="34" charset="-122"/>
                        <a:ea typeface="微软雅黑" panose="020B0503020204020204" pitchFamily="34" charset="-122"/>
                      </a:endParaRPr>
                    </a:p>
                  </a:txBody>
                  <a:tcPr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“十四五”规划</a:t>
                      </a:r>
                    </a:p>
                  </a:txBody>
                  <a:tcPr marL="68580" marR="68580" marT="0" marB="0"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lnB w="12700" cap="flat" cmpd="sng" algn="ctr">
                      <a:solidFill>
                        <a:srgbClr val="9A2A1B"/>
                      </a:solidFill>
                      <a:prstDash val="solid"/>
                      <a:round/>
                      <a:headEnd type="none" w="med" len="med"/>
                      <a:tailEnd type="none" w="med" len="med"/>
                    </a:lnB>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发展改革办</a:t>
                      </a:r>
                    </a:p>
                  </a:txBody>
                  <a:tcPr marL="68580" marR="68580" marT="0" marB="0" anchor="ctr">
                    <a:lnL w="12700" cap="flat" cmpd="sng" algn="ctr">
                      <a:solidFill>
                        <a:srgbClr val="9A2A1B"/>
                      </a:solidFill>
                      <a:prstDash val="solid"/>
                      <a:round/>
                      <a:headEnd type="none" w="med" len="med"/>
                      <a:tailEnd type="none" w="med" len="med"/>
                    </a:lnL>
                  </a:tcPr>
                </a:tc>
                <a:extLst>
                  <a:ext uri="{0D108BD9-81ED-4DB2-BD59-A6C34878D82A}">
                    <a16:rowId xmlns:a16="http://schemas.microsoft.com/office/drawing/2014/main" xmlns="" val="10001"/>
                  </a:ext>
                </a:extLst>
              </a:tr>
              <a:tr h="381915">
                <a:tc rowSpan="8">
                  <a:txBody>
                    <a:bodyPr/>
                    <a:lstStyle/>
                    <a:p>
                      <a:pPr algn="ctr"/>
                      <a:r>
                        <a:rPr lang="zh-CN" altLang="en-US" sz="1600" dirty="0">
                          <a:solidFill>
                            <a:srgbClr val="3B3838"/>
                          </a:solidFill>
                          <a:latin typeface="微软雅黑" panose="020B0503020204020204" pitchFamily="34" charset="-122"/>
                          <a:ea typeface="微软雅黑" panose="020B0503020204020204" pitchFamily="34" charset="-122"/>
                        </a:rPr>
                        <a:t>专项规划</a:t>
                      </a:r>
                    </a:p>
                  </a:txBody>
                  <a:tcPr anchor="ctr">
                    <a:lnR w="12700" cap="flat" cmpd="sng" algn="ctr">
                      <a:solidFill>
                        <a:srgbClr val="9A2A1B"/>
                      </a:solidFill>
                      <a:prstDash val="solid"/>
                      <a:round/>
                      <a:headEnd type="none" w="med" len="med"/>
                      <a:tailEnd type="none" w="med" len="med"/>
                    </a:lnR>
                  </a:tcPr>
                </a:tc>
                <a:tc>
                  <a:txBody>
                    <a:bodyPr/>
                    <a:lstStyle/>
                    <a:p>
                      <a:pPr algn="ctr"/>
                      <a:r>
                        <a:rPr lang="en-US" altLang="zh-CN" sz="1600" dirty="0">
                          <a:solidFill>
                            <a:schemeClr val="bg2">
                              <a:lumMod val="25000"/>
                            </a:schemeClr>
                          </a:solidFill>
                          <a:latin typeface="微软雅黑" panose="020B0503020204020204" pitchFamily="34" charset="-122"/>
                          <a:ea typeface="微软雅黑" panose="020B0503020204020204" pitchFamily="34" charset="-122"/>
                        </a:rPr>
                        <a:t>1</a:t>
                      </a:r>
                      <a:endParaRPr lang="zh-CN" altLang="en-US" sz="1600" dirty="0">
                        <a:solidFill>
                          <a:schemeClr val="bg2">
                            <a:lumMod val="25000"/>
                          </a:schemeClr>
                        </a:solidFill>
                        <a:latin typeface="微软雅黑" panose="020B0503020204020204" pitchFamily="34" charset="-122"/>
                        <a:ea typeface="微软雅黑" panose="020B0503020204020204" pitchFamily="34" charset="-122"/>
                      </a:endParaRPr>
                    </a:p>
                  </a:txBody>
                  <a:tcPr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专业（群）建设“十四五”规划</a:t>
                      </a:r>
                    </a:p>
                  </a:txBody>
                  <a:tcPr marL="68580" marR="68580" marT="0" marB="0"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lnT w="12700" cap="flat" cmpd="sng" algn="ctr">
                      <a:solidFill>
                        <a:srgbClr val="9A2A1B"/>
                      </a:solidFill>
                      <a:prstDash val="solid"/>
                      <a:round/>
                      <a:headEnd type="none" w="med" len="med"/>
                      <a:tailEnd type="none" w="med" len="med"/>
                    </a:lnT>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教务处</a:t>
                      </a:r>
                    </a:p>
                  </a:txBody>
                  <a:tcPr marL="68580" marR="68580" marT="0" marB="0" anchor="ctr">
                    <a:lnL w="12700" cap="flat" cmpd="sng" algn="ctr">
                      <a:solidFill>
                        <a:srgbClr val="9A2A1B"/>
                      </a:solidFill>
                      <a:prstDash val="solid"/>
                      <a:round/>
                      <a:headEnd type="none" w="med" len="med"/>
                      <a:tailEnd type="none" w="med" len="med"/>
                    </a:lnL>
                  </a:tcPr>
                </a:tc>
                <a:extLst>
                  <a:ext uri="{0D108BD9-81ED-4DB2-BD59-A6C34878D82A}">
                    <a16:rowId xmlns:a16="http://schemas.microsoft.com/office/drawing/2014/main" xmlns="" val="10002"/>
                  </a:ext>
                </a:extLst>
              </a:tr>
              <a:tr h="532600">
                <a:tc vMerge="1">
                  <a:txBody>
                    <a:bodyPr/>
                    <a:lstStyle/>
                    <a:p>
                      <a:endParaRPr lang="zh-CN"/>
                    </a:p>
                  </a:txBody>
                  <a:tcPr anchor="ctr"/>
                </a:tc>
                <a:tc>
                  <a:txBody>
                    <a:bodyPr/>
                    <a:lstStyle/>
                    <a:p>
                      <a:pPr algn="ctr"/>
                      <a:r>
                        <a:rPr lang="en-US" altLang="zh-CN" sz="1600" dirty="0">
                          <a:solidFill>
                            <a:schemeClr val="bg2">
                              <a:lumMod val="25000"/>
                            </a:schemeClr>
                          </a:solidFill>
                          <a:latin typeface="微软雅黑" panose="020B0503020204020204" pitchFamily="34" charset="-122"/>
                          <a:ea typeface="微软雅黑" panose="020B0503020204020204" pitchFamily="34" charset="-122"/>
                        </a:rPr>
                        <a:t>2</a:t>
                      </a:r>
                      <a:endParaRPr lang="zh-CN" altLang="en-US" sz="1600" dirty="0">
                        <a:solidFill>
                          <a:schemeClr val="bg2">
                            <a:lumMod val="25000"/>
                          </a:schemeClr>
                        </a:solidFill>
                        <a:latin typeface="微软雅黑" panose="020B0503020204020204" pitchFamily="34" charset="-122"/>
                        <a:ea typeface="微软雅黑" panose="020B0503020204020204" pitchFamily="34" charset="-122"/>
                      </a:endParaRPr>
                    </a:p>
                  </a:txBody>
                  <a:tcPr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师资队伍建设“十四五”规划</a:t>
                      </a:r>
                    </a:p>
                  </a:txBody>
                  <a:tcPr marL="68580" marR="68580" marT="0" marB="0"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教师工作部（人事处）</a:t>
                      </a:r>
                    </a:p>
                  </a:txBody>
                  <a:tcPr marL="68580" marR="68580" marT="0" marB="0" anchor="ctr">
                    <a:lnL w="12700" cap="flat" cmpd="sng" algn="ctr">
                      <a:solidFill>
                        <a:srgbClr val="9A2A1B"/>
                      </a:solidFill>
                      <a:prstDash val="solid"/>
                      <a:round/>
                      <a:headEnd type="none" w="med" len="med"/>
                      <a:tailEnd type="none" w="med" len="med"/>
                    </a:lnL>
                  </a:tcPr>
                </a:tc>
                <a:extLst>
                  <a:ext uri="{0D108BD9-81ED-4DB2-BD59-A6C34878D82A}">
                    <a16:rowId xmlns:a16="http://schemas.microsoft.com/office/drawing/2014/main" xmlns="" val="10003"/>
                  </a:ext>
                </a:extLst>
              </a:tr>
              <a:tr h="532600">
                <a:tc vMerge="1">
                  <a:txBody>
                    <a:bodyPr/>
                    <a:lstStyle/>
                    <a:p>
                      <a:endParaRPr lang="zh-CN"/>
                    </a:p>
                  </a:txBody>
                  <a:tcPr anchor="ctr"/>
                </a:tc>
                <a:tc>
                  <a:txBody>
                    <a:bodyPr/>
                    <a:lstStyle/>
                    <a:p>
                      <a:pPr algn="ctr"/>
                      <a:r>
                        <a:rPr lang="en-US" altLang="zh-CN" sz="1600" dirty="0">
                          <a:solidFill>
                            <a:schemeClr val="bg2">
                              <a:lumMod val="25000"/>
                            </a:schemeClr>
                          </a:solidFill>
                          <a:latin typeface="微软雅黑" panose="020B0503020204020204" pitchFamily="34" charset="-122"/>
                          <a:ea typeface="微软雅黑" panose="020B0503020204020204" pitchFamily="34" charset="-122"/>
                        </a:rPr>
                        <a:t>3</a:t>
                      </a:r>
                      <a:endParaRPr lang="zh-CN" altLang="en-US" sz="1600" dirty="0">
                        <a:solidFill>
                          <a:schemeClr val="bg2">
                            <a:lumMod val="25000"/>
                          </a:schemeClr>
                        </a:solidFill>
                        <a:latin typeface="微软雅黑" panose="020B0503020204020204" pitchFamily="34" charset="-122"/>
                        <a:ea typeface="微软雅黑" panose="020B0503020204020204" pitchFamily="34" charset="-122"/>
                      </a:endParaRPr>
                    </a:p>
                  </a:txBody>
                  <a:tcPr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学生发展“十四五”规划</a:t>
                      </a:r>
                    </a:p>
                  </a:txBody>
                  <a:tcPr marL="68580" marR="68580" marT="0" marB="0"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学工部（处）</a:t>
                      </a:r>
                    </a:p>
                  </a:txBody>
                  <a:tcPr marL="68580" marR="68580" marT="0" marB="0" anchor="ctr">
                    <a:lnL w="12700" cap="flat" cmpd="sng" algn="ctr">
                      <a:solidFill>
                        <a:srgbClr val="9A2A1B"/>
                      </a:solidFill>
                      <a:prstDash val="solid"/>
                      <a:round/>
                      <a:headEnd type="none" w="med" len="med"/>
                      <a:tailEnd type="none" w="med" len="med"/>
                    </a:lnL>
                  </a:tcPr>
                </a:tc>
                <a:extLst>
                  <a:ext uri="{0D108BD9-81ED-4DB2-BD59-A6C34878D82A}">
                    <a16:rowId xmlns:a16="http://schemas.microsoft.com/office/drawing/2014/main" xmlns="" val="10004"/>
                  </a:ext>
                </a:extLst>
              </a:tr>
              <a:tr h="381915">
                <a:tc vMerge="1">
                  <a:txBody>
                    <a:bodyPr/>
                    <a:lstStyle/>
                    <a:p>
                      <a:endParaRPr lang="zh-CN"/>
                    </a:p>
                  </a:txBody>
                  <a:tcPr anchor="ctr">
                    <a:lnR w="12700" cap="flat" cmpd="sng" algn="ctr">
                      <a:solidFill>
                        <a:srgbClr val="9A2A1B"/>
                      </a:solidFill>
                      <a:prstDash val="solid"/>
                      <a:round/>
                      <a:headEnd type="none" w="med" len="med"/>
                      <a:tailEnd type="none" w="med" len="med"/>
                    </a:lnR>
                  </a:tcPr>
                </a:tc>
                <a:tc>
                  <a:txBody>
                    <a:bodyPr/>
                    <a:lstStyle/>
                    <a:p>
                      <a:pPr marL="0" algn="ctr" defTabSz="914400" rtl="0" eaLnBrk="1" latinLnBrk="0" hangingPunct="1"/>
                      <a:r>
                        <a:rPr lang="en-US" altLang="zh-CN" sz="1600" kern="1200" dirty="0">
                          <a:solidFill>
                            <a:schemeClr val="bg2">
                              <a:lumMod val="25000"/>
                            </a:schemeClr>
                          </a:solidFill>
                          <a:latin typeface="微软雅黑" panose="020B0503020204020204" pitchFamily="34" charset="-122"/>
                          <a:ea typeface="微软雅黑" panose="020B0503020204020204" pitchFamily="34" charset="-122"/>
                          <a:cs typeface="+mn-cs"/>
                        </a:rPr>
                        <a:t>4</a:t>
                      </a:r>
                      <a:endPar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endParaRPr>
                    </a:p>
                  </a:txBody>
                  <a:tcPr marL="91444" marR="91444" marT="45719" marB="45719"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科学研究与社会服务“十四五”规划</a:t>
                      </a:r>
                    </a:p>
                  </a:txBody>
                  <a:tcPr marL="68580" marR="68580" marT="0" marB="0"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科技处、培训处</a:t>
                      </a:r>
                    </a:p>
                  </a:txBody>
                  <a:tcPr marL="68580" marR="68580" marT="0" marB="0" anchor="ctr">
                    <a:lnL w="12700" cap="flat" cmpd="sng" algn="ctr">
                      <a:solidFill>
                        <a:srgbClr val="9A2A1B"/>
                      </a:solidFill>
                      <a:prstDash val="solid"/>
                      <a:round/>
                      <a:headEnd type="none" w="med" len="med"/>
                      <a:tailEnd type="none" w="med" len="med"/>
                    </a:lnL>
                  </a:tcPr>
                </a:tc>
                <a:extLst>
                  <a:ext uri="{0D108BD9-81ED-4DB2-BD59-A6C34878D82A}">
                    <a16:rowId xmlns:a16="http://schemas.microsoft.com/office/drawing/2014/main" xmlns="" val="10005"/>
                  </a:ext>
                </a:extLst>
              </a:tr>
              <a:tr h="381915">
                <a:tc vMerge="1">
                  <a:txBody>
                    <a:bodyPr/>
                    <a:lstStyle/>
                    <a:p>
                      <a:endParaRPr lang="zh-CN"/>
                    </a:p>
                  </a:txBody>
                  <a:tcPr anchor="ctr"/>
                </a:tc>
                <a:tc>
                  <a:txBody>
                    <a:bodyPr/>
                    <a:lstStyle/>
                    <a:p>
                      <a:pPr marL="0" algn="ctr" defTabSz="914400" rtl="0" eaLnBrk="1" latinLnBrk="0" hangingPunct="1"/>
                      <a:r>
                        <a:rPr lang="en-US" altLang="zh-CN" sz="1600" kern="1200" dirty="0">
                          <a:solidFill>
                            <a:schemeClr val="bg2">
                              <a:lumMod val="25000"/>
                            </a:schemeClr>
                          </a:solidFill>
                          <a:latin typeface="微软雅黑" panose="020B0503020204020204" pitchFamily="34" charset="-122"/>
                          <a:ea typeface="微软雅黑" panose="020B0503020204020204" pitchFamily="34" charset="-122"/>
                          <a:cs typeface="+mn-cs"/>
                        </a:rPr>
                        <a:t>5</a:t>
                      </a:r>
                      <a:endPar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endParaRPr>
                    </a:p>
                  </a:txBody>
                  <a:tcPr marL="91444" marR="91444" marT="45719" marB="45719"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产教融合“十四五”规划</a:t>
                      </a:r>
                    </a:p>
                  </a:txBody>
                  <a:tcPr marL="68580" marR="68580" marT="0" marB="0"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产教融合办</a:t>
                      </a:r>
                    </a:p>
                  </a:txBody>
                  <a:tcPr marL="68580" marR="68580" marT="0" marB="0" anchor="ctr">
                    <a:lnL w="12700" cap="flat" cmpd="sng" algn="ctr">
                      <a:solidFill>
                        <a:srgbClr val="9A2A1B"/>
                      </a:solidFill>
                      <a:prstDash val="solid"/>
                      <a:round/>
                      <a:headEnd type="none" w="med" len="med"/>
                      <a:tailEnd type="none" w="med" len="med"/>
                    </a:lnL>
                  </a:tcPr>
                </a:tc>
                <a:extLst>
                  <a:ext uri="{0D108BD9-81ED-4DB2-BD59-A6C34878D82A}">
                    <a16:rowId xmlns:a16="http://schemas.microsoft.com/office/drawing/2014/main" xmlns="" val="10006"/>
                  </a:ext>
                </a:extLst>
              </a:tr>
              <a:tr h="355065">
                <a:tc vMerge="1">
                  <a:txBody>
                    <a:bodyPr/>
                    <a:lstStyle/>
                    <a:p>
                      <a:endParaRPr lang="zh-CN"/>
                    </a:p>
                  </a:txBody>
                  <a:tcPr anchor="ctr"/>
                </a:tc>
                <a:tc>
                  <a:txBody>
                    <a:bodyPr/>
                    <a:lstStyle/>
                    <a:p>
                      <a:pPr marL="0" algn="ctr" defTabSz="914400" rtl="0" eaLnBrk="1" latinLnBrk="0" hangingPunct="1"/>
                      <a:r>
                        <a:rPr lang="en-US" altLang="zh-CN" sz="1600" kern="1200" dirty="0">
                          <a:solidFill>
                            <a:schemeClr val="bg2">
                              <a:lumMod val="25000"/>
                            </a:schemeClr>
                          </a:solidFill>
                          <a:latin typeface="微软雅黑" panose="020B0503020204020204" pitchFamily="34" charset="-122"/>
                          <a:ea typeface="微软雅黑" panose="020B0503020204020204" pitchFamily="34" charset="-122"/>
                          <a:cs typeface="+mn-cs"/>
                        </a:rPr>
                        <a:t>6</a:t>
                      </a:r>
                      <a:endPar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endParaRPr>
                    </a:p>
                  </a:txBody>
                  <a:tcPr marL="91444" marR="91444" marT="45719" marB="45719"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国际交流与对外合作“十四五”规划</a:t>
                      </a:r>
                    </a:p>
                  </a:txBody>
                  <a:tcPr marL="68580" marR="68580" marT="0" marB="0"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国际教育学院、外事办</a:t>
                      </a:r>
                    </a:p>
                  </a:txBody>
                  <a:tcPr marL="68580" marR="68580" marT="0" marB="0" anchor="ctr">
                    <a:lnL w="12700" cap="flat" cmpd="sng" algn="ctr">
                      <a:solidFill>
                        <a:srgbClr val="9A2A1B"/>
                      </a:solidFill>
                      <a:prstDash val="solid"/>
                      <a:round/>
                      <a:headEnd type="none" w="med" len="med"/>
                      <a:tailEnd type="none" w="med" len="med"/>
                    </a:lnL>
                  </a:tcPr>
                </a:tc>
                <a:extLst>
                  <a:ext uri="{0D108BD9-81ED-4DB2-BD59-A6C34878D82A}">
                    <a16:rowId xmlns:a16="http://schemas.microsoft.com/office/drawing/2014/main" xmlns="" val="10007"/>
                  </a:ext>
                </a:extLst>
              </a:tr>
              <a:tr h="355065">
                <a:tc vMerge="1">
                  <a:txBody>
                    <a:bodyPr/>
                    <a:lstStyle/>
                    <a:p>
                      <a:endParaRPr lang="zh-CN"/>
                    </a:p>
                  </a:txBody>
                  <a:tcPr/>
                </a:tc>
                <a:tc>
                  <a:txBody>
                    <a:bodyPr/>
                    <a:lstStyle/>
                    <a:p>
                      <a:pPr marL="0" algn="ctr" defTabSz="914400" rtl="0" eaLnBrk="1" latinLnBrk="0" hangingPunct="1"/>
                      <a:r>
                        <a:rPr lang="en-US" altLang="zh-CN" sz="1600" kern="1200" dirty="0">
                          <a:solidFill>
                            <a:schemeClr val="bg2">
                              <a:lumMod val="25000"/>
                            </a:schemeClr>
                          </a:solidFill>
                          <a:latin typeface="微软雅黑" panose="020B0503020204020204" pitchFamily="34" charset="-122"/>
                          <a:ea typeface="微软雅黑" panose="020B0503020204020204" pitchFamily="34" charset="-122"/>
                          <a:cs typeface="+mn-cs"/>
                        </a:rPr>
                        <a:t>7</a:t>
                      </a:r>
                      <a:endPar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endParaRPr>
                    </a:p>
                  </a:txBody>
                  <a:tcPr marL="91444" marR="91444" marT="45719" marB="45719"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学校文化建设“十四五”规划</a:t>
                      </a:r>
                    </a:p>
                  </a:txBody>
                  <a:tcPr marL="68580" marR="68580" marT="0" marB="0"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a:solidFill>
                            <a:schemeClr val="bg2">
                              <a:lumMod val="25000"/>
                            </a:schemeClr>
                          </a:solidFill>
                          <a:latin typeface="微软雅黑" panose="020B0503020204020204" pitchFamily="34" charset="-122"/>
                          <a:ea typeface="微软雅黑" panose="020B0503020204020204" pitchFamily="34" charset="-122"/>
                          <a:cs typeface="+mn-cs"/>
                        </a:rPr>
                        <a:t>宣传部</a:t>
                      </a:r>
                      <a:endPar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endParaRPr>
                    </a:p>
                  </a:txBody>
                  <a:tcPr marL="68580" marR="68580" marT="0" marB="0" anchor="ctr">
                    <a:lnL w="12700" cap="flat" cmpd="sng" algn="ctr">
                      <a:solidFill>
                        <a:srgbClr val="9A2A1B"/>
                      </a:solidFill>
                      <a:prstDash val="solid"/>
                      <a:round/>
                      <a:headEnd type="none" w="med" len="med"/>
                      <a:tailEnd type="none" w="med" len="med"/>
                    </a:lnL>
                  </a:tcPr>
                </a:tc>
                <a:extLst>
                  <a:ext uri="{0D108BD9-81ED-4DB2-BD59-A6C34878D82A}">
                    <a16:rowId xmlns:a16="http://schemas.microsoft.com/office/drawing/2014/main" xmlns="" val="10008"/>
                  </a:ext>
                </a:extLst>
              </a:tr>
              <a:tr h="355065">
                <a:tc vMerge="1">
                  <a:txBody>
                    <a:bodyPr/>
                    <a:lstStyle/>
                    <a:p>
                      <a:endParaRPr lang="zh-CN"/>
                    </a:p>
                  </a:txBody>
                  <a:tcPr/>
                </a:tc>
                <a:tc>
                  <a:txBody>
                    <a:bodyPr/>
                    <a:lstStyle/>
                    <a:p>
                      <a:pPr marL="0" algn="ctr" defTabSz="914400" rtl="0" eaLnBrk="1" latinLnBrk="0" hangingPunct="1"/>
                      <a:r>
                        <a:rPr lang="en-US" altLang="zh-CN" sz="1600" kern="1200" dirty="0">
                          <a:solidFill>
                            <a:schemeClr val="bg2">
                              <a:lumMod val="25000"/>
                            </a:schemeClr>
                          </a:solidFill>
                          <a:latin typeface="微软雅黑" panose="020B0503020204020204" pitchFamily="34" charset="-122"/>
                          <a:ea typeface="微软雅黑" panose="020B0503020204020204" pitchFamily="34" charset="-122"/>
                          <a:cs typeface="+mn-cs"/>
                        </a:rPr>
                        <a:t>8</a:t>
                      </a:r>
                      <a:endPar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endParaRPr>
                    </a:p>
                  </a:txBody>
                  <a:tcPr marL="91444" marR="91444" marT="45719" marB="45719"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校园信息化建设“十四五”规划</a:t>
                      </a:r>
                    </a:p>
                  </a:txBody>
                  <a:tcPr marL="68580" marR="68580" marT="0" marB="0"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现教中心</a:t>
                      </a:r>
                    </a:p>
                  </a:txBody>
                  <a:tcPr marL="68580" marR="68580" marT="0" marB="0" anchor="ctr">
                    <a:lnL w="12700" cap="flat" cmpd="sng" algn="ctr">
                      <a:solidFill>
                        <a:srgbClr val="9A2A1B"/>
                      </a:solidFill>
                      <a:prstDash val="solid"/>
                      <a:round/>
                      <a:headEnd type="none" w="med" len="med"/>
                      <a:tailEnd type="none" w="med" len="med"/>
                    </a:lnL>
                  </a:tcPr>
                </a:tc>
                <a:extLst>
                  <a:ext uri="{0D108BD9-81ED-4DB2-BD59-A6C34878D82A}">
                    <a16:rowId xmlns:a16="http://schemas.microsoft.com/office/drawing/2014/main" xmlns="" val="10009"/>
                  </a:ext>
                </a:extLst>
              </a:tr>
              <a:tr h="381915">
                <a:tc>
                  <a:txBody>
                    <a:bodyPr/>
                    <a:lstStyle/>
                    <a:p>
                      <a:pPr algn="ctr"/>
                      <a:r>
                        <a:rPr lang="zh-CN" altLang="en-US" sz="1600" b="0" dirty="0">
                          <a:solidFill>
                            <a:schemeClr val="bg2">
                              <a:lumMod val="25000"/>
                            </a:schemeClr>
                          </a:solidFill>
                          <a:latin typeface="微软雅黑" panose="020B0503020204020204" pitchFamily="34" charset="-122"/>
                          <a:ea typeface="微软雅黑" panose="020B0503020204020204" pitchFamily="34" charset="-122"/>
                        </a:rPr>
                        <a:t>院部规划</a:t>
                      </a:r>
                    </a:p>
                  </a:txBody>
                  <a:tcPr anchor="ctr">
                    <a:lnR w="12700" cap="flat" cmpd="sng" algn="ctr">
                      <a:solidFill>
                        <a:srgbClr val="9A2A1B"/>
                      </a:solidFill>
                      <a:prstDash val="solid"/>
                      <a:round/>
                      <a:headEnd type="none" w="med" len="med"/>
                      <a:tailEnd type="none" w="med" len="med"/>
                    </a:lnR>
                  </a:tcPr>
                </a:tc>
                <a:tc>
                  <a:txBody>
                    <a:bodyPr/>
                    <a:lstStyle/>
                    <a:p>
                      <a:pPr algn="ctr"/>
                      <a:r>
                        <a:rPr lang="en-US" altLang="zh-CN" sz="1600" b="0" dirty="0">
                          <a:solidFill>
                            <a:schemeClr val="bg2">
                              <a:lumMod val="25000"/>
                            </a:schemeClr>
                          </a:solidFill>
                          <a:latin typeface="微软雅黑" panose="020B0503020204020204" pitchFamily="34" charset="-122"/>
                          <a:ea typeface="微软雅黑" panose="020B0503020204020204" pitchFamily="34" charset="-122"/>
                        </a:rPr>
                        <a:t>N</a:t>
                      </a:r>
                      <a:endParaRPr lang="zh-CN" altLang="en-US" sz="1600" b="0" dirty="0">
                        <a:solidFill>
                          <a:schemeClr val="bg2">
                            <a:lumMod val="25000"/>
                          </a:schemeClr>
                        </a:solidFill>
                        <a:latin typeface="微软雅黑" panose="020B0503020204020204" pitchFamily="34" charset="-122"/>
                        <a:ea typeface="微软雅黑" panose="020B0503020204020204" pitchFamily="34" charset="-122"/>
                      </a:endParaRPr>
                    </a:p>
                  </a:txBody>
                  <a:tcPr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二级学院（部）“十四五”规划</a:t>
                      </a:r>
                    </a:p>
                  </a:txBody>
                  <a:tcPr marL="68580" marR="68580" marT="0" marB="0" anchor="ctr">
                    <a:lnL w="12700" cap="flat" cmpd="sng" algn="ctr">
                      <a:solidFill>
                        <a:srgbClr val="9A2A1B"/>
                      </a:solidFill>
                      <a:prstDash val="solid"/>
                      <a:round/>
                      <a:headEnd type="none" w="med" len="med"/>
                      <a:tailEnd type="none" w="med" len="med"/>
                    </a:lnL>
                    <a:lnR w="12700" cap="flat" cmpd="sng" algn="ctr">
                      <a:solidFill>
                        <a:srgbClr val="9A2A1B"/>
                      </a:solidFill>
                      <a:prstDash val="solid"/>
                      <a:round/>
                      <a:headEnd type="none" w="med" len="med"/>
                      <a:tailEnd type="none" w="med" len="med"/>
                    </a:lnR>
                    <a:lnB w="12700" cap="flat" cmpd="sng" algn="ctr">
                      <a:solidFill>
                        <a:srgbClr val="9A2A1B"/>
                      </a:solidFill>
                      <a:prstDash val="solid"/>
                      <a:round/>
                      <a:headEnd type="none" w="med" len="med"/>
                      <a:tailEnd type="none" w="med" len="med"/>
                    </a:lnB>
                  </a:tcPr>
                </a:tc>
                <a:tc>
                  <a:txBody>
                    <a:bodyPr/>
                    <a:lstStyle/>
                    <a:p>
                      <a:pPr algn="l">
                        <a:spcAft>
                          <a:spcPts val="0"/>
                        </a:spcAft>
                      </a:pPr>
                      <a:r>
                        <a:rPr lang="zh-CN" altLang="en-US" sz="1600" kern="1200" dirty="0">
                          <a:solidFill>
                            <a:schemeClr val="bg2">
                              <a:lumMod val="25000"/>
                            </a:schemeClr>
                          </a:solidFill>
                          <a:latin typeface="微软雅黑" panose="020B0503020204020204" pitchFamily="34" charset="-122"/>
                          <a:ea typeface="微软雅黑" panose="020B0503020204020204" pitchFamily="34" charset="-122"/>
                          <a:cs typeface="+mn-cs"/>
                        </a:rPr>
                        <a:t>各教学院（部）</a:t>
                      </a:r>
                    </a:p>
                  </a:txBody>
                  <a:tcPr marL="68580" marR="68580" marT="0" marB="0" anchor="ctr">
                    <a:lnL w="12700" cap="flat" cmpd="sng" algn="ctr">
                      <a:solidFill>
                        <a:srgbClr val="9A2A1B"/>
                      </a:solidFill>
                      <a:prstDash val="solid"/>
                      <a:round/>
                      <a:headEnd type="none" w="med" len="med"/>
                      <a:tailEnd type="none" w="med" len="med"/>
                    </a:lnL>
                  </a:tcPr>
                </a:tc>
                <a:extLst>
                  <a:ext uri="{0D108BD9-81ED-4DB2-BD59-A6C34878D82A}">
                    <a16:rowId xmlns:a16="http://schemas.microsoft.com/office/drawing/2014/main" xmlns="" val="10011"/>
                  </a:ext>
                </a:extLst>
              </a:tr>
            </a:tbl>
          </a:graphicData>
        </a:graphic>
      </p:graphicFrame>
      <p:sp>
        <p:nvSpPr>
          <p:cNvPr id="2" name="文本框 1"/>
          <p:cNvSpPr txBox="1"/>
          <p:nvPr/>
        </p:nvSpPr>
        <p:spPr>
          <a:xfrm>
            <a:off x="4139921" y="727914"/>
            <a:ext cx="3912158" cy="461665"/>
          </a:xfrm>
          <a:prstGeom prst="rect">
            <a:avLst/>
          </a:prstGeom>
          <a:noFill/>
        </p:spPr>
        <p:txBody>
          <a:bodyPr wrap="square" rtlCol="0">
            <a:spAutoFit/>
          </a:bodyPr>
          <a:lstStyle/>
          <a:p>
            <a:pPr algn="ctr"/>
            <a:r>
              <a:rPr lang="zh-CN" altLang="en-US" sz="2400" b="1" dirty="0">
                <a:solidFill>
                  <a:schemeClr val="bg2">
                    <a:lumMod val="25000"/>
                  </a:schemeClr>
                </a:solidFill>
                <a:latin typeface="+mj-ea"/>
                <a:ea typeface="+mj-ea"/>
              </a:rPr>
              <a:t>构建“</a:t>
            </a:r>
            <a:r>
              <a:rPr lang="en-US" altLang="zh-CN" sz="2400" b="1" dirty="0">
                <a:solidFill>
                  <a:schemeClr val="bg2">
                    <a:lumMod val="25000"/>
                  </a:schemeClr>
                </a:solidFill>
                <a:latin typeface="+mj-ea"/>
                <a:ea typeface="+mj-ea"/>
              </a:rPr>
              <a:t>1+8+N</a:t>
            </a:r>
            <a:r>
              <a:rPr lang="zh-CN" altLang="en-US" sz="2400" b="1" dirty="0">
                <a:solidFill>
                  <a:schemeClr val="bg2">
                    <a:lumMod val="25000"/>
                  </a:schemeClr>
                </a:solidFill>
                <a:latin typeface="+mj-ea"/>
                <a:ea typeface="+mj-ea"/>
              </a:rPr>
              <a:t>”规划体系</a:t>
            </a:r>
          </a:p>
        </p:txBody>
      </p:sp>
      <p:sp>
        <p:nvSpPr>
          <p:cNvPr id="5" name="文本框 4"/>
          <p:cNvSpPr txBox="1"/>
          <p:nvPr/>
        </p:nvSpPr>
        <p:spPr>
          <a:xfrm>
            <a:off x="494496" y="6421826"/>
            <a:ext cx="10909190" cy="369332"/>
          </a:xfrm>
          <a:prstGeom prst="rect">
            <a:avLst/>
          </a:prstGeom>
          <a:noFill/>
        </p:spPr>
        <p:txBody>
          <a:bodyPr wrap="square" rtlCol="0">
            <a:spAutoFit/>
          </a:bodyPr>
          <a:lstStyle/>
          <a:p>
            <a:r>
              <a:rPr lang="zh-CN" altLang="en-US" b="1" dirty="0">
                <a:solidFill>
                  <a:schemeClr val="bg2">
                    <a:lumMod val="25000"/>
                  </a:schemeClr>
                </a:solidFill>
                <a:latin typeface="+mj-ea"/>
                <a:ea typeface="+mj-ea"/>
              </a:rPr>
              <a:t>鼓励各职能部门、直属单位、附属单位以及后勤、产业等编制各自的“十四五”规划</a:t>
            </a:r>
          </a:p>
        </p:txBody>
      </p:sp>
      <p:grpSp>
        <p:nvGrpSpPr>
          <p:cNvPr id="6" name="组合 5"/>
          <p:cNvGrpSpPr/>
          <p:nvPr/>
        </p:nvGrpSpPr>
        <p:grpSpPr>
          <a:xfrm>
            <a:off x="124189" y="-71295"/>
            <a:ext cx="666441" cy="831430"/>
            <a:chOff x="637378" y="-71295"/>
            <a:chExt cx="666441" cy="831430"/>
          </a:xfrm>
        </p:grpSpPr>
        <p:grpSp>
          <p:nvGrpSpPr>
            <p:cNvPr id="8" name="组合 7"/>
            <p:cNvGrpSpPr/>
            <p:nvPr/>
          </p:nvGrpSpPr>
          <p:grpSpPr>
            <a:xfrm>
              <a:off x="637378" y="0"/>
              <a:ext cx="666441" cy="760135"/>
              <a:chOff x="1490040" y="1878330"/>
              <a:chExt cx="644241" cy="734816"/>
            </a:xfrm>
            <a:solidFill>
              <a:schemeClr val="bg1"/>
            </a:solidFill>
          </p:grpSpPr>
          <p:sp>
            <p:nvSpPr>
              <p:cNvPr id="10"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9" name="文本框 8"/>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36004053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a:extLst>
              <a:ext uri="{FF2B5EF4-FFF2-40B4-BE49-F238E27FC236}">
                <a16:creationId xmlns:a16="http://schemas.microsoft.com/office/drawing/2014/main" xmlns="" id="{D33C8EAC-7E6F-4076-B684-4A24A6434274}"/>
              </a:ext>
            </a:extLst>
          </p:cNvPr>
          <p:cNvSpPr txBox="1">
            <a:spLocks/>
          </p:cNvSpPr>
          <p:nvPr/>
        </p:nvSpPr>
        <p:spPr>
          <a:xfrm>
            <a:off x="2826647" y="22007"/>
            <a:ext cx="6538707" cy="608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C00000"/>
                </a:solidFill>
              </a:rPr>
              <a:t> </a:t>
            </a:r>
            <a:r>
              <a:rPr lang="en-US" altLang="zh-CN" sz="3000" b="1" dirty="0" smtClean="0">
                <a:solidFill>
                  <a:srgbClr val="FF0000"/>
                </a:solidFill>
                <a:cs typeface="Times New Roman" panose="02020603050405020304" pitchFamily="18" charset="0"/>
              </a:rPr>
              <a:t>4.</a:t>
            </a:r>
            <a:r>
              <a:rPr lang="zh-CN" altLang="en-US" sz="3000" b="1" dirty="0" smtClean="0">
                <a:solidFill>
                  <a:srgbClr val="FF0000"/>
                </a:solidFill>
                <a:cs typeface="Times New Roman" panose="02020603050405020304" pitchFamily="18" charset="0"/>
              </a:rPr>
              <a:t>“十四五”</a:t>
            </a:r>
            <a:r>
              <a:rPr lang="zh-CN" altLang="en-US" sz="3000" b="1" dirty="0">
                <a:solidFill>
                  <a:srgbClr val="FF0000"/>
                </a:solidFill>
                <a:cs typeface="Times New Roman" panose="02020603050405020304" pitchFamily="18" charset="0"/>
              </a:rPr>
              <a:t>重点任务</a:t>
            </a:r>
            <a:r>
              <a:rPr lang="en-US" altLang="zh-CN" sz="3000" b="1" dirty="0">
                <a:solidFill>
                  <a:srgbClr val="FF0000"/>
                </a:solidFill>
                <a:cs typeface="Times New Roman" panose="02020603050405020304" pitchFamily="18" charset="0"/>
              </a:rPr>
              <a:t>——</a:t>
            </a:r>
            <a:r>
              <a:rPr lang="zh-CN" altLang="en-US" sz="3000" b="1" dirty="0">
                <a:solidFill>
                  <a:schemeClr val="bg1"/>
                </a:solidFill>
                <a:cs typeface="Times New Roman" panose="02020603050405020304" pitchFamily="18" charset="0"/>
              </a:rPr>
              <a:t>四梁八柱</a:t>
            </a:r>
          </a:p>
        </p:txBody>
      </p:sp>
      <p:sp>
        <p:nvSpPr>
          <p:cNvPr id="28" name="文本框 27">
            <a:extLst>
              <a:ext uri="{FF2B5EF4-FFF2-40B4-BE49-F238E27FC236}">
                <a16:creationId xmlns:a16="http://schemas.microsoft.com/office/drawing/2014/main" xmlns="" id="{0908EF77-7D68-4635-833B-713931828693}"/>
              </a:ext>
            </a:extLst>
          </p:cNvPr>
          <p:cNvSpPr txBox="1"/>
          <p:nvPr/>
        </p:nvSpPr>
        <p:spPr>
          <a:xfrm>
            <a:off x="967009" y="1010933"/>
            <a:ext cx="10597661" cy="5262979"/>
          </a:xfrm>
          <a:prstGeom prst="rect">
            <a:avLst/>
          </a:prstGeom>
          <a:noFill/>
        </p:spPr>
        <p:txBody>
          <a:bodyPr wrap="square">
            <a:spAutoFit/>
          </a:bodyPr>
          <a:lstStyle/>
          <a:p>
            <a:pPr>
              <a:lnSpc>
                <a:spcPct val="200000"/>
              </a:lnSpc>
            </a:pPr>
            <a:r>
              <a:rPr lang="zh-CN" altLang="en-US" sz="2800" b="1" dirty="0">
                <a:solidFill>
                  <a:srgbClr val="C00000"/>
                </a:solidFill>
                <a:effectLst>
                  <a:outerShdw blurRad="38100" dist="38100" dir="2700000" algn="tl">
                    <a:srgbClr val="000000">
                      <a:alpha val="43137"/>
                    </a:srgbClr>
                  </a:outerShdw>
                </a:effectLst>
              </a:rPr>
              <a:t>“四梁”</a:t>
            </a:r>
            <a:r>
              <a:rPr lang="zh-CN" altLang="en-US" sz="2800" dirty="0"/>
              <a:t>：“产教融合特色校”（人才培养高地）</a:t>
            </a:r>
            <a:endParaRPr lang="en-US" altLang="zh-CN" sz="2800" dirty="0"/>
          </a:p>
          <a:p>
            <a:pPr>
              <a:lnSpc>
                <a:spcPct val="200000"/>
              </a:lnSpc>
            </a:pPr>
            <a:r>
              <a:rPr lang="zh-CN" altLang="en-US" sz="2800" dirty="0"/>
              <a:t>                  “创新创业示范校”（创新创业教育高地）</a:t>
            </a:r>
            <a:endParaRPr lang="en-US" altLang="zh-CN" sz="2800" dirty="0"/>
          </a:p>
          <a:p>
            <a:pPr>
              <a:lnSpc>
                <a:spcPct val="200000"/>
              </a:lnSpc>
            </a:pPr>
            <a:r>
              <a:rPr lang="zh-CN" altLang="en-US" sz="2800" dirty="0"/>
              <a:t>                  “服务贡献卓越校”（服务发展高地）</a:t>
            </a:r>
            <a:endParaRPr lang="en-US" altLang="zh-CN" sz="2800" dirty="0"/>
          </a:p>
          <a:p>
            <a:pPr>
              <a:lnSpc>
                <a:spcPct val="200000"/>
              </a:lnSpc>
            </a:pPr>
            <a:r>
              <a:rPr lang="zh-CN" altLang="en-US" sz="2800" dirty="0"/>
              <a:t>                  “国际影响典型校”（传播中国标准的高地） </a:t>
            </a:r>
          </a:p>
          <a:p>
            <a:pPr>
              <a:lnSpc>
                <a:spcPct val="200000"/>
              </a:lnSpc>
            </a:pPr>
            <a:r>
              <a:rPr lang="zh-CN" altLang="en-US" sz="2800" dirty="0"/>
              <a:t>“</a:t>
            </a:r>
            <a:r>
              <a:rPr lang="zh-CN" altLang="en-US" sz="2800" b="1" dirty="0">
                <a:solidFill>
                  <a:srgbClr val="C00000"/>
                </a:solidFill>
                <a:effectLst>
                  <a:outerShdw blurRad="38100" dist="38100" dir="2700000" algn="tl">
                    <a:srgbClr val="000000">
                      <a:alpha val="43137"/>
                    </a:srgbClr>
                  </a:outerShdw>
                </a:effectLst>
              </a:rPr>
              <a:t>八柱”</a:t>
            </a:r>
            <a:r>
              <a:rPr lang="zh-CN" altLang="en-US" sz="2800" dirty="0"/>
              <a:t>：专业建设、师资队伍、科技服务、学生发展</a:t>
            </a:r>
            <a:endParaRPr lang="en-US" altLang="zh-CN" sz="2800" dirty="0"/>
          </a:p>
          <a:p>
            <a:pPr>
              <a:lnSpc>
                <a:spcPct val="200000"/>
              </a:lnSpc>
            </a:pPr>
            <a:r>
              <a:rPr lang="en-US" altLang="zh-CN" sz="2800" dirty="0"/>
              <a:t>                  </a:t>
            </a:r>
            <a:r>
              <a:rPr lang="zh-CN" altLang="en-US" sz="2800" dirty="0"/>
              <a:t>产教融合、智慧校园、国际教育与合作交流、校园文化</a:t>
            </a:r>
          </a:p>
        </p:txBody>
      </p:sp>
      <p:grpSp>
        <p:nvGrpSpPr>
          <p:cNvPr id="4" name="组合 3"/>
          <p:cNvGrpSpPr/>
          <p:nvPr/>
        </p:nvGrpSpPr>
        <p:grpSpPr>
          <a:xfrm>
            <a:off x="124189" y="-71295"/>
            <a:ext cx="666441" cy="831430"/>
            <a:chOff x="637378" y="-71295"/>
            <a:chExt cx="666441" cy="831430"/>
          </a:xfrm>
        </p:grpSpPr>
        <p:grpSp>
          <p:nvGrpSpPr>
            <p:cNvPr id="5" name="组合 4"/>
            <p:cNvGrpSpPr/>
            <p:nvPr/>
          </p:nvGrpSpPr>
          <p:grpSpPr>
            <a:xfrm>
              <a:off x="637378" y="0"/>
              <a:ext cx="666441" cy="760135"/>
              <a:chOff x="1490040" y="1878330"/>
              <a:chExt cx="644241" cy="734816"/>
            </a:xfrm>
            <a:solidFill>
              <a:schemeClr val="bg1"/>
            </a:solidFill>
          </p:grpSpPr>
          <p:sp>
            <p:nvSpPr>
              <p:cNvPr id="7"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6" name="文本框 5"/>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50887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a:extLst>
              <a:ext uri="{FF2B5EF4-FFF2-40B4-BE49-F238E27FC236}">
                <a16:creationId xmlns:a16="http://schemas.microsoft.com/office/drawing/2014/main" xmlns="" id="{01C9C687-83CB-4B47-A92B-B0446A4E9518}"/>
              </a:ext>
            </a:extLst>
          </p:cNvPr>
          <p:cNvGraphicFramePr/>
          <p:nvPr>
            <p:extLst>
              <p:ext uri="{D42A27DB-BD31-4B8C-83A1-F6EECF244321}">
                <p14:modId xmlns:p14="http://schemas.microsoft.com/office/powerpoint/2010/main" val="1342455749"/>
              </p:ext>
            </p:extLst>
          </p:nvPr>
        </p:nvGraphicFramePr>
        <p:xfrm>
          <a:off x="5029199" y="1193309"/>
          <a:ext cx="6318740" cy="4679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042047" y="1591894"/>
            <a:ext cx="3248599" cy="3674211"/>
          </a:xfrm>
          <a:prstGeom prst="rect">
            <a:avLst/>
          </a:prstGeom>
        </p:spPr>
        <p:txBody>
          <a:bodyPr wrap="square">
            <a:spAutoFit/>
          </a:bodyPr>
          <a:lstStyle/>
          <a:p>
            <a:pPr algn="just">
              <a:lnSpc>
                <a:spcPct val="200000"/>
              </a:lnSpc>
              <a:spcAft>
                <a:spcPts val="0"/>
              </a:spcAft>
            </a:pPr>
            <a:r>
              <a:rPr lang="en-US" altLang="zh-CN" sz="2400" b="1"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b="1" kern="1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领导班子</a:t>
            </a:r>
            <a:r>
              <a:rPr lang="zh-CN"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带头垂范</a:t>
            </a:r>
            <a:r>
              <a:rPr lang="zh-CN" altLang="zh-CN" sz="2400" b="1" kern="1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，党的</a:t>
            </a:r>
            <a:r>
              <a:rPr lang="zh-CN"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政治建设</a:t>
            </a:r>
            <a:r>
              <a:rPr lang="zh-CN" altLang="zh-CN" sz="2400" b="1" kern="1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在首位，把准政治方向，坚持</a:t>
            </a:r>
            <a:r>
              <a:rPr lang="zh-CN" altLang="zh-CN" sz="2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社会主义办学</a:t>
            </a:r>
            <a:r>
              <a:rPr lang="zh-CN" altLang="zh-CN" sz="2400" b="1" kern="1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方向，深化巡视整改工作</a:t>
            </a:r>
          </a:p>
        </p:txBody>
      </p:sp>
      <p:sp>
        <p:nvSpPr>
          <p:cNvPr id="2" name="标题 1">
            <a:extLst>
              <a:ext uri="{FF2B5EF4-FFF2-40B4-BE49-F238E27FC236}">
                <a16:creationId xmlns:a16="http://schemas.microsoft.com/office/drawing/2014/main" xmlns="" id="{436AC79A-3011-4B4B-B484-C2D67FE65E12}"/>
              </a:ext>
            </a:extLst>
          </p:cNvPr>
          <p:cNvSpPr>
            <a:spLocks noGrp="1"/>
          </p:cNvSpPr>
          <p:nvPr>
            <p:ph type="title" idx="4294967295"/>
          </p:nvPr>
        </p:nvSpPr>
        <p:spPr>
          <a:xfrm>
            <a:off x="2552700" y="11723"/>
            <a:ext cx="7086600" cy="608013"/>
          </a:xfrm>
          <a:prstGeom prst="rect">
            <a:avLst/>
          </a:prstGeom>
        </p:spPr>
        <p:txBody>
          <a:bodyPr/>
          <a:lstStyle/>
          <a:p>
            <a:r>
              <a:rPr lang="zh-CN" altLang="en-US" sz="3000" b="1" dirty="0">
                <a:solidFill>
                  <a:srgbClr val="FF0000"/>
                </a:solidFill>
                <a:cs typeface="Times New Roman" panose="02020603050405020304" pitchFamily="18" charset="0"/>
              </a:rPr>
              <a:t> </a:t>
            </a:r>
            <a:r>
              <a:rPr lang="zh-CN" altLang="en-US" sz="3000" b="1" dirty="0" smtClean="0">
                <a:solidFill>
                  <a:srgbClr val="FF0000"/>
                </a:solidFill>
                <a:cs typeface="Times New Roman" panose="02020603050405020304" pitchFamily="18" charset="0"/>
              </a:rPr>
              <a:t>基本</a:t>
            </a:r>
            <a:r>
              <a:rPr lang="zh-CN" altLang="en-US" sz="3000" b="1" dirty="0">
                <a:solidFill>
                  <a:srgbClr val="FF0000"/>
                </a:solidFill>
                <a:cs typeface="Times New Roman" panose="02020603050405020304" pitchFamily="18" charset="0"/>
              </a:rPr>
              <a:t>策略一：</a:t>
            </a:r>
            <a:r>
              <a:rPr lang="en-US" altLang="zh-CN" sz="3000" b="1" dirty="0">
                <a:solidFill>
                  <a:srgbClr val="FF0000"/>
                </a:solidFill>
                <a:cs typeface="Times New Roman" panose="02020603050405020304" pitchFamily="18" charset="0"/>
              </a:rPr>
              <a:t> </a:t>
            </a:r>
            <a:r>
              <a:rPr lang="zh-CN" altLang="en-US" sz="3000" b="1" dirty="0">
                <a:solidFill>
                  <a:srgbClr val="FF0000"/>
                </a:solidFill>
                <a:cs typeface="Times New Roman" panose="02020603050405020304" pitchFamily="18" charset="0"/>
              </a:rPr>
              <a:t>坚持落实一流</a:t>
            </a:r>
            <a:r>
              <a:rPr lang="zh-CN" altLang="zh-CN" sz="3000" b="1" dirty="0">
                <a:solidFill>
                  <a:srgbClr val="FF0000"/>
                </a:solidFill>
                <a:cs typeface="Times New Roman" panose="02020603050405020304" pitchFamily="18" charset="0"/>
              </a:rPr>
              <a:t>党建引领</a:t>
            </a:r>
            <a:r>
              <a:rPr lang="en-US" altLang="zh-CN" sz="3000" b="1" dirty="0">
                <a:solidFill>
                  <a:srgbClr val="FF0000"/>
                </a:solidFill>
                <a:cs typeface="Times New Roman" panose="02020603050405020304" pitchFamily="18" charset="0"/>
              </a:rPr>
              <a:t> </a:t>
            </a:r>
            <a:endParaRPr lang="zh-CN" altLang="en-US" sz="3000" b="1" dirty="0">
              <a:solidFill>
                <a:srgbClr val="FF0000"/>
              </a:solidFill>
            </a:endParaRPr>
          </a:p>
        </p:txBody>
      </p:sp>
      <p:grpSp>
        <p:nvGrpSpPr>
          <p:cNvPr id="5" name="组合 4"/>
          <p:cNvGrpSpPr/>
          <p:nvPr/>
        </p:nvGrpSpPr>
        <p:grpSpPr>
          <a:xfrm>
            <a:off x="124189" y="-71295"/>
            <a:ext cx="666441" cy="831430"/>
            <a:chOff x="637378" y="-71295"/>
            <a:chExt cx="666441" cy="831430"/>
          </a:xfrm>
        </p:grpSpPr>
        <p:grpSp>
          <p:nvGrpSpPr>
            <p:cNvPr id="8" name="组合 7"/>
            <p:cNvGrpSpPr/>
            <p:nvPr/>
          </p:nvGrpSpPr>
          <p:grpSpPr>
            <a:xfrm>
              <a:off x="637378" y="0"/>
              <a:ext cx="666441" cy="760135"/>
              <a:chOff x="1490040" y="1878330"/>
              <a:chExt cx="644241" cy="734816"/>
            </a:xfrm>
            <a:solidFill>
              <a:schemeClr val="bg1"/>
            </a:solidFill>
          </p:grpSpPr>
          <p:sp>
            <p:nvSpPr>
              <p:cNvPr id="10"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9" name="文本框 8"/>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47328" y="1280040"/>
            <a:ext cx="11953328" cy="4684549"/>
            <a:chOff x="-282996" y="1419250"/>
            <a:chExt cx="11953328" cy="4684549"/>
          </a:xfrm>
        </p:grpSpPr>
        <p:sp>
          <p:nvSpPr>
            <p:cNvPr id="39" name="MH_Other_4"/>
            <p:cNvSpPr/>
            <p:nvPr>
              <p:custDataLst>
                <p:tags r:id="rId1"/>
              </p:custDataLst>
            </p:nvPr>
          </p:nvSpPr>
          <p:spPr bwMode="auto">
            <a:xfrm>
              <a:off x="1787401" y="4232275"/>
              <a:ext cx="0" cy="631825"/>
            </a:xfrm>
            <a:custGeom>
              <a:avLst/>
              <a:gdLst>
                <a:gd name="connsiteX0" fmla="*/ 0 w 0"/>
                <a:gd name="connsiteY0" fmla="*/ 836023 h 836023"/>
                <a:gd name="connsiteX1" fmla="*/ 0 w 0"/>
                <a:gd name="connsiteY1" fmla="*/ 0 h 836023"/>
              </a:gdLst>
              <a:ahLst/>
              <a:cxnLst>
                <a:cxn ang="0">
                  <a:pos x="connsiteX0" y="connsiteY0"/>
                </a:cxn>
                <a:cxn ang="0">
                  <a:pos x="connsiteX1" y="connsiteY1"/>
                </a:cxn>
              </a:cxnLst>
              <a:rect l="l" t="t" r="r" b="b"/>
              <a:pathLst>
                <a:path h="836023">
                  <a:moveTo>
                    <a:pt x="0" y="836023"/>
                  </a:moveTo>
                  <a:lnTo>
                    <a:pt x="0" y="0"/>
                  </a:lnTo>
                </a:path>
              </a:pathLst>
            </a:custGeom>
            <a:noFill/>
            <a:ln w="28575" cap="flat" cmpd="sng" algn="ctr">
              <a:solidFill>
                <a:srgbClr val="D3D3D3"/>
              </a:solidFill>
              <a:prstDash val="sysDash"/>
              <a:miter lim="800000"/>
              <a:headEnd type="diamond" w="med" len="med"/>
              <a:tailEnd type="triangle" w="med" len="med"/>
            </a:ln>
            <a:effectLst/>
          </p:spPr>
          <p:txBody>
            <a:bodyPr anchor="ctr">
              <a:normAutofit/>
            </a:bodyPr>
            <a:lstStyle/>
            <a:p>
              <a:pPr algn="ctr" fontAlgn="auto">
                <a:spcBef>
                  <a:spcPts val="0"/>
                </a:spcBef>
                <a:spcAft>
                  <a:spcPts val="0"/>
                </a:spcAft>
                <a:defRPr/>
              </a:pPr>
              <a:endParaRPr lang="zh-CN" altLang="en-US" sz="1350" kern="0">
                <a:solidFill>
                  <a:prstClr val="white"/>
                </a:solidFill>
                <a:latin typeface="微软雅黑" panose="020B0503020204020204" pitchFamily="34" charset="-122"/>
                <a:ea typeface="微软雅黑" panose="020B0503020204020204" pitchFamily="34" charset="-122"/>
              </a:endParaRPr>
            </a:p>
          </p:txBody>
        </p:sp>
        <p:sp>
          <p:nvSpPr>
            <p:cNvPr id="40" name="MH_Other_1"/>
            <p:cNvSpPr/>
            <p:nvPr>
              <p:custDataLst>
                <p:tags r:id="rId2"/>
              </p:custDataLst>
            </p:nvPr>
          </p:nvSpPr>
          <p:spPr bwMode="auto">
            <a:xfrm flipH="1">
              <a:off x="7966124" y="2395538"/>
              <a:ext cx="41275" cy="2468562"/>
            </a:xfrm>
            <a:custGeom>
              <a:avLst/>
              <a:gdLst>
                <a:gd name="connsiteX0" fmla="*/ 0 w 0"/>
                <a:gd name="connsiteY0" fmla="*/ 836023 h 836023"/>
                <a:gd name="connsiteX1" fmla="*/ 0 w 0"/>
                <a:gd name="connsiteY1" fmla="*/ 0 h 836023"/>
              </a:gdLst>
              <a:ahLst/>
              <a:cxnLst>
                <a:cxn ang="0">
                  <a:pos x="connsiteX0" y="connsiteY0"/>
                </a:cxn>
                <a:cxn ang="0">
                  <a:pos x="connsiteX1" y="connsiteY1"/>
                </a:cxn>
              </a:cxnLst>
              <a:rect l="l" t="t" r="r" b="b"/>
              <a:pathLst>
                <a:path h="836023">
                  <a:moveTo>
                    <a:pt x="0" y="836023"/>
                  </a:moveTo>
                  <a:lnTo>
                    <a:pt x="0" y="0"/>
                  </a:lnTo>
                </a:path>
              </a:pathLst>
            </a:custGeom>
            <a:noFill/>
            <a:ln w="28575" cap="flat" cmpd="sng" algn="ctr">
              <a:solidFill>
                <a:srgbClr val="D3D3D3"/>
              </a:solidFill>
              <a:prstDash val="sysDash"/>
              <a:miter lim="800000"/>
              <a:headEnd type="diamond" w="med" len="med"/>
              <a:tailEnd type="triangle" w="med" len="med"/>
            </a:ln>
            <a:effectLst/>
          </p:spPr>
          <p:txBody>
            <a:bodyPr anchor="ctr">
              <a:normAutofit/>
            </a:bodyPr>
            <a:lstStyle/>
            <a:p>
              <a:pPr algn="ctr" fontAlgn="auto">
                <a:spcBef>
                  <a:spcPts val="0"/>
                </a:spcBef>
                <a:spcAft>
                  <a:spcPts val="0"/>
                </a:spcAft>
                <a:defRPr/>
              </a:pPr>
              <a:endParaRPr lang="zh-CN" altLang="en-US" sz="1350" kern="0">
                <a:solidFill>
                  <a:prstClr val="white"/>
                </a:solidFill>
                <a:latin typeface="微软雅黑" panose="020B0503020204020204" pitchFamily="34" charset="-122"/>
                <a:ea typeface="微软雅黑" panose="020B0503020204020204" pitchFamily="34" charset="-122"/>
              </a:endParaRPr>
            </a:p>
          </p:txBody>
        </p:sp>
        <p:sp>
          <p:nvSpPr>
            <p:cNvPr id="41" name="MH_Other_5"/>
            <p:cNvSpPr/>
            <p:nvPr>
              <p:custDataLst>
                <p:tags r:id="rId3"/>
              </p:custDataLst>
            </p:nvPr>
          </p:nvSpPr>
          <p:spPr bwMode="auto">
            <a:xfrm>
              <a:off x="9762157" y="4232275"/>
              <a:ext cx="0" cy="631825"/>
            </a:xfrm>
            <a:custGeom>
              <a:avLst/>
              <a:gdLst>
                <a:gd name="connsiteX0" fmla="*/ 0 w 0"/>
                <a:gd name="connsiteY0" fmla="*/ 836023 h 836023"/>
                <a:gd name="connsiteX1" fmla="*/ 0 w 0"/>
                <a:gd name="connsiteY1" fmla="*/ 0 h 836023"/>
              </a:gdLst>
              <a:ahLst/>
              <a:cxnLst>
                <a:cxn ang="0">
                  <a:pos x="connsiteX0" y="connsiteY0"/>
                </a:cxn>
                <a:cxn ang="0">
                  <a:pos x="connsiteX1" y="connsiteY1"/>
                </a:cxn>
              </a:cxnLst>
              <a:rect l="l" t="t" r="r" b="b"/>
              <a:pathLst>
                <a:path h="836023">
                  <a:moveTo>
                    <a:pt x="0" y="836023"/>
                  </a:moveTo>
                  <a:lnTo>
                    <a:pt x="0" y="0"/>
                  </a:lnTo>
                </a:path>
              </a:pathLst>
            </a:custGeom>
            <a:noFill/>
            <a:ln w="28575" cap="flat" cmpd="sng" algn="ctr">
              <a:solidFill>
                <a:srgbClr val="D3D3D3"/>
              </a:solidFill>
              <a:prstDash val="sysDash"/>
              <a:miter lim="800000"/>
              <a:headEnd type="diamond" w="med" len="med"/>
              <a:tailEnd type="triangle" w="med" len="med"/>
            </a:ln>
            <a:effectLst/>
          </p:spPr>
          <p:txBody>
            <a:bodyPr anchor="ctr">
              <a:normAutofit/>
            </a:bodyPr>
            <a:lstStyle/>
            <a:p>
              <a:pPr algn="ctr" fontAlgn="auto">
                <a:spcBef>
                  <a:spcPts val="0"/>
                </a:spcBef>
                <a:spcAft>
                  <a:spcPts val="0"/>
                </a:spcAft>
                <a:defRPr/>
              </a:pPr>
              <a:endParaRPr lang="zh-CN" altLang="en-US" sz="1350" kern="0">
                <a:solidFill>
                  <a:prstClr val="white"/>
                </a:solidFill>
                <a:latin typeface="微软雅黑" panose="020B0503020204020204" pitchFamily="34" charset="-122"/>
                <a:ea typeface="微软雅黑" panose="020B0503020204020204" pitchFamily="34" charset="-122"/>
              </a:endParaRPr>
            </a:p>
          </p:txBody>
        </p:sp>
        <p:sp>
          <p:nvSpPr>
            <p:cNvPr id="42" name="TextBox 29"/>
            <p:cNvSpPr txBox="1">
              <a:spLocks noChangeArrowheads="1"/>
            </p:cNvSpPr>
            <p:nvPr/>
          </p:nvSpPr>
          <p:spPr bwMode="auto">
            <a:xfrm>
              <a:off x="-282996" y="3117726"/>
              <a:ext cx="3666499" cy="769570"/>
            </a:xfrm>
            <a:prstGeom prst="rect">
              <a:avLst/>
            </a:prstGeom>
            <a:noFill/>
            <a:ln w="9525">
              <a:noFill/>
              <a:miter lim="800000"/>
            </a:ln>
          </p:spPr>
          <p:txBody>
            <a:bodyPr wrap="square">
              <a:spAutoFit/>
            </a:bodyPr>
            <a:lstStyle/>
            <a:p>
              <a:pPr algn="ctr">
                <a:lnSpc>
                  <a:spcPts val="2800"/>
                </a:lnSpc>
              </a:pPr>
              <a:r>
                <a:rPr lang="zh-CN" altLang="zh-CN" b="1" dirty="0">
                  <a:latin typeface="微软雅黑" panose="020B0503020204020204" pitchFamily="34" charset="-122"/>
                  <a:ea typeface="微软雅黑" panose="020B0503020204020204" pitchFamily="34" charset="-122"/>
                </a:rPr>
                <a:t>理想信念先导</a:t>
              </a:r>
              <a:r>
                <a:rPr lang="zh-CN" altLang="en-US" b="1" dirty="0">
                  <a:latin typeface="微软雅黑" panose="020B0503020204020204" pitchFamily="34" charset="-122"/>
                  <a:ea typeface="微软雅黑" panose="020B0503020204020204" pitchFamily="34" charset="-122"/>
                </a:rPr>
                <a:t>核心</a:t>
              </a:r>
              <a:r>
                <a:rPr lang="zh-CN" altLang="zh-CN" b="1" dirty="0">
                  <a:latin typeface="微软雅黑" panose="020B0503020204020204" pitchFamily="34" charset="-122"/>
                  <a:ea typeface="微软雅黑" panose="020B0503020204020204" pitchFamily="34" charset="-122"/>
                </a:rPr>
                <a:t>价值引领</a:t>
              </a:r>
              <a:endParaRPr lang="en-US" altLang="zh-CN" b="1" dirty="0">
                <a:latin typeface="微软雅黑" panose="020B0503020204020204" pitchFamily="34" charset="-122"/>
                <a:ea typeface="微软雅黑" panose="020B0503020204020204" pitchFamily="34" charset="-122"/>
              </a:endParaRPr>
            </a:p>
            <a:p>
              <a:pPr algn="ctr">
                <a:lnSpc>
                  <a:spcPts val="2800"/>
                </a:lnSpc>
              </a:pPr>
              <a:r>
                <a:rPr lang="zh-CN" altLang="en-US" sz="1600" b="1" dirty="0">
                  <a:latin typeface="微软雅黑" panose="020B0503020204020204" pitchFamily="34" charset="-122"/>
                  <a:ea typeface="微软雅黑" panose="020B0503020204020204" pitchFamily="34" charset="-122"/>
                </a:rPr>
                <a:t>全面落实立德树人推进三全育人</a:t>
              </a:r>
              <a:endParaRPr lang="zh-CN" altLang="en-US" sz="1600" dirty="0">
                <a:latin typeface="微软雅黑" panose="020B0503020204020204" pitchFamily="34" charset="-122"/>
                <a:ea typeface="微软雅黑" panose="020B0503020204020204" pitchFamily="34" charset="-122"/>
              </a:endParaRPr>
            </a:p>
          </p:txBody>
        </p:sp>
        <p:sp>
          <p:nvSpPr>
            <p:cNvPr id="43" name="TextBox 30"/>
            <p:cNvSpPr txBox="1">
              <a:spLocks noChangeArrowheads="1"/>
            </p:cNvSpPr>
            <p:nvPr/>
          </p:nvSpPr>
          <p:spPr bwMode="auto">
            <a:xfrm>
              <a:off x="1373188" y="1419250"/>
              <a:ext cx="3781778" cy="769570"/>
            </a:xfrm>
            <a:prstGeom prst="rect">
              <a:avLst/>
            </a:prstGeom>
            <a:noFill/>
            <a:ln w="9525">
              <a:noFill/>
              <a:miter lim="800000"/>
            </a:ln>
          </p:spPr>
          <p:txBody>
            <a:bodyPr wrap="square">
              <a:spAutoFit/>
            </a:bodyPr>
            <a:lstStyle/>
            <a:p>
              <a:pPr algn="ctr">
                <a:lnSpc>
                  <a:spcPts val="2800"/>
                </a:lnSpc>
              </a:pPr>
              <a:r>
                <a:rPr lang="zh-CN" altLang="en-US" b="1" dirty="0">
                  <a:latin typeface="微软雅黑" panose="020B0503020204020204" pitchFamily="34" charset="-122"/>
                  <a:ea typeface="微软雅黑" panose="020B0503020204020204" pitchFamily="34" charset="-122"/>
                </a:rPr>
                <a:t>群</a:t>
              </a:r>
              <a:r>
                <a:rPr lang="zh-CN" altLang="zh-CN" b="1" dirty="0">
                  <a:latin typeface="微软雅黑" panose="020B0503020204020204" pitchFamily="34" charset="-122"/>
                  <a:ea typeface="微软雅黑" panose="020B0503020204020204" pitchFamily="34" charset="-122"/>
                </a:rPr>
                <a:t>培养方案改革为抓手</a:t>
              </a:r>
              <a:endParaRPr lang="en-US" altLang="zh-CN" b="1" dirty="0">
                <a:latin typeface="微软雅黑" panose="020B0503020204020204" pitchFamily="34" charset="-122"/>
                <a:ea typeface="微软雅黑" panose="020B0503020204020204" pitchFamily="34" charset="-122"/>
              </a:endParaRPr>
            </a:p>
            <a:p>
              <a:pPr algn="ctr">
                <a:lnSpc>
                  <a:spcPts val="2800"/>
                </a:lnSpc>
              </a:pPr>
              <a:r>
                <a:rPr lang="zh-CN" altLang="en-US" b="1" dirty="0">
                  <a:latin typeface="微软雅黑" panose="020B0503020204020204" pitchFamily="34" charset="-122"/>
                  <a:ea typeface="微软雅黑" panose="020B0503020204020204" pitchFamily="34" charset="-122"/>
                </a:rPr>
                <a:t>构建高本</a:t>
              </a:r>
              <a:r>
                <a:rPr lang="zh-CN" altLang="zh-CN" b="1" dirty="0">
                  <a:latin typeface="微软雅黑" panose="020B0503020204020204" pitchFamily="34" charset="-122"/>
                  <a:ea typeface="微软雅黑" panose="020B0503020204020204" pitchFamily="34" charset="-122"/>
                </a:rPr>
                <a:t>一体化培养体系</a:t>
              </a:r>
              <a:endParaRPr lang="zh-CN" altLang="en-US" dirty="0">
                <a:latin typeface="微软雅黑" panose="020B0503020204020204" pitchFamily="34" charset="-122"/>
                <a:ea typeface="微软雅黑" panose="020B0503020204020204" pitchFamily="34" charset="-122"/>
              </a:endParaRPr>
            </a:p>
          </p:txBody>
        </p:sp>
        <p:sp>
          <p:nvSpPr>
            <p:cNvPr id="44" name="TextBox 33"/>
            <p:cNvSpPr txBox="1">
              <a:spLocks noChangeArrowheads="1"/>
            </p:cNvSpPr>
            <p:nvPr/>
          </p:nvSpPr>
          <p:spPr bwMode="auto">
            <a:xfrm>
              <a:off x="3774033" y="3099687"/>
              <a:ext cx="4079875" cy="775662"/>
            </a:xfrm>
            <a:prstGeom prst="rect">
              <a:avLst/>
            </a:prstGeom>
            <a:noFill/>
            <a:ln w="9525">
              <a:noFill/>
              <a:miter lim="800000"/>
            </a:ln>
          </p:spPr>
          <p:txBody>
            <a:bodyPr>
              <a:spAutoFit/>
            </a:bodyPr>
            <a:lstStyle/>
            <a:p>
              <a:pPr algn="ctr">
                <a:lnSpc>
                  <a:spcPts val="2800"/>
                </a:lnSpc>
              </a:pPr>
              <a:r>
                <a:rPr lang="zh-CN" altLang="en-US" b="1" dirty="0">
                  <a:latin typeface="微软雅黑" panose="020B0503020204020204" pitchFamily="34" charset="-122"/>
                  <a:ea typeface="微软雅黑" panose="020B0503020204020204" pitchFamily="34" charset="-122"/>
                </a:rPr>
                <a:t>服务</a:t>
              </a:r>
              <a:r>
                <a:rPr lang="zh-CN" altLang="zh-CN" b="1" dirty="0">
                  <a:latin typeface="微软雅黑" panose="020B0503020204020204" pitchFamily="34" charset="-122"/>
                  <a:ea typeface="微软雅黑" panose="020B0503020204020204" pitchFamily="34" charset="-122"/>
                </a:rPr>
                <a:t>学生</a:t>
              </a:r>
              <a:r>
                <a:rPr lang="zh-CN" altLang="en-US" b="1" dirty="0">
                  <a:latin typeface="微软雅黑" panose="020B0503020204020204" pitchFamily="34" charset="-122"/>
                  <a:ea typeface="微软雅黑" panose="020B0503020204020204" pitchFamily="34" charset="-122"/>
                </a:rPr>
                <a:t>成长成才</a:t>
              </a:r>
              <a:r>
                <a:rPr lang="zh-CN" altLang="zh-CN" b="1" dirty="0">
                  <a:latin typeface="微软雅黑" panose="020B0503020204020204" pitchFamily="34" charset="-122"/>
                  <a:ea typeface="微软雅黑" panose="020B0503020204020204" pitchFamily="34" charset="-122"/>
                </a:rPr>
                <a:t>为核心</a:t>
              </a:r>
              <a:r>
                <a:rPr lang="en-US" altLang="zh-CN" b="1" dirty="0">
                  <a:latin typeface="微软雅黑" panose="020B0503020204020204" pitchFamily="34" charset="-122"/>
                  <a:ea typeface="微软雅黑" panose="020B0503020204020204" pitchFamily="34" charset="-122"/>
                </a:rPr>
                <a:t/>
              </a:r>
              <a:br>
                <a:rPr lang="en-US" altLang="zh-CN" b="1" dirty="0">
                  <a:latin typeface="微软雅黑" panose="020B0503020204020204" pitchFamily="34" charset="-122"/>
                  <a:ea typeface="微软雅黑" panose="020B0503020204020204" pitchFamily="34" charset="-122"/>
                </a:rPr>
              </a:br>
              <a:r>
                <a:rPr lang="zh-CN" altLang="en-US" b="1" dirty="0">
                  <a:latin typeface="微软雅黑" panose="020B0503020204020204" pitchFamily="34" charset="-122"/>
                  <a:ea typeface="微软雅黑" panose="020B0503020204020204" pitchFamily="34" charset="-122"/>
                </a:rPr>
                <a:t>深化个</a:t>
              </a:r>
              <a:r>
                <a:rPr lang="zh-CN" altLang="zh-CN" b="1" dirty="0">
                  <a:latin typeface="微软雅黑" panose="020B0503020204020204" pitchFamily="34" charset="-122"/>
                  <a:ea typeface="微软雅黑" panose="020B0503020204020204" pitchFamily="34" charset="-122"/>
                </a:rPr>
                <a:t>性化多样</a:t>
              </a:r>
              <a:r>
                <a:rPr lang="zh-CN" altLang="en-US" b="1" dirty="0">
                  <a:latin typeface="微软雅黑" panose="020B0503020204020204" pitchFamily="34" charset="-122"/>
                  <a:ea typeface="微软雅黑" panose="020B0503020204020204" pitchFamily="34" charset="-122"/>
                </a:rPr>
                <a:t>化培养</a:t>
              </a:r>
              <a:endParaRPr lang="en-US" altLang="zh-CN" sz="1600" b="1" dirty="0">
                <a:latin typeface="微软雅黑" panose="020B0503020204020204" pitchFamily="34" charset="-122"/>
                <a:ea typeface="微软雅黑" panose="020B0503020204020204" pitchFamily="34" charset="-122"/>
              </a:endParaRPr>
            </a:p>
          </p:txBody>
        </p:sp>
        <p:sp>
          <p:nvSpPr>
            <p:cNvPr id="45" name="TextBox 34"/>
            <p:cNvSpPr txBox="1">
              <a:spLocks noChangeArrowheads="1"/>
            </p:cNvSpPr>
            <p:nvPr/>
          </p:nvSpPr>
          <p:spPr bwMode="auto">
            <a:xfrm>
              <a:off x="6391473" y="1491258"/>
              <a:ext cx="3622675" cy="775662"/>
            </a:xfrm>
            <a:prstGeom prst="rect">
              <a:avLst/>
            </a:prstGeom>
            <a:noFill/>
            <a:ln w="9525">
              <a:noFill/>
              <a:miter lim="800000"/>
            </a:ln>
          </p:spPr>
          <p:txBody>
            <a:bodyPr>
              <a:spAutoFit/>
            </a:bodyPr>
            <a:lstStyle/>
            <a:p>
              <a:pPr algn="ctr">
                <a:lnSpc>
                  <a:spcPts val="2800"/>
                </a:lnSpc>
              </a:pPr>
              <a:r>
                <a:rPr lang="zh-CN" altLang="en-US" b="1" dirty="0">
                  <a:latin typeface="微软雅黑" panose="020B0503020204020204" pitchFamily="34" charset="-122"/>
                  <a:ea typeface="微软雅黑" panose="020B0503020204020204" pitchFamily="34" charset="-122"/>
                </a:rPr>
                <a:t>技术技能</a:t>
              </a:r>
              <a:r>
                <a:rPr lang="zh-CN" altLang="zh-CN" b="1" dirty="0">
                  <a:latin typeface="微软雅黑" panose="020B0503020204020204" pitchFamily="34" charset="-122"/>
                  <a:ea typeface="微软雅黑" panose="020B0503020204020204" pitchFamily="34" charset="-122"/>
                </a:rPr>
                <a:t>实践平台为载体</a:t>
              </a:r>
              <a:r>
                <a:rPr lang="en-US" altLang="zh-CN" b="1" dirty="0">
                  <a:latin typeface="微软雅黑" panose="020B0503020204020204" pitchFamily="34" charset="-122"/>
                  <a:ea typeface="微软雅黑" panose="020B0503020204020204" pitchFamily="34" charset="-122"/>
                </a:rPr>
                <a:t/>
              </a:r>
              <a:br>
                <a:rPr lang="en-US" altLang="zh-CN" b="1" dirty="0">
                  <a:latin typeface="微软雅黑" panose="020B0503020204020204" pitchFamily="34" charset="-122"/>
                  <a:ea typeface="微软雅黑" panose="020B0503020204020204" pitchFamily="34" charset="-122"/>
                </a:rPr>
              </a:br>
              <a:r>
                <a:rPr lang="zh-CN" altLang="zh-CN" b="1" dirty="0">
                  <a:latin typeface="微软雅黑" panose="020B0503020204020204" pitchFamily="34" charset="-122"/>
                  <a:ea typeface="微软雅黑" panose="020B0503020204020204" pitchFamily="34" charset="-122"/>
                </a:rPr>
                <a:t>塑造学生综合素质与能力</a:t>
              </a:r>
              <a:endParaRPr lang="zh-CN" altLang="en-US" dirty="0">
                <a:latin typeface="微软雅黑" panose="020B0503020204020204" pitchFamily="34" charset="-122"/>
                <a:ea typeface="微软雅黑" panose="020B0503020204020204" pitchFamily="34" charset="-122"/>
              </a:endParaRPr>
            </a:p>
          </p:txBody>
        </p:sp>
        <p:sp>
          <p:nvSpPr>
            <p:cNvPr id="46" name="TextBox 35"/>
            <p:cNvSpPr txBox="1">
              <a:spLocks noChangeArrowheads="1"/>
            </p:cNvSpPr>
            <p:nvPr/>
          </p:nvSpPr>
          <p:spPr bwMode="auto">
            <a:xfrm>
              <a:off x="8250857" y="3117726"/>
              <a:ext cx="3419475" cy="775662"/>
            </a:xfrm>
            <a:prstGeom prst="rect">
              <a:avLst/>
            </a:prstGeom>
            <a:noFill/>
            <a:ln w="9525">
              <a:noFill/>
              <a:miter lim="800000"/>
            </a:ln>
          </p:spPr>
          <p:txBody>
            <a:bodyPr>
              <a:spAutoFit/>
            </a:bodyPr>
            <a:lstStyle/>
            <a:p>
              <a:pPr algn="ctr">
                <a:lnSpc>
                  <a:spcPts val="2800"/>
                </a:lnSpc>
              </a:pPr>
              <a:r>
                <a:rPr lang="zh-CN" altLang="zh-CN" b="1" dirty="0">
                  <a:latin typeface="微软雅黑" panose="020B0503020204020204" pitchFamily="34" charset="-122"/>
                  <a:ea typeface="微软雅黑" panose="020B0503020204020204" pitchFamily="34" charset="-122"/>
                </a:rPr>
                <a:t>教学质量保证体系为基石</a:t>
              </a:r>
              <a:r>
                <a:rPr lang="en-US" altLang="zh-CN" b="1" dirty="0">
                  <a:latin typeface="微软雅黑" panose="020B0503020204020204" pitchFamily="34" charset="-122"/>
                  <a:ea typeface="微软雅黑" panose="020B0503020204020204" pitchFamily="34" charset="-122"/>
                </a:rPr>
                <a:t/>
              </a:r>
              <a:br>
                <a:rPr lang="en-US" altLang="zh-CN" b="1" dirty="0">
                  <a:latin typeface="微软雅黑" panose="020B0503020204020204" pitchFamily="34" charset="-122"/>
                  <a:ea typeface="微软雅黑" panose="020B0503020204020204" pitchFamily="34" charset="-122"/>
                </a:rPr>
              </a:br>
              <a:r>
                <a:rPr lang="zh-CN" altLang="zh-CN" b="1" dirty="0">
                  <a:latin typeface="微软雅黑" panose="020B0503020204020204" pitchFamily="34" charset="-122"/>
                  <a:ea typeface="微软雅黑" panose="020B0503020204020204" pitchFamily="34" charset="-122"/>
                </a:rPr>
                <a:t>保障人才培养各项举措</a:t>
              </a:r>
              <a:r>
                <a:rPr lang="zh-CN" altLang="en-US" b="1" dirty="0">
                  <a:latin typeface="微软雅黑" panose="020B0503020204020204" pitchFamily="34" charset="-122"/>
                  <a:ea typeface="微软雅黑" panose="020B0503020204020204" pitchFamily="34" charset="-122"/>
                </a:rPr>
                <a:t>落实做细</a:t>
              </a:r>
              <a:endParaRPr lang="zh-CN" altLang="en-US" sz="1600" b="1" dirty="0">
                <a:latin typeface="微软雅黑" panose="020B0503020204020204" pitchFamily="34" charset="-122"/>
                <a:ea typeface="微软雅黑" panose="020B0503020204020204" pitchFamily="34" charset="-122"/>
              </a:endParaRPr>
            </a:p>
          </p:txBody>
        </p:sp>
        <p:sp>
          <p:nvSpPr>
            <p:cNvPr id="47" name="MH_SubTitle_4"/>
            <p:cNvSpPr/>
            <p:nvPr>
              <p:custDataLst>
                <p:tags r:id="rId4"/>
              </p:custDataLst>
            </p:nvPr>
          </p:nvSpPr>
          <p:spPr bwMode="auto">
            <a:xfrm>
              <a:off x="7343512" y="4811106"/>
              <a:ext cx="1388968" cy="754600"/>
            </a:xfrm>
            <a:custGeom>
              <a:avLst/>
              <a:gdLst/>
              <a:ahLst/>
              <a:cxnLst/>
              <a:rect l="l" t="t" r="r" b="b"/>
              <a:pathLst>
                <a:path w="1502962" h="1393564">
                  <a:moveTo>
                    <a:pt x="721705" y="0"/>
                  </a:moveTo>
                  <a:cubicBezTo>
                    <a:pt x="940434" y="0"/>
                    <a:pt x="1117749" y="177315"/>
                    <a:pt x="1117749" y="396044"/>
                  </a:cubicBezTo>
                  <a:cubicBezTo>
                    <a:pt x="1117749" y="543784"/>
                    <a:pt x="1036853" y="672629"/>
                    <a:pt x="916059" y="739148"/>
                  </a:cubicBezTo>
                  <a:cubicBezTo>
                    <a:pt x="1228745" y="806914"/>
                    <a:pt x="1468249" y="1069578"/>
                    <a:pt x="1502962" y="1393564"/>
                  </a:cubicBezTo>
                  <a:lnTo>
                    <a:pt x="0" y="1393564"/>
                  </a:lnTo>
                  <a:cubicBezTo>
                    <a:pt x="33240" y="1083322"/>
                    <a:pt x="254267" y="829309"/>
                    <a:pt x="548042" y="750378"/>
                  </a:cubicBezTo>
                  <a:cubicBezTo>
                    <a:pt x="416051" y="687270"/>
                    <a:pt x="325661" y="552213"/>
                    <a:pt x="325661" y="396044"/>
                  </a:cubicBezTo>
                  <a:cubicBezTo>
                    <a:pt x="325661" y="177315"/>
                    <a:pt x="502976" y="0"/>
                    <a:pt x="721705" y="0"/>
                  </a:cubicBezTo>
                  <a:close/>
                </a:path>
              </a:pathLst>
            </a:custGeom>
            <a:solidFill>
              <a:schemeClr val="bg2">
                <a:lumMod val="75000"/>
              </a:schemeClr>
            </a:solidFill>
            <a:ln w="38100">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b">
              <a:normAutofit/>
            </a:bodyPr>
            <a:lstStyle/>
            <a:p>
              <a:pPr algn="ctr" fontAlgn="auto">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48" name="MH_Other_2"/>
            <p:cNvSpPr/>
            <p:nvPr>
              <p:custDataLst>
                <p:tags r:id="rId5"/>
              </p:custDataLst>
            </p:nvPr>
          </p:nvSpPr>
          <p:spPr bwMode="auto">
            <a:xfrm>
              <a:off x="5772150" y="4011588"/>
              <a:ext cx="46038" cy="1122362"/>
            </a:xfrm>
            <a:custGeom>
              <a:avLst/>
              <a:gdLst>
                <a:gd name="connsiteX0" fmla="*/ 0 w 0"/>
                <a:gd name="connsiteY0" fmla="*/ 836023 h 836023"/>
                <a:gd name="connsiteX1" fmla="*/ 0 w 0"/>
                <a:gd name="connsiteY1" fmla="*/ 0 h 836023"/>
              </a:gdLst>
              <a:ahLst/>
              <a:cxnLst>
                <a:cxn ang="0">
                  <a:pos x="connsiteX0" y="connsiteY0"/>
                </a:cxn>
                <a:cxn ang="0">
                  <a:pos x="connsiteX1" y="connsiteY1"/>
                </a:cxn>
              </a:cxnLst>
              <a:rect l="l" t="t" r="r" b="b"/>
              <a:pathLst>
                <a:path h="836023">
                  <a:moveTo>
                    <a:pt x="0" y="836023"/>
                  </a:moveTo>
                  <a:lnTo>
                    <a:pt x="0" y="0"/>
                  </a:lnTo>
                </a:path>
              </a:pathLst>
            </a:custGeom>
            <a:noFill/>
            <a:ln w="28575" cap="flat" cmpd="sng" algn="ctr">
              <a:solidFill>
                <a:srgbClr val="D3D3D3"/>
              </a:solidFill>
              <a:prstDash val="sysDash"/>
              <a:miter lim="800000"/>
              <a:headEnd type="diamond" w="med" len="med"/>
              <a:tailEnd type="triangle" w="med" len="med"/>
            </a:ln>
            <a:effectLst/>
          </p:spPr>
          <p:txBody>
            <a:bodyPr anchor="ctr">
              <a:normAutofit/>
            </a:bodyPr>
            <a:lstStyle/>
            <a:p>
              <a:pPr algn="ctr" fontAlgn="auto">
                <a:spcBef>
                  <a:spcPts val="0"/>
                </a:spcBef>
                <a:spcAft>
                  <a:spcPts val="0"/>
                </a:spcAft>
                <a:defRPr/>
              </a:pPr>
              <a:endParaRPr lang="zh-CN" altLang="en-US" sz="1350" kern="0">
                <a:solidFill>
                  <a:prstClr val="white"/>
                </a:solidFill>
                <a:latin typeface="微软雅黑" panose="020B0503020204020204" pitchFamily="34" charset="-122"/>
                <a:ea typeface="微软雅黑" panose="020B0503020204020204" pitchFamily="34" charset="-122"/>
              </a:endParaRPr>
            </a:p>
          </p:txBody>
        </p:sp>
        <p:sp>
          <p:nvSpPr>
            <p:cNvPr id="49" name="MH_Other_3"/>
            <p:cNvSpPr/>
            <p:nvPr>
              <p:custDataLst>
                <p:tags r:id="rId6"/>
              </p:custDataLst>
            </p:nvPr>
          </p:nvSpPr>
          <p:spPr bwMode="auto">
            <a:xfrm>
              <a:off x="3434030" y="2623720"/>
              <a:ext cx="93662" cy="2240380"/>
            </a:xfrm>
            <a:custGeom>
              <a:avLst/>
              <a:gdLst>
                <a:gd name="connsiteX0" fmla="*/ 0 w 0"/>
                <a:gd name="connsiteY0" fmla="*/ 836023 h 836023"/>
                <a:gd name="connsiteX1" fmla="*/ 0 w 0"/>
                <a:gd name="connsiteY1" fmla="*/ 0 h 836023"/>
              </a:gdLst>
              <a:ahLst/>
              <a:cxnLst>
                <a:cxn ang="0">
                  <a:pos x="connsiteX0" y="connsiteY0"/>
                </a:cxn>
                <a:cxn ang="0">
                  <a:pos x="connsiteX1" y="connsiteY1"/>
                </a:cxn>
              </a:cxnLst>
              <a:rect l="l" t="t" r="r" b="b"/>
              <a:pathLst>
                <a:path h="836023">
                  <a:moveTo>
                    <a:pt x="0" y="836023"/>
                  </a:moveTo>
                  <a:lnTo>
                    <a:pt x="0" y="0"/>
                  </a:lnTo>
                </a:path>
              </a:pathLst>
            </a:custGeom>
            <a:noFill/>
            <a:ln w="28575" cap="flat" cmpd="sng" algn="ctr">
              <a:solidFill>
                <a:srgbClr val="D3D3D3"/>
              </a:solidFill>
              <a:prstDash val="sysDash"/>
              <a:miter lim="800000"/>
              <a:headEnd type="diamond" w="med" len="med"/>
              <a:tailEnd type="triangle" w="med" len="med"/>
            </a:ln>
            <a:effectLst/>
          </p:spPr>
          <p:txBody>
            <a:bodyPr anchor="ctr">
              <a:normAutofit/>
            </a:bodyPr>
            <a:lstStyle/>
            <a:p>
              <a:pPr algn="ctr" fontAlgn="auto">
                <a:spcBef>
                  <a:spcPts val="0"/>
                </a:spcBef>
                <a:spcAft>
                  <a:spcPts val="0"/>
                </a:spcAft>
                <a:defRPr/>
              </a:pPr>
              <a:endParaRPr lang="zh-CN" altLang="en-US" sz="1350" kern="0">
                <a:solidFill>
                  <a:prstClr val="white"/>
                </a:solidFill>
                <a:latin typeface="微软雅黑" panose="020B0503020204020204" pitchFamily="34" charset="-122"/>
                <a:ea typeface="微软雅黑" panose="020B0503020204020204" pitchFamily="34" charset="-122"/>
              </a:endParaRPr>
            </a:p>
          </p:txBody>
        </p:sp>
        <p:sp>
          <p:nvSpPr>
            <p:cNvPr id="50" name="MH_SubTitle_1"/>
            <p:cNvSpPr/>
            <p:nvPr>
              <p:custDataLst>
                <p:tags r:id="rId7"/>
              </p:custDataLst>
            </p:nvPr>
          </p:nvSpPr>
          <p:spPr bwMode="auto">
            <a:xfrm>
              <a:off x="1093746" y="4811106"/>
              <a:ext cx="1388968" cy="754600"/>
            </a:xfrm>
            <a:custGeom>
              <a:avLst/>
              <a:gdLst/>
              <a:ahLst/>
              <a:cxnLst/>
              <a:rect l="l" t="t" r="r" b="b"/>
              <a:pathLst>
                <a:path w="1502962" h="1393564">
                  <a:moveTo>
                    <a:pt x="766369" y="0"/>
                  </a:moveTo>
                  <a:cubicBezTo>
                    <a:pt x="985098" y="0"/>
                    <a:pt x="1162413" y="177315"/>
                    <a:pt x="1162413" y="396044"/>
                  </a:cubicBezTo>
                  <a:cubicBezTo>
                    <a:pt x="1162413" y="550110"/>
                    <a:pt x="1074441" y="683629"/>
                    <a:pt x="945205" y="747570"/>
                  </a:cubicBezTo>
                  <a:cubicBezTo>
                    <a:pt x="1243758" y="823667"/>
                    <a:pt x="1469352" y="1079873"/>
                    <a:pt x="1502962" y="1393564"/>
                  </a:cubicBezTo>
                  <a:lnTo>
                    <a:pt x="0" y="1393564"/>
                  </a:lnTo>
                  <a:cubicBezTo>
                    <a:pt x="34346" y="1073000"/>
                    <a:pt x="269183" y="812468"/>
                    <a:pt x="577188" y="741955"/>
                  </a:cubicBezTo>
                  <a:cubicBezTo>
                    <a:pt x="453549" y="676307"/>
                    <a:pt x="370325" y="545894"/>
                    <a:pt x="370325" y="396044"/>
                  </a:cubicBezTo>
                  <a:cubicBezTo>
                    <a:pt x="370325" y="177315"/>
                    <a:pt x="547640" y="0"/>
                    <a:pt x="766369" y="0"/>
                  </a:cubicBezTo>
                  <a:close/>
                </a:path>
              </a:pathLst>
            </a:custGeom>
            <a:solidFill>
              <a:schemeClr val="accent2">
                <a:lumMod val="40000"/>
                <a:lumOff val="60000"/>
              </a:schemeClr>
            </a:solidFill>
            <a:ln w="38100">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b">
              <a:normAutofit/>
            </a:bodyPr>
            <a:lstStyle/>
            <a:p>
              <a:pPr algn="ctr" fontAlgn="auto">
                <a:spcBef>
                  <a:spcPts val="0"/>
                </a:spcBef>
                <a:spcAft>
                  <a:spcPts val="0"/>
                </a:spcAft>
                <a:defRPr/>
              </a:pPr>
              <a:r>
                <a:rPr lang="en-US" altLang="zh-CN" dirty="0">
                  <a:solidFill>
                    <a:srgbClr val="FFFFFF"/>
                  </a:solidFill>
                  <a:latin typeface="微软雅黑" panose="020B0503020204020204" pitchFamily="34" charset="-122"/>
                  <a:ea typeface="微软雅黑" panose="020B0503020204020204" pitchFamily="34" charset="-122"/>
                </a:rPr>
                <a:t>SIYOU</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51" name="MH_SubTitle_5"/>
            <p:cNvSpPr/>
            <p:nvPr>
              <p:custDataLst>
                <p:tags r:id="rId8"/>
              </p:custDataLst>
            </p:nvPr>
          </p:nvSpPr>
          <p:spPr bwMode="auto">
            <a:xfrm>
              <a:off x="9067327" y="4811106"/>
              <a:ext cx="1388968" cy="754600"/>
            </a:xfrm>
            <a:custGeom>
              <a:avLst/>
              <a:gdLst/>
              <a:ahLst/>
              <a:cxnLst/>
              <a:rect l="l" t="t" r="r" b="b"/>
              <a:pathLst>
                <a:path w="1502962" h="1393564">
                  <a:moveTo>
                    <a:pt x="736593" y="0"/>
                  </a:moveTo>
                  <a:cubicBezTo>
                    <a:pt x="955322" y="0"/>
                    <a:pt x="1132637" y="177315"/>
                    <a:pt x="1132637" y="396044"/>
                  </a:cubicBezTo>
                  <a:cubicBezTo>
                    <a:pt x="1132637" y="545894"/>
                    <a:pt x="1049414" y="676307"/>
                    <a:pt x="925774" y="741955"/>
                  </a:cubicBezTo>
                  <a:cubicBezTo>
                    <a:pt x="1233780" y="812467"/>
                    <a:pt x="1468616" y="1072999"/>
                    <a:pt x="1502962" y="1393564"/>
                  </a:cubicBezTo>
                  <a:lnTo>
                    <a:pt x="0" y="1393564"/>
                  </a:lnTo>
                  <a:cubicBezTo>
                    <a:pt x="33610" y="1079873"/>
                    <a:pt x="259205" y="823667"/>
                    <a:pt x="557757" y="747571"/>
                  </a:cubicBezTo>
                  <a:cubicBezTo>
                    <a:pt x="428521" y="683629"/>
                    <a:pt x="340549" y="550110"/>
                    <a:pt x="340549" y="396044"/>
                  </a:cubicBezTo>
                  <a:cubicBezTo>
                    <a:pt x="340549" y="177315"/>
                    <a:pt x="517864" y="0"/>
                    <a:pt x="736593" y="0"/>
                  </a:cubicBezTo>
                  <a:close/>
                </a:path>
              </a:pathLst>
            </a:custGeom>
            <a:solidFill>
              <a:schemeClr val="accent2">
                <a:lumMod val="40000"/>
                <a:lumOff val="60000"/>
              </a:schemeClr>
            </a:solidFill>
            <a:ln w="38100">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b">
              <a:normAutofit/>
            </a:bodyPr>
            <a:lstStyle/>
            <a:p>
              <a:pPr algn="ctr" fontAlgn="auto">
                <a:spcBef>
                  <a:spcPts val="0"/>
                </a:spcBef>
                <a:spcAft>
                  <a:spcPts val="0"/>
                </a:spcAft>
                <a:defRPr/>
              </a:pPr>
              <a:r>
                <a:rPr lang="en-US" altLang="zh-CN" dirty="0">
                  <a:solidFill>
                    <a:srgbClr val="FFFFFF"/>
                  </a:solidFill>
                  <a:latin typeface="微软雅黑" panose="020B0503020204020204" pitchFamily="34" charset="-122"/>
                  <a:ea typeface="微软雅黑" panose="020B0503020204020204" pitchFamily="34" charset="-122"/>
                </a:rPr>
                <a:t>SIYOU</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52" name="MH_SubTitle_2"/>
            <p:cNvSpPr/>
            <p:nvPr>
              <p:custDataLst>
                <p:tags r:id="rId9"/>
              </p:custDataLst>
            </p:nvPr>
          </p:nvSpPr>
          <p:spPr bwMode="auto">
            <a:xfrm>
              <a:off x="5091548" y="4401681"/>
              <a:ext cx="1388968" cy="933999"/>
            </a:xfrm>
            <a:custGeom>
              <a:avLst/>
              <a:gdLst/>
              <a:ahLst/>
              <a:cxnLst/>
              <a:rect l="l" t="t" r="r" b="b"/>
              <a:pathLst>
                <a:path w="1502962" h="1393564">
                  <a:moveTo>
                    <a:pt x="751481" y="0"/>
                  </a:moveTo>
                  <a:cubicBezTo>
                    <a:pt x="970210" y="0"/>
                    <a:pt x="1147525" y="177315"/>
                    <a:pt x="1147525" y="396044"/>
                  </a:cubicBezTo>
                  <a:cubicBezTo>
                    <a:pt x="1147525" y="548003"/>
                    <a:pt x="1061942" y="679974"/>
                    <a:pt x="935490" y="744763"/>
                  </a:cubicBezTo>
                  <a:cubicBezTo>
                    <a:pt x="1238785" y="818053"/>
                    <a:pt x="1468984" y="1076431"/>
                    <a:pt x="1502962" y="1393564"/>
                  </a:cubicBezTo>
                  <a:lnTo>
                    <a:pt x="0" y="1393564"/>
                  </a:lnTo>
                  <a:cubicBezTo>
                    <a:pt x="33979" y="1076431"/>
                    <a:pt x="264178" y="818053"/>
                    <a:pt x="567473" y="744763"/>
                  </a:cubicBezTo>
                  <a:cubicBezTo>
                    <a:pt x="441020" y="679974"/>
                    <a:pt x="355437" y="548003"/>
                    <a:pt x="355437" y="396044"/>
                  </a:cubicBezTo>
                  <a:cubicBezTo>
                    <a:pt x="355437" y="177315"/>
                    <a:pt x="532752" y="0"/>
                    <a:pt x="751481" y="0"/>
                  </a:cubicBezTo>
                  <a:close/>
                </a:path>
              </a:pathLst>
            </a:custGeom>
            <a:solidFill>
              <a:srgbClr val="C00000"/>
            </a:solidFill>
            <a:ln w="38100">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b">
              <a:normAutofit/>
            </a:bodyPr>
            <a:lstStyle/>
            <a:p>
              <a:pPr algn="ctr" fontAlgn="auto">
                <a:spcBef>
                  <a:spcPts val="0"/>
                </a:spcBef>
                <a:spcAft>
                  <a:spcPts val="0"/>
                </a:spcAft>
                <a:defRPr/>
              </a:pPr>
              <a:r>
                <a:rPr lang="en-US" altLang="zh-CN" dirty="0" smtClean="0">
                  <a:solidFill>
                    <a:srgbClr val="FFFFFF"/>
                  </a:solidFill>
                  <a:latin typeface="微软雅黑" panose="020B0503020204020204" pitchFamily="34" charset="-122"/>
                  <a:ea typeface="微软雅黑" panose="020B0503020204020204" pitchFamily="34" charset="-122"/>
                </a:rPr>
                <a:t>SIYOU</a:t>
              </a: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53" name="MH_SubTitle_2"/>
            <p:cNvSpPr/>
            <p:nvPr>
              <p:custDataLst>
                <p:tags r:id="rId10"/>
              </p:custDataLst>
            </p:nvPr>
          </p:nvSpPr>
          <p:spPr bwMode="auto">
            <a:xfrm>
              <a:off x="2813348" y="4811106"/>
              <a:ext cx="1388968" cy="754600"/>
            </a:xfrm>
            <a:custGeom>
              <a:avLst/>
              <a:gdLst/>
              <a:ahLst/>
              <a:cxnLst/>
              <a:rect l="l" t="t" r="r" b="b"/>
              <a:pathLst>
                <a:path w="1502962" h="1393564">
                  <a:moveTo>
                    <a:pt x="751481" y="0"/>
                  </a:moveTo>
                  <a:cubicBezTo>
                    <a:pt x="970210" y="0"/>
                    <a:pt x="1147525" y="177315"/>
                    <a:pt x="1147525" y="396044"/>
                  </a:cubicBezTo>
                  <a:cubicBezTo>
                    <a:pt x="1147525" y="548003"/>
                    <a:pt x="1061942" y="679974"/>
                    <a:pt x="935490" y="744763"/>
                  </a:cubicBezTo>
                  <a:cubicBezTo>
                    <a:pt x="1238785" y="818053"/>
                    <a:pt x="1468984" y="1076431"/>
                    <a:pt x="1502962" y="1393564"/>
                  </a:cubicBezTo>
                  <a:lnTo>
                    <a:pt x="0" y="1393564"/>
                  </a:lnTo>
                  <a:cubicBezTo>
                    <a:pt x="33979" y="1076431"/>
                    <a:pt x="264178" y="818053"/>
                    <a:pt x="567473" y="744763"/>
                  </a:cubicBezTo>
                  <a:cubicBezTo>
                    <a:pt x="441020" y="679974"/>
                    <a:pt x="355437" y="548003"/>
                    <a:pt x="355437" y="396044"/>
                  </a:cubicBezTo>
                  <a:cubicBezTo>
                    <a:pt x="355437" y="177315"/>
                    <a:pt x="532752" y="0"/>
                    <a:pt x="751481" y="0"/>
                  </a:cubicBezTo>
                  <a:close/>
                </a:path>
              </a:pathLst>
            </a:custGeom>
            <a:solidFill>
              <a:schemeClr val="bg2">
                <a:lumMod val="75000"/>
              </a:schemeClr>
            </a:solidFill>
            <a:ln w="38100">
              <a:no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b">
              <a:normAutofit/>
            </a:bodyPr>
            <a:lstStyle/>
            <a:p>
              <a:pPr algn="ctr" fontAlgn="auto">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54" name="TextBox 25"/>
            <p:cNvSpPr txBox="1">
              <a:spLocks noChangeArrowheads="1"/>
            </p:cNvSpPr>
            <p:nvPr/>
          </p:nvSpPr>
          <p:spPr bwMode="auto">
            <a:xfrm>
              <a:off x="4181475" y="5395913"/>
              <a:ext cx="3203576" cy="707886"/>
            </a:xfrm>
            <a:prstGeom prst="rect">
              <a:avLst/>
            </a:prstGeom>
            <a:noFill/>
            <a:ln w="9525">
              <a:noFill/>
              <a:miter lim="800000"/>
            </a:ln>
          </p:spPr>
          <p:txBody>
            <a:bodyPr wrap="square">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“有德有能有技有为”</a:t>
              </a:r>
              <a:endParaRPr lang="en-US" altLang="zh-CN" sz="2000" b="1" dirty="0">
                <a:solidFill>
                  <a:srgbClr val="C00000"/>
                </a:solidFill>
                <a:latin typeface="微软雅黑" panose="020B0503020204020204" pitchFamily="34" charset="-122"/>
                <a:ea typeface="微软雅黑" panose="020B0503020204020204" pitchFamily="34" charset="-122"/>
              </a:endParaRPr>
            </a:p>
            <a:p>
              <a:pPr algn="ctr"/>
              <a:r>
                <a:rPr lang="zh-CN" altLang="en-US" sz="2000" b="1" dirty="0">
                  <a:solidFill>
                    <a:schemeClr val="accent6">
                      <a:lumMod val="60000"/>
                      <a:lumOff val="40000"/>
                    </a:schemeClr>
                  </a:solidFill>
                  <a:latin typeface="微软雅黑" panose="020B0503020204020204" pitchFamily="34" charset="-122"/>
                  <a:ea typeface="微软雅黑" panose="020B0503020204020204" pitchFamily="34" charset="-122"/>
                </a:rPr>
                <a:t>培养目标</a:t>
              </a:r>
            </a:p>
          </p:txBody>
        </p:sp>
      </p:grpSp>
      <p:sp>
        <p:nvSpPr>
          <p:cNvPr id="2" name="标题 1">
            <a:extLst>
              <a:ext uri="{FF2B5EF4-FFF2-40B4-BE49-F238E27FC236}">
                <a16:creationId xmlns:a16="http://schemas.microsoft.com/office/drawing/2014/main" xmlns="" id="{7159E63B-A4B5-4CD8-89F4-995945738336}"/>
              </a:ext>
            </a:extLst>
          </p:cNvPr>
          <p:cNvSpPr>
            <a:spLocks noGrp="1"/>
          </p:cNvSpPr>
          <p:nvPr>
            <p:ph type="title" idx="4294967295"/>
          </p:nvPr>
        </p:nvSpPr>
        <p:spPr>
          <a:xfrm>
            <a:off x="1449272" y="10409"/>
            <a:ext cx="9337347" cy="608013"/>
          </a:xfrm>
          <a:prstGeom prst="rect">
            <a:avLst/>
          </a:prstGeom>
        </p:spPr>
        <p:txBody>
          <a:bodyPr/>
          <a:lstStyle/>
          <a:p>
            <a:r>
              <a:rPr lang="zh-CN" altLang="en-US" sz="3000" b="1" dirty="0">
                <a:solidFill>
                  <a:srgbClr val="FF0000"/>
                </a:solidFill>
                <a:cs typeface="Times New Roman" panose="02020603050405020304" pitchFamily="18" charset="0"/>
                <a:sym typeface="+mn-ea"/>
              </a:rPr>
              <a:t> </a:t>
            </a:r>
            <a:r>
              <a:rPr lang="zh-CN" altLang="en-US" sz="3000" b="1" dirty="0">
                <a:solidFill>
                  <a:srgbClr val="FF0000"/>
                </a:solidFill>
                <a:cs typeface="Times New Roman" panose="02020603050405020304" pitchFamily="18" charset="0"/>
              </a:rPr>
              <a:t> </a:t>
            </a:r>
            <a:r>
              <a:rPr lang="zh-CN" altLang="en-US" sz="3000" b="1" dirty="0" smtClean="0">
                <a:solidFill>
                  <a:srgbClr val="FF0000"/>
                </a:solidFill>
                <a:cs typeface="Times New Roman" panose="02020603050405020304" pitchFamily="18" charset="0"/>
                <a:sym typeface="+mn-ea"/>
              </a:rPr>
              <a:t>基本</a:t>
            </a:r>
            <a:r>
              <a:rPr lang="zh-CN" altLang="en-US" sz="3000" b="1" dirty="0">
                <a:solidFill>
                  <a:srgbClr val="FF0000"/>
                </a:solidFill>
                <a:cs typeface="Times New Roman" panose="02020603050405020304" pitchFamily="18" charset="0"/>
                <a:sym typeface="+mn-ea"/>
              </a:rPr>
              <a:t>策略二： </a:t>
            </a:r>
            <a:r>
              <a:rPr lang="zh-CN" altLang="zh-CN" sz="3000" b="1" dirty="0">
                <a:solidFill>
                  <a:srgbClr val="FF0000"/>
                </a:solidFill>
                <a:cs typeface="Times New Roman" panose="02020603050405020304" pitchFamily="18" charset="0"/>
              </a:rPr>
              <a:t>坚持培养创新</a:t>
            </a:r>
            <a:r>
              <a:rPr lang="zh-CN" altLang="en-US" sz="3000" b="1" dirty="0">
                <a:solidFill>
                  <a:srgbClr val="FF0000"/>
                </a:solidFill>
                <a:cs typeface="Times New Roman" panose="02020603050405020304" pitchFamily="18" charset="0"/>
              </a:rPr>
              <a:t>型复合型技术技能</a:t>
            </a:r>
            <a:r>
              <a:rPr lang="zh-CN" altLang="zh-CN" sz="3000" b="1" dirty="0">
                <a:solidFill>
                  <a:srgbClr val="FF0000"/>
                </a:solidFill>
                <a:cs typeface="Times New Roman" panose="02020603050405020304" pitchFamily="18" charset="0"/>
              </a:rPr>
              <a:t>人才</a:t>
            </a:r>
            <a:r>
              <a:rPr lang="en-US" altLang="zh-CN" sz="3000" b="1" dirty="0">
                <a:solidFill>
                  <a:srgbClr val="FF0000"/>
                </a:solidFill>
                <a:cs typeface="Times New Roman" panose="02020603050405020304" pitchFamily="18" charset="0"/>
              </a:rPr>
              <a:t> </a:t>
            </a:r>
            <a:endParaRPr lang="zh-CN" altLang="en-US" sz="3000" b="1" dirty="0">
              <a:solidFill>
                <a:srgbClr val="FF0000"/>
              </a:solidFill>
            </a:endParaRPr>
          </a:p>
        </p:txBody>
      </p:sp>
      <p:grpSp>
        <p:nvGrpSpPr>
          <p:cNvPr id="20" name="组合 19"/>
          <p:cNvGrpSpPr/>
          <p:nvPr/>
        </p:nvGrpSpPr>
        <p:grpSpPr>
          <a:xfrm>
            <a:off x="124189" y="-71295"/>
            <a:ext cx="666441" cy="831430"/>
            <a:chOff x="637378" y="-71295"/>
            <a:chExt cx="666441" cy="831430"/>
          </a:xfrm>
        </p:grpSpPr>
        <p:grpSp>
          <p:nvGrpSpPr>
            <p:cNvPr id="21" name="组合 20"/>
            <p:cNvGrpSpPr/>
            <p:nvPr/>
          </p:nvGrpSpPr>
          <p:grpSpPr>
            <a:xfrm>
              <a:off x="637378" y="0"/>
              <a:ext cx="666441" cy="760135"/>
              <a:chOff x="1490040" y="1878330"/>
              <a:chExt cx="644241" cy="734816"/>
            </a:xfrm>
            <a:solidFill>
              <a:schemeClr val="bg1"/>
            </a:solidFill>
          </p:grpSpPr>
          <p:sp>
            <p:nvSpPr>
              <p:cNvPr id="23"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1"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2"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33"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4"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5"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6"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7"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5"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6"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7"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8"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9"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0"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22" name="文本框 21"/>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p:nvPr/>
        </p:nvSpPr>
        <p:spPr>
          <a:xfrm>
            <a:off x="1962151" y="1456557"/>
            <a:ext cx="1838325" cy="1105559"/>
          </a:xfrm>
          <a:prstGeom prst="rect">
            <a:avLst/>
          </a:prstGeom>
          <a:noFill/>
        </p:spPr>
        <p:txBody>
          <a:bodyPr wrap="square" rtlCol="0">
            <a:spAutoFit/>
          </a:bodyPr>
          <a:lstStyle/>
          <a:p>
            <a:pPr marL="466725" lvl="0" indent="-285750">
              <a:lnSpc>
                <a:spcPts val="2700"/>
              </a:lnSpc>
              <a:buFont typeface="Wingdings" panose="05000000000000000000" pitchFamily="2" charset="2"/>
              <a:buChar char="p"/>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新医药</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a:p>
            <a:pPr marL="466725" lvl="0" indent="-285750">
              <a:lnSpc>
                <a:spcPts val="2700"/>
              </a:lnSpc>
              <a:buFont typeface="Wingdings" panose="05000000000000000000" pitchFamily="2" charset="2"/>
              <a:buChar char="p"/>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绿色化工</a:t>
            </a:r>
            <a:endParaRPr lang="zh-CN" altLang="zh-CN" sz="2000" dirty="0">
              <a:solidFill>
                <a:schemeClr val="bg2">
                  <a:lumMod val="25000"/>
                </a:schemeClr>
              </a:solidFill>
              <a:latin typeface="微软雅黑" panose="020B0503020204020204" pitchFamily="34" charset="-122"/>
              <a:ea typeface="微软雅黑" panose="020B0503020204020204" pitchFamily="34" charset="-122"/>
            </a:endParaRPr>
          </a:p>
          <a:p>
            <a:pPr marL="466725" lvl="0" indent="-285750">
              <a:lnSpc>
                <a:spcPts val="2700"/>
              </a:lnSpc>
              <a:buFont typeface="Wingdings" panose="05000000000000000000" pitchFamily="2" charset="2"/>
              <a:buChar char="p"/>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智能智造</a:t>
            </a:r>
            <a:endParaRPr lang="zh-CN" altLang="zh-CN" sz="20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5" name="TextBox 13"/>
          <p:cNvSpPr txBox="1"/>
          <p:nvPr/>
        </p:nvSpPr>
        <p:spPr>
          <a:xfrm>
            <a:off x="1962152" y="3634494"/>
            <a:ext cx="2195620" cy="413062"/>
          </a:xfrm>
          <a:prstGeom prst="rect">
            <a:avLst/>
          </a:prstGeom>
          <a:noFill/>
        </p:spPr>
        <p:txBody>
          <a:bodyPr wrap="square" rtlCol="0">
            <a:spAutoFit/>
          </a:bodyPr>
          <a:lstStyle/>
          <a:p>
            <a:pPr marL="466725" indent="-285750">
              <a:lnSpc>
                <a:spcPts val="2700"/>
              </a:lnSpc>
              <a:buFont typeface="Wingdings" panose="05000000000000000000" pitchFamily="2" charset="2"/>
              <a:buChar char="p"/>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高分子橡胶</a:t>
            </a:r>
          </a:p>
        </p:txBody>
      </p:sp>
      <p:sp>
        <p:nvSpPr>
          <p:cNvPr id="6" name="TextBox 14"/>
          <p:cNvSpPr txBox="1"/>
          <p:nvPr/>
        </p:nvSpPr>
        <p:spPr>
          <a:xfrm>
            <a:off x="8229599" y="1601490"/>
            <a:ext cx="3435300" cy="1105559"/>
          </a:xfrm>
          <a:prstGeom prst="rect">
            <a:avLst/>
          </a:prstGeom>
          <a:noFill/>
        </p:spPr>
        <p:txBody>
          <a:bodyPr wrap="square" rtlCol="0">
            <a:spAutoFit/>
          </a:bodyPr>
          <a:lstStyle/>
          <a:p>
            <a:pPr marL="466725" lvl="0" indent="-285750">
              <a:lnSpc>
                <a:spcPts val="2700"/>
              </a:lnSpc>
              <a:buFont typeface="Wingdings" panose="05000000000000000000" pitchFamily="2" charset="2"/>
              <a:buChar char="p"/>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现代建筑</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a:p>
            <a:pPr marL="466725" lvl="0" indent="-285750">
              <a:lnSpc>
                <a:spcPts val="2700"/>
              </a:lnSpc>
              <a:buFont typeface="Wingdings" panose="05000000000000000000" pitchFamily="2" charset="2"/>
              <a:buChar char="p"/>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新能源</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a:p>
            <a:pPr marL="466725" lvl="0" indent="-285750">
              <a:lnSpc>
                <a:spcPts val="2700"/>
              </a:lnSpc>
              <a:buFont typeface="Wingdings" panose="05000000000000000000" pitchFamily="2" charset="2"/>
              <a:buChar char="p"/>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信息</a:t>
            </a:r>
          </a:p>
        </p:txBody>
      </p:sp>
      <p:sp>
        <p:nvSpPr>
          <p:cNvPr id="7" name="TextBox 15"/>
          <p:cNvSpPr txBox="1"/>
          <p:nvPr/>
        </p:nvSpPr>
        <p:spPr>
          <a:xfrm>
            <a:off x="8311660" y="4257276"/>
            <a:ext cx="2000249" cy="1105559"/>
          </a:xfrm>
          <a:prstGeom prst="rect">
            <a:avLst/>
          </a:prstGeom>
          <a:noFill/>
        </p:spPr>
        <p:txBody>
          <a:bodyPr wrap="square" rtlCol="0">
            <a:spAutoFit/>
          </a:bodyPr>
          <a:lstStyle/>
          <a:p>
            <a:pPr marL="466725" lvl="0" indent="-285750">
              <a:lnSpc>
                <a:spcPts val="2700"/>
              </a:lnSpc>
              <a:buFont typeface="Wingdings" panose="05000000000000000000" pitchFamily="2" charset="2"/>
              <a:buChar char="p"/>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物流商贸</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a:p>
            <a:pPr marL="466725" lvl="0" indent="-285750">
              <a:lnSpc>
                <a:spcPts val="2700"/>
              </a:lnSpc>
              <a:buFont typeface="Wingdings" panose="05000000000000000000" pitchFamily="2" charset="2"/>
              <a:buChar char="p"/>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电子商务</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a:p>
            <a:pPr marL="466725" lvl="0" indent="-285750">
              <a:lnSpc>
                <a:spcPts val="2700"/>
              </a:lnSpc>
              <a:buFont typeface="Wingdings" panose="05000000000000000000" pitchFamily="2" charset="2"/>
              <a:buChar char="p"/>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财会</a:t>
            </a:r>
          </a:p>
        </p:txBody>
      </p:sp>
      <p:sp>
        <p:nvSpPr>
          <p:cNvPr id="8" name="TextBox 26"/>
          <p:cNvSpPr txBox="1"/>
          <p:nvPr/>
        </p:nvSpPr>
        <p:spPr>
          <a:xfrm>
            <a:off x="3800476" y="1643767"/>
            <a:ext cx="1838324"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做优重点</a:t>
            </a:r>
          </a:p>
        </p:txBody>
      </p:sp>
      <p:sp>
        <p:nvSpPr>
          <p:cNvPr id="9" name="TextBox 27"/>
          <p:cNvSpPr txBox="1"/>
          <p:nvPr/>
        </p:nvSpPr>
        <p:spPr>
          <a:xfrm>
            <a:off x="7000875" y="2358142"/>
            <a:ext cx="1619250"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做强骨干</a:t>
            </a:r>
          </a:p>
        </p:txBody>
      </p:sp>
      <p:sp>
        <p:nvSpPr>
          <p:cNvPr id="10" name="TextBox 28"/>
          <p:cNvSpPr txBox="1"/>
          <p:nvPr/>
        </p:nvSpPr>
        <p:spPr>
          <a:xfrm>
            <a:off x="7248525" y="3815467"/>
            <a:ext cx="1704975"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做特商</a:t>
            </a:r>
            <a:r>
              <a:rPr lang="zh-CN" altLang="zh-CN" sz="2800" b="1" dirty="0">
                <a:solidFill>
                  <a:srgbClr val="C00000"/>
                </a:solidFill>
                <a:latin typeface="微软雅黑" panose="020B0503020204020204" pitchFamily="34" charset="-122"/>
                <a:ea typeface="微软雅黑" panose="020B0503020204020204" pitchFamily="34" charset="-122"/>
              </a:rPr>
              <a:t>科</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11" name="TextBox 29"/>
          <p:cNvSpPr txBox="1"/>
          <p:nvPr/>
        </p:nvSpPr>
        <p:spPr>
          <a:xfrm>
            <a:off x="3692769" y="3110617"/>
            <a:ext cx="1650755"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做精</a:t>
            </a:r>
            <a:r>
              <a:rPr lang="zh-CN" altLang="zh-CN" sz="2800" b="1" dirty="0">
                <a:solidFill>
                  <a:srgbClr val="C00000"/>
                </a:solidFill>
                <a:latin typeface="微软雅黑" panose="020B0503020204020204" pitchFamily="34" charset="-122"/>
                <a:ea typeface="微软雅黑" panose="020B0503020204020204" pitchFamily="34" charset="-122"/>
              </a:rPr>
              <a:t>特色</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14" name="MH_Other_2"/>
          <p:cNvSpPr/>
          <p:nvPr>
            <p:custDataLst>
              <p:tags r:id="rId1"/>
            </p:custDataLst>
          </p:nvPr>
        </p:nvSpPr>
        <p:spPr bwMode="auto">
          <a:xfrm rot="2700000">
            <a:off x="6942639" y="4146816"/>
            <a:ext cx="510363" cy="525760"/>
          </a:xfrm>
          <a:custGeom>
            <a:avLst/>
            <a:gdLst>
              <a:gd name="T0" fmla="*/ 275650506 w 4017"/>
              <a:gd name="T1" fmla="*/ 361503440 h 5149"/>
              <a:gd name="T2" fmla="*/ 241880717 w 4017"/>
              <a:gd name="T3" fmla="*/ 367663150 h 5149"/>
              <a:gd name="T4" fmla="*/ 200148806 w 4017"/>
              <a:gd name="T5" fmla="*/ 407358851 h 5149"/>
              <a:gd name="T6" fmla="*/ 157730371 w 4017"/>
              <a:gd name="T7" fmla="*/ 440757952 h 5149"/>
              <a:gd name="T8" fmla="*/ 116410301 w 4017"/>
              <a:gd name="T9" fmla="*/ 467175999 h 5149"/>
              <a:gd name="T10" fmla="*/ 77560901 w 4017"/>
              <a:gd name="T11" fmla="*/ 485380977 h 5149"/>
              <a:gd name="T12" fmla="*/ 42830275 w 4017"/>
              <a:gd name="T13" fmla="*/ 494004718 h 5149"/>
              <a:gd name="T14" fmla="*/ 30887278 w 4017"/>
              <a:gd name="T15" fmla="*/ 664832421 h 5149"/>
              <a:gd name="T16" fmla="*/ 63421547 w 4017"/>
              <a:gd name="T17" fmla="*/ 704801903 h 5149"/>
              <a:gd name="T18" fmla="*/ 89092429 w 4017"/>
              <a:gd name="T19" fmla="*/ 699189756 h 5149"/>
              <a:gd name="T20" fmla="*/ 122175694 w 4017"/>
              <a:gd name="T21" fmla="*/ 686870337 h 5149"/>
              <a:gd name="T22" fmla="*/ 156632007 w 4017"/>
              <a:gd name="T23" fmla="*/ 669349813 h 5149"/>
              <a:gd name="T24" fmla="*/ 192049528 w 4017"/>
              <a:gd name="T25" fmla="*/ 646490553 h 5149"/>
              <a:gd name="T26" fmla="*/ 245037912 w 4017"/>
              <a:gd name="T27" fmla="*/ 604331190 h 5149"/>
              <a:gd name="T28" fmla="*/ 283337944 w 4017"/>
              <a:gd name="T29" fmla="*/ 605562836 h 5149"/>
              <a:gd name="T30" fmla="*/ 329737625 w 4017"/>
              <a:gd name="T31" fmla="*/ 624178855 h 5149"/>
              <a:gd name="T32" fmla="*/ 371194851 w 4017"/>
              <a:gd name="T33" fmla="*/ 654703252 h 5149"/>
              <a:gd name="T34" fmla="*/ 406337689 w 4017"/>
              <a:gd name="T35" fmla="*/ 675782934 h 5149"/>
              <a:gd name="T36" fmla="*/ 440382162 w 4017"/>
              <a:gd name="T37" fmla="*/ 691661140 h 5149"/>
              <a:gd name="T38" fmla="*/ 472779274 w 4017"/>
              <a:gd name="T39" fmla="*/ 701790679 h 5149"/>
              <a:gd name="T40" fmla="*/ 499548149 w 4017"/>
              <a:gd name="T41" fmla="*/ 692345593 h 5149"/>
              <a:gd name="T42" fmla="*/ 529474220 w 4017"/>
              <a:gd name="T43" fmla="*/ 649775558 h 5149"/>
              <a:gd name="T44" fmla="*/ 497488948 w 4017"/>
              <a:gd name="T45" fmla="*/ 492225140 h 5149"/>
              <a:gd name="T46" fmla="*/ 461248117 w 4017"/>
              <a:gd name="T47" fmla="*/ 480316393 h 5149"/>
              <a:gd name="T48" fmla="*/ 421437880 w 4017"/>
              <a:gd name="T49" fmla="*/ 459236711 h 5149"/>
              <a:gd name="T50" fmla="*/ 379568813 w 4017"/>
              <a:gd name="T51" fmla="*/ 430355002 h 5149"/>
              <a:gd name="T52" fmla="*/ 337150379 w 4017"/>
              <a:gd name="T53" fmla="*/ 394628760 h 5149"/>
              <a:gd name="T54" fmla="*/ 302556909 w 4017"/>
              <a:gd name="T55" fmla="*/ 360545206 h 5149"/>
              <a:gd name="T56" fmla="*/ 532768942 w 4017"/>
              <a:gd name="T57" fmla="*/ 246796838 h 5149"/>
              <a:gd name="T58" fmla="*/ 499822833 w 4017"/>
              <a:gd name="T59" fmla="*/ 228454970 h 5149"/>
              <a:gd name="T60" fmla="*/ 452736999 w 4017"/>
              <a:gd name="T61" fmla="*/ 190538847 h 5149"/>
              <a:gd name="T62" fmla="*/ 401395606 w 4017"/>
              <a:gd name="T63" fmla="*/ 139208180 h 5149"/>
              <a:gd name="T64" fmla="*/ 349917056 w 4017"/>
              <a:gd name="T65" fmla="*/ 78159386 h 5149"/>
              <a:gd name="T66" fmla="*/ 302419382 w 4017"/>
              <a:gd name="T67" fmla="*/ 11498075 h 5149"/>
              <a:gd name="T68" fmla="*/ 233781439 w 4017"/>
              <a:gd name="T69" fmla="*/ 34083554 h 5149"/>
              <a:gd name="T70" fmla="*/ 184499247 w 4017"/>
              <a:gd name="T71" fmla="*/ 99375958 h 5149"/>
              <a:gd name="T72" fmla="*/ 132746013 w 4017"/>
              <a:gd name="T73" fmla="*/ 157550419 h 5149"/>
              <a:gd name="T74" fmla="*/ 82365828 w 4017"/>
              <a:gd name="T75" fmla="*/ 204911257 h 5149"/>
              <a:gd name="T76" fmla="*/ 37613508 w 4017"/>
              <a:gd name="T77" fmla="*/ 237489013 h 5149"/>
              <a:gd name="T78" fmla="*/ 12903834 w 4017"/>
              <a:gd name="T79" fmla="*/ 248850198 h 5149"/>
              <a:gd name="T80" fmla="*/ 1922045 w 4017"/>
              <a:gd name="T81" fmla="*/ 382035929 h 5149"/>
              <a:gd name="T82" fmla="*/ 18120601 w 4017"/>
              <a:gd name="T83" fmla="*/ 419130708 h 5149"/>
              <a:gd name="T84" fmla="*/ 37751035 w 4017"/>
              <a:gd name="T85" fmla="*/ 422005042 h 5149"/>
              <a:gd name="T86" fmla="*/ 76462908 w 4017"/>
              <a:gd name="T87" fmla="*/ 405305491 h 5149"/>
              <a:gd name="T88" fmla="*/ 120528333 w 4017"/>
              <a:gd name="T89" fmla="*/ 376013110 h 5149"/>
              <a:gd name="T90" fmla="*/ 167751694 w 4017"/>
              <a:gd name="T91" fmla="*/ 336317409 h 5149"/>
              <a:gd name="T92" fmla="*/ 214974685 w 4017"/>
              <a:gd name="T93" fmla="*/ 288272118 h 5149"/>
              <a:gd name="T94" fmla="*/ 252451036 w 4017"/>
              <a:gd name="T95" fmla="*/ 243785614 h 5149"/>
              <a:gd name="T96" fmla="*/ 306125944 w 4017"/>
              <a:gd name="T97" fmla="*/ 252956548 h 5149"/>
              <a:gd name="T98" fmla="*/ 352113414 w 4017"/>
              <a:gd name="T99" fmla="*/ 305108559 h 5149"/>
              <a:gd name="T100" fmla="*/ 399611088 w 4017"/>
              <a:gd name="T101" fmla="*/ 350552928 h 5149"/>
              <a:gd name="T102" fmla="*/ 446010398 w 4017"/>
              <a:gd name="T103" fmla="*/ 387100514 h 5149"/>
              <a:gd name="T104" fmla="*/ 488565989 w 4017"/>
              <a:gd name="T105" fmla="*/ 412423436 h 5149"/>
              <a:gd name="T106" fmla="*/ 524806820 w 4017"/>
              <a:gd name="T107" fmla="*/ 424332183 h 5149"/>
              <a:gd name="T108" fmla="*/ 539358386 w 4017"/>
              <a:gd name="T109" fmla="*/ 407358851 h 5149"/>
              <a:gd name="T110" fmla="*/ 551438539 w 4017"/>
              <a:gd name="T111" fmla="*/ 375465548 h 5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017" h="5149">
                <a:moveTo>
                  <a:pt x="2204" y="2634"/>
                </a:moveTo>
                <a:lnTo>
                  <a:pt x="2204" y="2634"/>
                </a:lnTo>
                <a:lnTo>
                  <a:pt x="2155" y="2637"/>
                </a:lnTo>
                <a:lnTo>
                  <a:pt x="2106" y="2639"/>
                </a:lnTo>
                <a:lnTo>
                  <a:pt x="2057" y="2640"/>
                </a:lnTo>
                <a:lnTo>
                  <a:pt x="2008" y="2641"/>
                </a:lnTo>
                <a:lnTo>
                  <a:pt x="1959" y="2640"/>
                </a:lnTo>
                <a:lnTo>
                  <a:pt x="1909" y="2639"/>
                </a:lnTo>
                <a:lnTo>
                  <a:pt x="1860" y="2637"/>
                </a:lnTo>
                <a:lnTo>
                  <a:pt x="1812" y="2634"/>
                </a:lnTo>
                <a:lnTo>
                  <a:pt x="1762" y="2686"/>
                </a:lnTo>
                <a:lnTo>
                  <a:pt x="1712" y="2737"/>
                </a:lnTo>
                <a:lnTo>
                  <a:pt x="1661" y="2786"/>
                </a:lnTo>
                <a:lnTo>
                  <a:pt x="1611" y="2835"/>
                </a:lnTo>
                <a:lnTo>
                  <a:pt x="1561" y="2883"/>
                </a:lnTo>
                <a:lnTo>
                  <a:pt x="1509" y="2930"/>
                </a:lnTo>
                <a:lnTo>
                  <a:pt x="1458" y="2976"/>
                </a:lnTo>
                <a:lnTo>
                  <a:pt x="1406" y="3019"/>
                </a:lnTo>
                <a:lnTo>
                  <a:pt x="1355" y="3062"/>
                </a:lnTo>
                <a:lnTo>
                  <a:pt x="1303" y="3104"/>
                </a:lnTo>
                <a:lnTo>
                  <a:pt x="1252" y="3144"/>
                </a:lnTo>
                <a:lnTo>
                  <a:pt x="1200" y="3183"/>
                </a:lnTo>
                <a:lnTo>
                  <a:pt x="1149" y="3220"/>
                </a:lnTo>
                <a:lnTo>
                  <a:pt x="1098" y="3256"/>
                </a:lnTo>
                <a:lnTo>
                  <a:pt x="1047" y="3291"/>
                </a:lnTo>
                <a:lnTo>
                  <a:pt x="997" y="3324"/>
                </a:lnTo>
                <a:lnTo>
                  <a:pt x="946" y="3355"/>
                </a:lnTo>
                <a:lnTo>
                  <a:pt x="897" y="3385"/>
                </a:lnTo>
                <a:lnTo>
                  <a:pt x="848" y="3413"/>
                </a:lnTo>
                <a:lnTo>
                  <a:pt x="799" y="3440"/>
                </a:lnTo>
                <a:lnTo>
                  <a:pt x="751" y="3464"/>
                </a:lnTo>
                <a:lnTo>
                  <a:pt x="703" y="3488"/>
                </a:lnTo>
                <a:lnTo>
                  <a:pt x="656" y="3509"/>
                </a:lnTo>
                <a:lnTo>
                  <a:pt x="610" y="3528"/>
                </a:lnTo>
                <a:lnTo>
                  <a:pt x="565" y="3546"/>
                </a:lnTo>
                <a:lnTo>
                  <a:pt x="520" y="3561"/>
                </a:lnTo>
                <a:lnTo>
                  <a:pt x="477" y="3575"/>
                </a:lnTo>
                <a:lnTo>
                  <a:pt x="433" y="3586"/>
                </a:lnTo>
                <a:lnTo>
                  <a:pt x="393" y="3596"/>
                </a:lnTo>
                <a:lnTo>
                  <a:pt x="352" y="3603"/>
                </a:lnTo>
                <a:lnTo>
                  <a:pt x="312" y="3609"/>
                </a:lnTo>
                <a:lnTo>
                  <a:pt x="274" y="3613"/>
                </a:lnTo>
                <a:lnTo>
                  <a:pt x="159" y="4747"/>
                </a:lnTo>
                <a:lnTo>
                  <a:pt x="191" y="4802"/>
                </a:lnTo>
                <a:lnTo>
                  <a:pt x="225" y="4857"/>
                </a:lnTo>
                <a:lnTo>
                  <a:pt x="261" y="4909"/>
                </a:lnTo>
                <a:lnTo>
                  <a:pt x="298" y="4960"/>
                </a:lnTo>
                <a:lnTo>
                  <a:pt x="338" y="5010"/>
                </a:lnTo>
                <a:lnTo>
                  <a:pt x="377" y="5058"/>
                </a:lnTo>
                <a:lnTo>
                  <a:pt x="419" y="5104"/>
                </a:lnTo>
                <a:lnTo>
                  <a:pt x="462" y="5149"/>
                </a:lnTo>
                <a:lnTo>
                  <a:pt x="498" y="5143"/>
                </a:lnTo>
                <a:lnTo>
                  <a:pt x="535" y="5135"/>
                </a:lnTo>
                <a:lnTo>
                  <a:pt x="572" y="5128"/>
                </a:lnTo>
                <a:lnTo>
                  <a:pt x="611" y="5119"/>
                </a:lnTo>
                <a:lnTo>
                  <a:pt x="649" y="5108"/>
                </a:lnTo>
                <a:lnTo>
                  <a:pt x="689" y="5096"/>
                </a:lnTo>
                <a:lnTo>
                  <a:pt x="728" y="5083"/>
                </a:lnTo>
                <a:lnTo>
                  <a:pt x="768" y="5068"/>
                </a:lnTo>
                <a:lnTo>
                  <a:pt x="808" y="5053"/>
                </a:lnTo>
                <a:lnTo>
                  <a:pt x="849" y="5036"/>
                </a:lnTo>
                <a:lnTo>
                  <a:pt x="890" y="5018"/>
                </a:lnTo>
                <a:lnTo>
                  <a:pt x="931" y="5000"/>
                </a:lnTo>
                <a:lnTo>
                  <a:pt x="973" y="4980"/>
                </a:lnTo>
                <a:lnTo>
                  <a:pt x="1014" y="4958"/>
                </a:lnTo>
                <a:lnTo>
                  <a:pt x="1056" y="4937"/>
                </a:lnTo>
                <a:lnTo>
                  <a:pt x="1098" y="4914"/>
                </a:lnTo>
                <a:lnTo>
                  <a:pt x="1141" y="4890"/>
                </a:lnTo>
                <a:lnTo>
                  <a:pt x="1183" y="4865"/>
                </a:lnTo>
                <a:lnTo>
                  <a:pt x="1227" y="4838"/>
                </a:lnTo>
                <a:lnTo>
                  <a:pt x="1270" y="4811"/>
                </a:lnTo>
                <a:lnTo>
                  <a:pt x="1313" y="4783"/>
                </a:lnTo>
                <a:lnTo>
                  <a:pt x="1356" y="4753"/>
                </a:lnTo>
                <a:lnTo>
                  <a:pt x="1399" y="4723"/>
                </a:lnTo>
                <a:lnTo>
                  <a:pt x="1442" y="4693"/>
                </a:lnTo>
                <a:lnTo>
                  <a:pt x="1485" y="4661"/>
                </a:lnTo>
                <a:lnTo>
                  <a:pt x="1528" y="4629"/>
                </a:lnTo>
                <a:lnTo>
                  <a:pt x="1615" y="4560"/>
                </a:lnTo>
                <a:lnTo>
                  <a:pt x="1700" y="4490"/>
                </a:lnTo>
                <a:lnTo>
                  <a:pt x="1785" y="4415"/>
                </a:lnTo>
                <a:lnTo>
                  <a:pt x="1840" y="4419"/>
                </a:lnTo>
                <a:lnTo>
                  <a:pt x="1896" y="4423"/>
                </a:lnTo>
                <a:lnTo>
                  <a:pt x="1953" y="4424"/>
                </a:lnTo>
                <a:lnTo>
                  <a:pt x="2008" y="4425"/>
                </a:lnTo>
                <a:lnTo>
                  <a:pt x="2064" y="4424"/>
                </a:lnTo>
                <a:lnTo>
                  <a:pt x="2120" y="4423"/>
                </a:lnTo>
                <a:lnTo>
                  <a:pt x="2177" y="4419"/>
                </a:lnTo>
                <a:lnTo>
                  <a:pt x="2232" y="4415"/>
                </a:lnTo>
                <a:lnTo>
                  <a:pt x="2317" y="4490"/>
                </a:lnTo>
                <a:lnTo>
                  <a:pt x="2402" y="4560"/>
                </a:lnTo>
                <a:lnTo>
                  <a:pt x="2488" y="4629"/>
                </a:lnTo>
                <a:lnTo>
                  <a:pt x="2531" y="4661"/>
                </a:lnTo>
                <a:lnTo>
                  <a:pt x="2574" y="4693"/>
                </a:lnTo>
                <a:lnTo>
                  <a:pt x="2617" y="4723"/>
                </a:lnTo>
                <a:lnTo>
                  <a:pt x="2661" y="4753"/>
                </a:lnTo>
                <a:lnTo>
                  <a:pt x="2704" y="4783"/>
                </a:lnTo>
                <a:lnTo>
                  <a:pt x="2747" y="4811"/>
                </a:lnTo>
                <a:lnTo>
                  <a:pt x="2790" y="4838"/>
                </a:lnTo>
                <a:lnTo>
                  <a:pt x="2833" y="4865"/>
                </a:lnTo>
                <a:lnTo>
                  <a:pt x="2875" y="4890"/>
                </a:lnTo>
                <a:lnTo>
                  <a:pt x="2918" y="4914"/>
                </a:lnTo>
                <a:lnTo>
                  <a:pt x="2960" y="4937"/>
                </a:lnTo>
                <a:lnTo>
                  <a:pt x="3002" y="4958"/>
                </a:lnTo>
                <a:lnTo>
                  <a:pt x="3044" y="4980"/>
                </a:lnTo>
                <a:lnTo>
                  <a:pt x="3086" y="5000"/>
                </a:lnTo>
                <a:lnTo>
                  <a:pt x="3127" y="5018"/>
                </a:lnTo>
                <a:lnTo>
                  <a:pt x="3167" y="5036"/>
                </a:lnTo>
                <a:lnTo>
                  <a:pt x="3208" y="5053"/>
                </a:lnTo>
                <a:lnTo>
                  <a:pt x="3249" y="5068"/>
                </a:lnTo>
                <a:lnTo>
                  <a:pt x="3288" y="5083"/>
                </a:lnTo>
                <a:lnTo>
                  <a:pt x="3328" y="5096"/>
                </a:lnTo>
                <a:lnTo>
                  <a:pt x="3367" y="5108"/>
                </a:lnTo>
                <a:lnTo>
                  <a:pt x="3406" y="5119"/>
                </a:lnTo>
                <a:lnTo>
                  <a:pt x="3444" y="5127"/>
                </a:lnTo>
                <a:lnTo>
                  <a:pt x="3481" y="5135"/>
                </a:lnTo>
                <a:lnTo>
                  <a:pt x="3518" y="5143"/>
                </a:lnTo>
                <a:lnTo>
                  <a:pt x="3554" y="5149"/>
                </a:lnTo>
                <a:lnTo>
                  <a:pt x="3597" y="5104"/>
                </a:lnTo>
                <a:lnTo>
                  <a:pt x="3639" y="5058"/>
                </a:lnTo>
                <a:lnTo>
                  <a:pt x="3679" y="5010"/>
                </a:lnTo>
                <a:lnTo>
                  <a:pt x="3718" y="4960"/>
                </a:lnTo>
                <a:lnTo>
                  <a:pt x="3756" y="4909"/>
                </a:lnTo>
                <a:lnTo>
                  <a:pt x="3790" y="4857"/>
                </a:lnTo>
                <a:lnTo>
                  <a:pt x="3825" y="4802"/>
                </a:lnTo>
                <a:lnTo>
                  <a:pt x="3857" y="4747"/>
                </a:lnTo>
                <a:lnTo>
                  <a:pt x="3742" y="3612"/>
                </a:lnTo>
                <a:lnTo>
                  <a:pt x="3704" y="3609"/>
                </a:lnTo>
                <a:lnTo>
                  <a:pt x="3664" y="3603"/>
                </a:lnTo>
                <a:lnTo>
                  <a:pt x="3624" y="3596"/>
                </a:lnTo>
                <a:lnTo>
                  <a:pt x="3583" y="3586"/>
                </a:lnTo>
                <a:lnTo>
                  <a:pt x="3540" y="3575"/>
                </a:lnTo>
                <a:lnTo>
                  <a:pt x="3497" y="3561"/>
                </a:lnTo>
                <a:lnTo>
                  <a:pt x="3451" y="3546"/>
                </a:lnTo>
                <a:lnTo>
                  <a:pt x="3407" y="3528"/>
                </a:lnTo>
                <a:lnTo>
                  <a:pt x="3360" y="3509"/>
                </a:lnTo>
                <a:lnTo>
                  <a:pt x="3313" y="3488"/>
                </a:lnTo>
                <a:lnTo>
                  <a:pt x="3266" y="3464"/>
                </a:lnTo>
                <a:lnTo>
                  <a:pt x="3218" y="3440"/>
                </a:lnTo>
                <a:lnTo>
                  <a:pt x="3168" y="3413"/>
                </a:lnTo>
                <a:lnTo>
                  <a:pt x="3119" y="3385"/>
                </a:lnTo>
                <a:lnTo>
                  <a:pt x="3070" y="3355"/>
                </a:lnTo>
                <a:lnTo>
                  <a:pt x="3020" y="3324"/>
                </a:lnTo>
                <a:lnTo>
                  <a:pt x="2970" y="3291"/>
                </a:lnTo>
                <a:lnTo>
                  <a:pt x="2918" y="3256"/>
                </a:lnTo>
                <a:lnTo>
                  <a:pt x="2868" y="3220"/>
                </a:lnTo>
                <a:lnTo>
                  <a:pt x="2816" y="3183"/>
                </a:lnTo>
                <a:lnTo>
                  <a:pt x="2765" y="3144"/>
                </a:lnTo>
                <a:lnTo>
                  <a:pt x="2713" y="3104"/>
                </a:lnTo>
                <a:lnTo>
                  <a:pt x="2662" y="3062"/>
                </a:lnTo>
                <a:lnTo>
                  <a:pt x="2610" y="3019"/>
                </a:lnTo>
                <a:lnTo>
                  <a:pt x="2559" y="2976"/>
                </a:lnTo>
                <a:lnTo>
                  <a:pt x="2507" y="2930"/>
                </a:lnTo>
                <a:lnTo>
                  <a:pt x="2456" y="2883"/>
                </a:lnTo>
                <a:lnTo>
                  <a:pt x="2405" y="2835"/>
                </a:lnTo>
                <a:lnTo>
                  <a:pt x="2354" y="2786"/>
                </a:lnTo>
                <a:lnTo>
                  <a:pt x="2304" y="2737"/>
                </a:lnTo>
                <a:lnTo>
                  <a:pt x="2254" y="2686"/>
                </a:lnTo>
                <a:lnTo>
                  <a:pt x="2204" y="2634"/>
                </a:lnTo>
                <a:close/>
                <a:moveTo>
                  <a:pt x="3962" y="1828"/>
                </a:moveTo>
                <a:lnTo>
                  <a:pt x="3962" y="1828"/>
                </a:lnTo>
                <a:lnTo>
                  <a:pt x="3942" y="1823"/>
                </a:lnTo>
                <a:lnTo>
                  <a:pt x="3922" y="1818"/>
                </a:lnTo>
                <a:lnTo>
                  <a:pt x="3902" y="1811"/>
                </a:lnTo>
                <a:lnTo>
                  <a:pt x="3881" y="1803"/>
                </a:lnTo>
                <a:lnTo>
                  <a:pt x="3859" y="1794"/>
                </a:lnTo>
                <a:lnTo>
                  <a:pt x="3837" y="1784"/>
                </a:lnTo>
                <a:lnTo>
                  <a:pt x="3790" y="1761"/>
                </a:lnTo>
                <a:lnTo>
                  <a:pt x="3742" y="1735"/>
                </a:lnTo>
                <a:lnTo>
                  <a:pt x="3692" y="1703"/>
                </a:lnTo>
                <a:lnTo>
                  <a:pt x="3641" y="1669"/>
                </a:lnTo>
                <a:lnTo>
                  <a:pt x="3587" y="1632"/>
                </a:lnTo>
                <a:lnTo>
                  <a:pt x="3531" y="1590"/>
                </a:lnTo>
                <a:lnTo>
                  <a:pt x="3475" y="1545"/>
                </a:lnTo>
                <a:lnTo>
                  <a:pt x="3416" y="1497"/>
                </a:lnTo>
                <a:lnTo>
                  <a:pt x="3358" y="1446"/>
                </a:lnTo>
                <a:lnTo>
                  <a:pt x="3298" y="1392"/>
                </a:lnTo>
                <a:lnTo>
                  <a:pt x="3237" y="1336"/>
                </a:lnTo>
                <a:lnTo>
                  <a:pt x="3176" y="1277"/>
                </a:lnTo>
                <a:lnTo>
                  <a:pt x="3113" y="1215"/>
                </a:lnTo>
                <a:lnTo>
                  <a:pt x="3050" y="1151"/>
                </a:lnTo>
                <a:lnTo>
                  <a:pt x="2988" y="1085"/>
                </a:lnTo>
                <a:lnTo>
                  <a:pt x="2924" y="1017"/>
                </a:lnTo>
                <a:lnTo>
                  <a:pt x="2861" y="946"/>
                </a:lnTo>
                <a:lnTo>
                  <a:pt x="2798" y="874"/>
                </a:lnTo>
                <a:lnTo>
                  <a:pt x="2735" y="801"/>
                </a:lnTo>
                <a:lnTo>
                  <a:pt x="2673" y="726"/>
                </a:lnTo>
                <a:lnTo>
                  <a:pt x="2610" y="649"/>
                </a:lnTo>
                <a:lnTo>
                  <a:pt x="2549" y="571"/>
                </a:lnTo>
                <a:lnTo>
                  <a:pt x="2489" y="492"/>
                </a:lnTo>
                <a:lnTo>
                  <a:pt x="2429" y="412"/>
                </a:lnTo>
                <a:lnTo>
                  <a:pt x="2371" y="331"/>
                </a:lnTo>
                <a:lnTo>
                  <a:pt x="2313" y="249"/>
                </a:lnTo>
                <a:lnTo>
                  <a:pt x="2257" y="167"/>
                </a:lnTo>
                <a:lnTo>
                  <a:pt x="2203" y="84"/>
                </a:lnTo>
                <a:lnTo>
                  <a:pt x="2150" y="0"/>
                </a:lnTo>
                <a:lnTo>
                  <a:pt x="1866" y="0"/>
                </a:lnTo>
                <a:lnTo>
                  <a:pt x="1814" y="84"/>
                </a:lnTo>
                <a:lnTo>
                  <a:pt x="1758" y="167"/>
                </a:lnTo>
                <a:lnTo>
                  <a:pt x="1703" y="249"/>
                </a:lnTo>
                <a:lnTo>
                  <a:pt x="1646" y="331"/>
                </a:lnTo>
                <a:lnTo>
                  <a:pt x="1587" y="412"/>
                </a:lnTo>
                <a:lnTo>
                  <a:pt x="1527" y="492"/>
                </a:lnTo>
                <a:lnTo>
                  <a:pt x="1467" y="571"/>
                </a:lnTo>
                <a:lnTo>
                  <a:pt x="1406" y="649"/>
                </a:lnTo>
                <a:lnTo>
                  <a:pt x="1344" y="726"/>
                </a:lnTo>
                <a:lnTo>
                  <a:pt x="1282" y="801"/>
                </a:lnTo>
                <a:lnTo>
                  <a:pt x="1218" y="874"/>
                </a:lnTo>
                <a:lnTo>
                  <a:pt x="1156" y="946"/>
                </a:lnTo>
                <a:lnTo>
                  <a:pt x="1092" y="1017"/>
                </a:lnTo>
                <a:lnTo>
                  <a:pt x="1029" y="1085"/>
                </a:lnTo>
                <a:lnTo>
                  <a:pt x="967" y="1151"/>
                </a:lnTo>
                <a:lnTo>
                  <a:pt x="903" y="1215"/>
                </a:lnTo>
                <a:lnTo>
                  <a:pt x="841" y="1277"/>
                </a:lnTo>
                <a:lnTo>
                  <a:pt x="780" y="1336"/>
                </a:lnTo>
                <a:lnTo>
                  <a:pt x="719" y="1392"/>
                </a:lnTo>
                <a:lnTo>
                  <a:pt x="659" y="1446"/>
                </a:lnTo>
                <a:lnTo>
                  <a:pt x="600" y="1497"/>
                </a:lnTo>
                <a:lnTo>
                  <a:pt x="541" y="1545"/>
                </a:lnTo>
                <a:lnTo>
                  <a:pt x="485" y="1590"/>
                </a:lnTo>
                <a:lnTo>
                  <a:pt x="430" y="1632"/>
                </a:lnTo>
                <a:lnTo>
                  <a:pt x="376" y="1669"/>
                </a:lnTo>
                <a:lnTo>
                  <a:pt x="324" y="1703"/>
                </a:lnTo>
                <a:lnTo>
                  <a:pt x="274" y="1735"/>
                </a:lnTo>
                <a:lnTo>
                  <a:pt x="225" y="1761"/>
                </a:lnTo>
                <a:lnTo>
                  <a:pt x="179" y="1784"/>
                </a:lnTo>
                <a:lnTo>
                  <a:pt x="157" y="1794"/>
                </a:lnTo>
                <a:lnTo>
                  <a:pt x="135" y="1803"/>
                </a:lnTo>
                <a:lnTo>
                  <a:pt x="115" y="1811"/>
                </a:lnTo>
                <a:lnTo>
                  <a:pt x="94" y="1818"/>
                </a:lnTo>
                <a:lnTo>
                  <a:pt x="74" y="1823"/>
                </a:lnTo>
                <a:lnTo>
                  <a:pt x="55" y="1828"/>
                </a:lnTo>
                <a:lnTo>
                  <a:pt x="0" y="2743"/>
                </a:lnTo>
                <a:lnTo>
                  <a:pt x="14" y="2791"/>
                </a:lnTo>
                <a:lnTo>
                  <a:pt x="31" y="2839"/>
                </a:lnTo>
                <a:lnTo>
                  <a:pt x="48" y="2886"/>
                </a:lnTo>
                <a:lnTo>
                  <a:pt x="67" y="2931"/>
                </a:lnTo>
                <a:lnTo>
                  <a:pt x="87" y="2976"/>
                </a:lnTo>
                <a:lnTo>
                  <a:pt x="109" y="3019"/>
                </a:lnTo>
                <a:lnTo>
                  <a:pt x="132" y="3062"/>
                </a:lnTo>
                <a:lnTo>
                  <a:pt x="155" y="3104"/>
                </a:lnTo>
                <a:lnTo>
                  <a:pt x="175" y="3103"/>
                </a:lnTo>
                <a:lnTo>
                  <a:pt x="194" y="3100"/>
                </a:lnTo>
                <a:lnTo>
                  <a:pt x="233" y="3093"/>
                </a:lnTo>
                <a:lnTo>
                  <a:pt x="275" y="3083"/>
                </a:lnTo>
                <a:lnTo>
                  <a:pt x="318" y="3070"/>
                </a:lnTo>
                <a:lnTo>
                  <a:pt x="363" y="3053"/>
                </a:lnTo>
                <a:lnTo>
                  <a:pt x="409" y="3035"/>
                </a:lnTo>
                <a:lnTo>
                  <a:pt x="457" y="3013"/>
                </a:lnTo>
                <a:lnTo>
                  <a:pt x="507" y="2989"/>
                </a:lnTo>
                <a:lnTo>
                  <a:pt x="557" y="2961"/>
                </a:lnTo>
                <a:lnTo>
                  <a:pt x="608" y="2931"/>
                </a:lnTo>
                <a:lnTo>
                  <a:pt x="660" y="2900"/>
                </a:lnTo>
                <a:lnTo>
                  <a:pt x="714" y="2865"/>
                </a:lnTo>
                <a:lnTo>
                  <a:pt x="768" y="2828"/>
                </a:lnTo>
                <a:lnTo>
                  <a:pt x="823" y="2789"/>
                </a:lnTo>
                <a:lnTo>
                  <a:pt x="878" y="2747"/>
                </a:lnTo>
                <a:lnTo>
                  <a:pt x="934" y="2704"/>
                </a:lnTo>
                <a:lnTo>
                  <a:pt x="992" y="2658"/>
                </a:lnTo>
                <a:lnTo>
                  <a:pt x="1048" y="2610"/>
                </a:lnTo>
                <a:lnTo>
                  <a:pt x="1106" y="2561"/>
                </a:lnTo>
                <a:lnTo>
                  <a:pt x="1163" y="2510"/>
                </a:lnTo>
                <a:lnTo>
                  <a:pt x="1222" y="2457"/>
                </a:lnTo>
                <a:lnTo>
                  <a:pt x="1279" y="2402"/>
                </a:lnTo>
                <a:lnTo>
                  <a:pt x="1337" y="2345"/>
                </a:lnTo>
                <a:lnTo>
                  <a:pt x="1394" y="2288"/>
                </a:lnTo>
                <a:lnTo>
                  <a:pt x="1452" y="2229"/>
                </a:lnTo>
                <a:lnTo>
                  <a:pt x="1509" y="2168"/>
                </a:lnTo>
                <a:lnTo>
                  <a:pt x="1566" y="2106"/>
                </a:lnTo>
                <a:lnTo>
                  <a:pt x="1622" y="2044"/>
                </a:lnTo>
                <a:lnTo>
                  <a:pt x="1677" y="1979"/>
                </a:lnTo>
                <a:lnTo>
                  <a:pt x="1732" y="1914"/>
                </a:lnTo>
                <a:lnTo>
                  <a:pt x="1786" y="1848"/>
                </a:lnTo>
                <a:lnTo>
                  <a:pt x="1839" y="1781"/>
                </a:lnTo>
                <a:lnTo>
                  <a:pt x="1924" y="1784"/>
                </a:lnTo>
                <a:lnTo>
                  <a:pt x="2008" y="1784"/>
                </a:lnTo>
                <a:lnTo>
                  <a:pt x="2093" y="1784"/>
                </a:lnTo>
                <a:lnTo>
                  <a:pt x="2177" y="1781"/>
                </a:lnTo>
                <a:lnTo>
                  <a:pt x="2230" y="1848"/>
                </a:lnTo>
                <a:lnTo>
                  <a:pt x="2284" y="1914"/>
                </a:lnTo>
                <a:lnTo>
                  <a:pt x="2339" y="1979"/>
                </a:lnTo>
                <a:lnTo>
                  <a:pt x="2395" y="2044"/>
                </a:lnTo>
                <a:lnTo>
                  <a:pt x="2451" y="2106"/>
                </a:lnTo>
                <a:lnTo>
                  <a:pt x="2507" y="2168"/>
                </a:lnTo>
                <a:lnTo>
                  <a:pt x="2565" y="2229"/>
                </a:lnTo>
                <a:lnTo>
                  <a:pt x="2622" y="2288"/>
                </a:lnTo>
                <a:lnTo>
                  <a:pt x="2680" y="2345"/>
                </a:lnTo>
                <a:lnTo>
                  <a:pt x="2737" y="2402"/>
                </a:lnTo>
                <a:lnTo>
                  <a:pt x="2795" y="2457"/>
                </a:lnTo>
                <a:lnTo>
                  <a:pt x="2852" y="2510"/>
                </a:lnTo>
                <a:lnTo>
                  <a:pt x="2911" y="2561"/>
                </a:lnTo>
                <a:lnTo>
                  <a:pt x="2967" y="2610"/>
                </a:lnTo>
                <a:lnTo>
                  <a:pt x="3025" y="2658"/>
                </a:lnTo>
                <a:lnTo>
                  <a:pt x="3082" y="2704"/>
                </a:lnTo>
                <a:lnTo>
                  <a:pt x="3137" y="2747"/>
                </a:lnTo>
                <a:lnTo>
                  <a:pt x="3194" y="2789"/>
                </a:lnTo>
                <a:lnTo>
                  <a:pt x="3249" y="2828"/>
                </a:lnTo>
                <a:lnTo>
                  <a:pt x="3303" y="2865"/>
                </a:lnTo>
                <a:lnTo>
                  <a:pt x="3357" y="2900"/>
                </a:lnTo>
                <a:lnTo>
                  <a:pt x="3408" y="2931"/>
                </a:lnTo>
                <a:lnTo>
                  <a:pt x="3460" y="2961"/>
                </a:lnTo>
                <a:lnTo>
                  <a:pt x="3510" y="2989"/>
                </a:lnTo>
                <a:lnTo>
                  <a:pt x="3559" y="3013"/>
                </a:lnTo>
                <a:lnTo>
                  <a:pt x="3607" y="3035"/>
                </a:lnTo>
                <a:lnTo>
                  <a:pt x="3654" y="3053"/>
                </a:lnTo>
                <a:lnTo>
                  <a:pt x="3698" y="3070"/>
                </a:lnTo>
                <a:lnTo>
                  <a:pt x="3741" y="3083"/>
                </a:lnTo>
                <a:lnTo>
                  <a:pt x="3783" y="3093"/>
                </a:lnTo>
                <a:lnTo>
                  <a:pt x="3823" y="3100"/>
                </a:lnTo>
                <a:lnTo>
                  <a:pt x="3842" y="3103"/>
                </a:lnTo>
                <a:lnTo>
                  <a:pt x="3861" y="3104"/>
                </a:lnTo>
                <a:lnTo>
                  <a:pt x="3885" y="3062"/>
                </a:lnTo>
                <a:lnTo>
                  <a:pt x="3908" y="3019"/>
                </a:lnTo>
                <a:lnTo>
                  <a:pt x="3929" y="2976"/>
                </a:lnTo>
                <a:lnTo>
                  <a:pt x="3950" y="2931"/>
                </a:lnTo>
                <a:lnTo>
                  <a:pt x="3968" y="2886"/>
                </a:lnTo>
                <a:lnTo>
                  <a:pt x="3986" y="2839"/>
                </a:lnTo>
                <a:lnTo>
                  <a:pt x="4002" y="2791"/>
                </a:lnTo>
                <a:lnTo>
                  <a:pt x="4017" y="2743"/>
                </a:lnTo>
                <a:lnTo>
                  <a:pt x="3962" y="1828"/>
                </a:lnTo>
                <a:close/>
              </a:path>
            </a:pathLst>
          </a:custGeom>
          <a:solidFill>
            <a:srgbClr val="C00000"/>
          </a:solidFill>
          <a:ln>
            <a:noFill/>
          </a:ln>
        </p:spPr>
        <p:txBody>
          <a:bodyPr anchor="ctr">
            <a:normAutofit/>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Arial" panose="020B0604020202020204" pitchFamily="34" charset="0"/>
              <a:ea typeface="微软雅黑" panose="020B0503020204020204" pitchFamily="34" charset="-122"/>
            </a:endParaRPr>
          </a:p>
        </p:txBody>
      </p:sp>
      <p:sp>
        <p:nvSpPr>
          <p:cNvPr id="15" name="MH_Other_3"/>
          <p:cNvSpPr/>
          <p:nvPr>
            <p:custDataLst>
              <p:tags r:id="rId2"/>
            </p:custDataLst>
          </p:nvPr>
        </p:nvSpPr>
        <p:spPr bwMode="auto">
          <a:xfrm rot="2700000">
            <a:off x="6942639" y="2789898"/>
            <a:ext cx="510363" cy="525760"/>
          </a:xfrm>
          <a:custGeom>
            <a:avLst/>
            <a:gdLst>
              <a:gd name="T0" fmla="*/ 275650506 w 4017"/>
              <a:gd name="T1" fmla="*/ 361503440 h 5149"/>
              <a:gd name="T2" fmla="*/ 241880717 w 4017"/>
              <a:gd name="T3" fmla="*/ 367663150 h 5149"/>
              <a:gd name="T4" fmla="*/ 200148806 w 4017"/>
              <a:gd name="T5" fmla="*/ 407358851 h 5149"/>
              <a:gd name="T6" fmla="*/ 157730371 w 4017"/>
              <a:gd name="T7" fmla="*/ 440757952 h 5149"/>
              <a:gd name="T8" fmla="*/ 116410301 w 4017"/>
              <a:gd name="T9" fmla="*/ 467175999 h 5149"/>
              <a:gd name="T10" fmla="*/ 77560901 w 4017"/>
              <a:gd name="T11" fmla="*/ 485380977 h 5149"/>
              <a:gd name="T12" fmla="*/ 42830275 w 4017"/>
              <a:gd name="T13" fmla="*/ 494004718 h 5149"/>
              <a:gd name="T14" fmla="*/ 30887278 w 4017"/>
              <a:gd name="T15" fmla="*/ 664832421 h 5149"/>
              <a:gd name="T16" fmla="*/ 63421547 w 4017"/>
              <a:gd name="T17" fmla="*/ 704801903 h 5149"/>
              <a:gd name="T18" fmla="*/ 89092429 w 4017"/>
              <a:gd name="T19" fmla="*/ 699189756 h 5149"/>
              <a:gd name="T20" fmla="*/ 122175694 w 4017"/>
              <a:gd name="T21" fmla="*/ 686870337 h 5149"/>
              <a:gd name="T22" fmla="*/ 156632007 w 4017"/>
              <a:gd name="T23" fmla="*/ 669349813 h 5149"/>
              <a:gd name="T24" fmla="*/ 192049528 w 4017"/>
              <a:gd name="T25" fmla="*/ 646490553 h 5149"/>
              <a:gd name="T26" fmla="*/ 245037912 w 4017"/>
              <a:gd name="T27" fmla="*/ 604331190 h 5149"/>
              <a:gd name="T28" fmla="*/ 283337944 w 4017"/>
              <a:gd name="T29" fmla="*/ 605562836 h 5149"/>
              <a:gd name="T30" fmla="*/ 329737625 w 4017"/>
              <a:gd name="T31" fmla="*/ 624178855 h 5149"/>
              <a:gd name="T32" fmla="*/ 371194851 w 4017"/>
              <a:gd name="T33" fmla="*/ 654703252 h 5149"/>
              <a:gd name="T34" fmla="*/ 406337689 w 4017"/>
              <a:gd name="T35" fmla="*/ 675782934 h 5149"/>
              <a:gd name="T36" fmla="*/ 440382162 w 4017"/>
              <a:gd name="T37" fmla="*/ 691661140 h 5149"/>
              <a:gd name="T38" fmla="*/ 472779274 w 4017"/>
              <a:gd name="T39" fmla="*/ 701790679 h 5149"/>
              <a:gd name="T40" fmla="*/ 499548149 w 4017"/>
              <a:gd name="T41" fmla="*/ 692345593 h 5149"/>
              <a:gd name="T42" fmla="*/ 529474220 w 4017"/>
              <a:gd name="T43" fmla="*/ 649775558 h 5149"/>
              <a:gd name="T44" fmla="*/ 497488948 w 4017"/>
              <a:gd name="T45" fmla="*/ 492225140 h 5149"/>
              <a:gd name="T46" fmla="*/ 461248117 w 4017"/>
              <a:gd name="T47" fmla="*/ 480316393 h 5149"/>
              <a:gd name="T48" fmla="*/ 421437880 w 4017"/>
              <a:gd name="T49" fmla="*/ 459236711 h 5149"/>
              <a:gd name="T50" fmla="*/ 379568813 w 4017"/>
              <a:gd name="T51" fmla="*/ 430355002 h 5149"/>
              <a:gd name="T52" fmla="*/ 337150379 w 4017"/>
              <a:gd name="T53" fmla="*/ 394628760 h 5149"/>
              <a:gd name="T54" fmla="*/ 302556909 w 4017"/>
              <a:gd name="T55" fmla="*/ 360545206 h 5149"/>
              <a:gd name="T56" fmla="*/ 532768942 w 4017"/>
              <a:gd name="T57" fmla="*/ 246796838 h 5149"/>
              <a:gd name="T58" fmla="*/ 499822833 w 4017"/>
              <a:gd name="T59" fmla="*/ 228454970 h 5149"/>
              <a:gd name="T60" fmla="*/ 452736999 w 4017"/>
              <a:gd name="T61" fmla="*/ 190538847 h 5149"/>
              <a:gd name="T62" fmla="*/ 401395606 w 4017"/>
              <a:gd name="T63" fmla="*/ 139208180 h 5149"/>
              <a:gd name="T64" fmla="*/ 349917056 w 4017"/>
              <a:gd name="T65" fmla="*/ 78159386 h 5149"/>
              <a:gd name="T66" fmla="*/ 302419382 w 4017"/>
              <a:gd name="T67" fmla="*/ 11498075 h 5149"/>
              <a:gd name="T68" fmla="*/ 233781439 w 4017"/>
              <a:gd name="T69" fmla="*/ 34083554 h 5149"/>
              <a:gd name="T70" fmla="*/ 184499247 w 4017"/>
              <a:gd name="T71" fmla="*/ 99375958 h 5149"/>
              <a:gd name="T72" fmla="*/ 132746013 w 4017"/>
              <a:gd name="T73" fmla="*/ 157550419 h 5149"/>
              <a:gd name="T74" fmla="*/ 82365828 w 4017"/>
              <a:gd name="T75" fmla="*/ 204911257 h 5149"/>
              <a:gd name="T76" fmla="*/ 37613508 w 4017"/>
              <a:gd name="T77" fmla="*/ 237489013 h 5149"/>
              <a:gd name="T78" fmla="*/ 12903834 w 4017"/>
              <a:gd name="T79" fmla="*/ 248850198 h 5149"/>
              <a:gd name="T80" fmla="*/ 1922045 w 4017"/>
              <a:gd name="T81" fmla="*/ 382035929 h 5149"/>
              <a:gd name="T82" fmla="*/ 18120601 w 4017"/>
              <a:gd name="T83" fmla="*/ 419130708 h 5149"/>
              <a:gd name="T84" fmla="*/ 37751035 w 4017"/>
              <a:gd name="T85" fmla="*/ 422005042 h 5149"/>
              <a:gd name="T86" fmla="*/ 76462908 w 4017"/>
              <a:gd name="T87" fmla="*/ 405305491 h 5149"/>
              <a:gd name="T88" fmla="*/ 120528333 w 4017"/>
              <a:gd name="T89" fmla="*/ 376013110 h 5149"/>
              <a:gd name="T90" fmla="*/ 167751694 w 4017"/>
              <a:gd name="T91" fmla="*/ 336317409 h 5149"/>
              <a:gd name="T92" fmla="*/ 214974685 w 4017"/>
              <a:gd name="T93" fmla="*/ 288272118 h 5149"/>
              <a:gd name="T94" fmla="*/ 252451036 w 4017"/>
              <a:gd name="T95" fmla="*/ 243785614 h 5149"/>
              <a:gd name="T96" fmla="*/ 306125944 w 4017"/>
              <a:gd name="T97" fmla="*/ 252956548 h 5149"/>
              <a:gd name="T98" fmla="*/ 352113414 w 4017"/>
              <a:gd name="T99" fmla="*/ 305108559 h 5149"/>
              <a:gd name="T100" fmla="*/ 399611088 w 4017"/>
              <a:gd name="T101" fmla="*/ 350552928 h 5149"/>
              <a:gd name="T102" fmla="*/ 446010398 w 4017"/>
              <a:gd name="T103" fmla="*/ 387100514 h 5149"/>
              <a:gd name="T104" fmla="*/ 488565989 w 4017"/>
              <a:gd name="T105" fmla="*/ 412423436 h 5149"/>
              <a:gd name="T106" fmla="*/ 524806820 w 4017"/>
              <a:gd name="T107" fmla="*/ 424332183 h 5149"/>
              <a:gd name="T108" fmla="*/ 539358386 w 4017"/>
              <a:gd name="T109" fmla="*/ 407358851 h 5149"/>
              <a:gd name="T110" fmla="*/ 551438539 w 4017"/>
              <a:gd name="T111" fmla="*/ 375465548 h 5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017" h="5149">
                <a:moveTo>
                  <a:pt x="2204" y="2634"/>
                </a:moveTo>
                <a:lnTo>
                  <a:pt x="2204" y="2634"/>
                </a:lnTo>
                <a:lnTo>
                  <a:pt x="2155" y="2637"/>
                </a:lnTo>
                <a:lnTo>
                  <a:pt x="2106" y="2639"/>
                </a:lnTo>
                <a:lnTo>
                  <a:pt x="2057" y="2640"/>
                </a:lnTo>
                <a:lnTo>
                  <a:pt x="2008" y="2641"/>
                </a:lnTo>
                <a:lnTo>
                  <a:pt x="1959" y="2640"/>
                </a:lnTo>
                <a:lnTo>
                  <a:pt x="1909" y="2639"/>
                </a:lnTo>
                <a:lnTo>
                  <a:pt x="1860" y="2637"/>
                </a:lnTo>
                <a:lnTo>
                  <a:pt x="1812" y="2634"/>
                </a:lnTo>
                <a:lnTo>
                  <a:pt x="1762" y="2686"/>
                </a:lnTo>
                <a:lnTo>
                  <a:pt x="1712" y="2737"/>
                </a:lnTo>
                <a:lnTo>
                  <a:pt x="1661" y="2786"/>
                </a:lnTo>
                <a:lnTo>
                  <a:pt x="1611" y="2835"/>
                </a:lnTo>
                <a:lnTo>
                  <a:pt x="1561" y="2883"/>
                </a:lnTo>
                <a:lnTo>
                  <a:pt x="1509" y="2930"/>
                </a:lnTo>
                <a:lnTo>
                  <a:pt x="1458" y="2976"/>
                </a:lnTo>
                <a:lnTo>
                  <a:pt x="1406" y="3019"/>
                </a:lnTo>
                <a:lnTo>
                  <a:pt x="1355" y="3062"/>
                </a:lnTo>
                <a:lnTo>
                  <a:pt x="1303" y="3104"/>
                </a:lnTo>
                <a:lnTo>
                  <a:pt x="1252" y="3144"/>
                </a:lnTo>
                <a:lnTo>
                  <a:pt x="1200" y="3183"/>
                </a:lnTo>
                <a:lnTo>
                  <a:pt x="1149" y="3220"/>
                </a:lnTo>
                <a:lnTo>
                  <a:pt x="1098" y="3256"/>
                </a:lnTo>
                <a:lnTo>
                  <a:pt x="1047" y="3291"/>
                </a:lnTo>
                <a:lnTo>
                  <a:pt x="997" y="3324"/>
                </a:lnTo>
                <a:lnTo>
                  <a:pt x="946" y="3355"/>
                </a:lnTo>
                <a:lnTo>
                  <a:pt x="897" y="3385"/>
                </a:lnTo>
                <a:lnTo>
                  <a:pt x="848" y="3413"/>
                </a:lnTo>
                <a:lnTo>
                  <a:pt x="799" y="3440"/>
                </a:lnTo>
                <a:lnTo>
                  <a:pt x="751" y="3464"/>
                </a:lnTo>
                <a:lnTo>
                  <a:pt x="703" y="3488"/>
                </a:lnTo>
                <a:lnTo>
                  <a:pt x="656" y="3509"/>
                </a:lnTo>
                <a:lnTo>
                  <a:pt x="610" y="3528"/>
                </a:lnTo>
                <a:lnTo>
                  <a:pt x="565" y="3546"/>
                </a:lnTo>
                <a:lnTo>
                  <a:pt x="520" y="3561"/>
                </a:lnTo>
                <a:lnTo>
                  <a:pt x="477" y="3575"/>
                </a:lnTo>
                <a:lnTo>
                  <a:pt x="433" y="3586"/>
                </a:lnTo>
                <a:lnTo>
                  <a:pt x="393" y="3596"/>
                </a:lnTo>
                <a:lnTo>
                  <a:pt x="352" y="3603"/>
                </a:lnTo>
                <a:lnTo>
                  <a:pt x="312" y="3609"/>
                </a:lnTo>
                <a:lnTo>
                  <a:pt x="274" y="3613"/>
                </a:lnTo>
                <a:lnTo>
                  <a:pt x="159" y="4747"/>
                </a:lnTo>
                <a:lnTo>
                  <a:pt x="191" y="4802"/>
                </a:lnTo>
                <a:lnTo>
                  <a:pt x="225" y="4857"/>
                </a:lnTo>
                <a:lnTo>
                  <a:pt x="261" y="4909"/>
                </a:lnTo>
                <a:lnTo>
                  <a:pt x="298" y="4960"/>
                </a:lnTo>
                <a:lnTo>
                  <a:pt x="338" y="5010"/>
                </a:lnTo>
                <a:lnTo>
                  <a:pt x="377" y="5058"/>
                </a:lnTo>
                <a:lnTo>
                  <a:pt x="419" y="5104"/>
                </a:lnTo>
                <a:lnTo>
                  <a:pt x="462" y="5149"/>
                </a:lnTo>
                <a:lnTo>
                  <a:pt x="498" y="5143"/>
                </a:lnTo>
                <a:lnTo>
                  <a:pt x="535" y="5135"/>
                </a:lnTo>
                <a:lnTo>
                  <a:pt x="572" y="5128"/>
                </a:lnTo>
                <a:lnTo>
                  <a:pt x="611" y="5119"/>
                </a:lnTo>
                <a:lnTo>
                  <a:pt x="649" y="5108"/>
                </a:lnTo>
                <a:lnTo>
                  <a:pt x="689" y="5096"/>
                </a:lnTo>
                <a:lnTo>
                  <a:pt x="728" y="5083"/>
                </a:lnTo>
                <a:lnTo>
                  <a:pt x="768" y="5068"/>
                </a:lnTo>
                <a:lnTo>
                  <a:pt x="808" y="5053"/>
                </a:lnTo>
                <a:lnTo>
                  <a:pt x="849" y="5036"/>
                </a:lnTo>
                <a:lnTo>
                  <a:pt x="890" y="5018"/>
                </a:lnTo>
                <a:lnTo>
                  <a:pt x="931" y="5000"/>
                </a:lnTo>
                <a:lnTo>
                  <a:pt x="973" y="4980"/>
                </a:lnTo>
                <a:lnTo>
                  <a:pt x="1014" y="4958"/>
                </a:lnTo>
                <a:lnTo>
                  <a:pt x="1056" y="4937"/>
                </a:lnTo>
                <a:lnTo>
                  <a:pt x="1098" y="4914"/>
                </a:lnTo>
                <a:lnTo>
                  <a:pt x="1141" y="4890"/>
                </a:lnTo>
                <a:lnTo>
                  <a:pt x="1183" y="4865"/>
                </a:lnTo>
                <a:lnTo>
                  <a:pt x="1227" y="4838"/>
                </a:lnTo>
                <a:lnTo>
                  <a:pt x="1270" y="4811"/>
                </a:lnTo>
                <a:lnTo>
                  <a:pt x="1313" y="4783"/>
                </a:lnTo>
                <a:lnTo>
                  <a:pt x="1356" y="4753"/>
                </a:lnTo>
                <a:lnTo>
                  <a:pt x="1399" y="4723"/>
                </a:lnTo>
                <a:lnTo>
                  <a:pt x="1442" y="4693"/>
                </a:lnTo>
                <a:lnTo>
                  <a:pt x="1485" y="4661"/>
                </a:lnTo>
                <a:lnTo>
                  <a:pt x="1528" y="4629"/>
                </a:lnTo>
                <a:lnTo>
                  <a:pt x="1615" y="4560"/>
                </a:lnTo>
                <a:lnTo>
                  <a:pt x="1700" y="4490"/>
                </a:lnTo>
                <a:lnTo>
                  <a:pt x="1785" y="4415"/>
                </a:lnTo>
                <a:lnTo>
                  <a:pt x="1840" y="4419"/>
                </a:lnTo>
                <a:lnTo>
                  <a:pt x="1896" y="4423"/>
                </a:lnTo>
                <a:lnTo>
                  <a:pt x="1953" y="4424"/>
                </a:lnTo>
                <a:lnTo>
                  <a:pt x="2008" y="4425"/>
                </a:lnTo>
                <a:lnTo>
                  <a:pt x="2064" y="4424"/>
                </a:lnTo>
                <a:lnTo>
                  <a:pt x="2120" y="4423"/>
                </a:lnTo>
                <a:lnTo>
                  <a:pt x="2177" y="4419"/>
                </a:lnTo>
                <a:lnTo>
                  <a:pt x="2232" y="4415"/>
                </a:lnTo>
                <a:lnTo>
                  <a:pt x="2317" y="4490"/>
                </a:lnTo>
                <a:lnTo>
                  <a:pt x="2402" y="4560"/>
                </a:lnTo>
                <a:lnTo>
                  <a:pt x="2488" y="4629"/>
                </a:lnTo>
                <a:lnTo>
                  <a:pt x="2531" y="4661"/>
                </a:lnTo>
                <a:lnTo>
                  <a:pt x="2574" y="4693"/>
                </a:lnTo>
                <a:lnTo>
                  <a:pt x="2617" y="4723"/>
                </a:lnTo>
                <a:lnTo>
                  <a:pt x="2661" y="4753"/>
                </a:lnTo>
                <a:lnTo>
                  <a:pt x="2704" y="4783"/>
                </a:lnTo>
                <a:lnTo>
                  <a:pt x="2747" y="4811"/>
                </a:lnTo>
                <a:lnTo>
                  <a:pt x="2790" y="4838"/>
                </a:lnTo>
                <a:lnTo>
                  <a:pt x="2833" y="4865"/>
                </a:lnTo>
                <a:lnTo>
                  <a:pt x="2875" y="4890"/>
                </a:lnTo>
                <a:lnTo>
                  <a:pt x="2918" y="4914"/>
                </a:lnTo>
                <a:lnTo>
                  <a:pt x="2960" y="4937"/>
                </a:lnTo>
                <a:lnTo>
                  <a:pt x="3002" y="4958"/>
                </a:lnTo>
                <a:lnTo>
                  <a:pt x="3044" y="4980"/>
                </a:lnTo>
                <a:lnTo>
                  <a:pt x="3086" y="5000"/>
                </a:lnTo>
                <a:lnTo>
                  <a:pt x="3127" y="5018"/>
                </a:lnTo>
                <a:lnTo>
                  <a:pt x="3167" y="5036"/>
                </a:lnTo>
                <a:lnTo>
                  <a:pt x="3208" y="5053"/>
                </a:lnTo>
                <a:lnTo>
                  <a:pt x="3249" y="5068"/>
                </a:lnTo>
                <a:lnTo>
                  <a:pt x="3288" y="5083"/>
                </a:lnTo>
                <a:lnTo>
                  <a:pt x="3328" y="5096"/>
                </a:lnTo>
                <a:lnTo>
                  <a:pt x="3367" y="5108"/>
                </a:lnTo>
                <a:lnTo>
                  <a:pt x="3406" y="5119"/>
                </a:lnTo>
                <a:lnTo>
                  <a:pt x="3444" y="5127"/>
                </a:lnTo>
                <a:lnTo>
                  <a:pt x="3481" y="5135"/>
                </a:lnTo>
                <a:lnTo>
                  <a:pt x="3518" y="5143"/>
                </a:lnTo>
                <a:lnTo>
                  <a:pt x="3554" y="5149"/>
                </a:lnTo>
                <a:lnTo>
                  <a:pt x="3597" y="5104"/>
                </a:lnTo>
                <a:lnTo>
                  <a:pt x="3639" y="5058"/>
                </a:lnTo>
                <a:lnTo>
                  <a:pt x="3679" y="5010"/>
                </a:lnTo>
                <a:lnTo>
                  <a:pt x="3718" y="4960"/>
                </a:lnTo>
                <a:lnTo>
                  <a:pt x="3756" y="4909"/>
                </a:lnTo>
                <a:lnTo>
                  <a:pt x="3790" y="4857"/>
                </a:lnTo>
                <a:lnTo>
                  <a:pt x="3825" y="4802"/>
                </a:lnTo>
                <a:lnTo>
                  <a:pt x="3857" y="4747"/>
                </a:lnTo>
                <a:lnTo>
                  <a:pt x="3742" y="3612"/>
                </a:lnTo>
                <a:lnTo>
                  <a:pt x="3704" y="3609"/>
                </a:lnTo>
                <a:lnTo>
                  <a:pt x="3664" y="3603"/>
                </a:lnTo>
                <a:lnTo>
                  <a:pt x="3624" y="3596"/>
                </a:lnTo>
                <a:lnTo>
                  <a:pt x="3583" y="3586"/>
                </a:lnTo>
                <a:lnTo>
                  <a:pt x="3540" y="3575"/>
                </a:lnTo>
                <a:lnTo>
                  <a:pt x="3497" y="3561"/>
                </a:lnTo>
                <a:lnTo>
                  <a:pt x="3451" y="3546"/>
                </a:lnTo>
                <a:lnTo>
                  <a:pt x="3407" y="3528"/>
                </a:lnTo>
                <a:lnTo>
                  <a:pt x="3360" y="3509"/>
                </a:lnTo>
                <a:lnTo>
                  <a:pt x="3313" y="3488"/>
                </a:lnTo>
                <a:lnTo>
                  <a:pt x="3266" y="3464"/>
                </a:lnTo>
                <a:lnTo>
                  <a:pt x="3218" y="3440"/>
                </a:lnTo>
                <a:lnTo>
                  <a:pt x="3168" y="3413"/>
                </a:lnTo>
                <a:lnTo>
                  <a:pt x="3119" y="3385"/>
                </a:lnTo>
                <a:lnTo>
                  <a:pt x="3070" y="3355"/>
                </a:lnTo>
                <a:lnTo>
                  <a:pt x="3020" y="3324"/>
                </a:lnTo>
                <a:lnTo>
                  <a:pt x="2970" y="3291"/>
                </a:lnTo>
                <a:lnTo>
                  <a:pt x="2918" y="3256"/>
                </a:lnTo>
                <a:lnTo>
                  <a:pt x="2868" y="3220"/>
                </a:lnTo>
                <a:lnTo>
                  <a:pt x="2816" y="3183"/>
                </a:lnTo>
                <a:lnTo>
                  <a:pt x="2765" y="3144"/>
                </a:lnTo>
                <a:lnTo>
                  <a:pt x="2713" y="3104"/>
                </a:lnTo>
                <a:lnTo>
                  <a:pt x="2662" y="3062"/>
                </a:lnTo>
                <a:lnTo>
                  <a:pt x="2610" y="3019"/>
                </a:lnTo>
                <a:lnTo>
                  <a:pt x="2559" y="2976"/>
                </a:lnTo>
                <a:lnTo>
                  <a:pt x="2507" y="2930"/>
                </a:lnTo>
                <a:lnTo>
                  <a:pt x="2456" y="2883"/>
                </a:lnTo>
                <a:lnTo>
                  <a:pt x="2405" y="2835"/>
                </a:lnTo>
                <a:lnTo>
                  <a:pt x="2354" y="2786"/>
                </a:lnTo>
                <a:lnTo>
                  <a:pt x="2304" y="2737"/>
                </a:lnTo>
                <a:lnTo>
                  <a:pt x="2254" y="2686"/>
                </a:lnTo>
                <a:lnTo>
                  <a:pt x="2204" y="2634"/>
                </a:lnTo>
                <a:close/>
                <a:moveTo>
                  <a:pt x="3962" y="1828"/>
                </a:moveTo>
                <a:lnTo>
                  <a:pt x="3962" y="1828"/>
                </a:lnTo>
                <a:lnTo>
                  <a:pt x="3942" y="1823"/>
                </a:lnTo>
                <a:lnTo>
                  <a:pt x="3922" y="1818"/>
                </a:lnTo>
                <a:lnTo>
                  <a:pt x="3902" y="1811"/>
                </a:lnTo>
                <a:lnTo>
                  <a:pt x="3881" y="1803"/>
                </a:lnTo>
                <a:lnTo>
                  <a:pt x="3859" y="1794"/>
                </a:lnTo>
                <a:lnTo>
                  <a:pt x="3837" y="1784"/>
                </a:lnTo>
                <a:lnTo>
                  <a:pt x="3790" y="1761"/>
                </a:lnTo>
                <a:lnTo>
                  <a:pt x="3742" y="1735"/>
                </a:lnTo>
                <a:lnTo>
                  <a:pt x="3692" y="1703"/>
                </a:lnTo>
                <a:lnTo>
                  <a:pt x="3641" y="1669"/>
                </a:lnTo>
                <a:lnTo>
                  <a:pt x="3587" y="1632"/>
                </a:lnTo>
                <a:lnTo>
                  <a:pt x="3531" y="1590"/>
                </a:lnTo>
                <a:lnTo>
                  <a:pt x="3475" y="1545"/>
                </a:lnTo>
                <a:lnTo>
                  <a:pt x="3416" y="1497"/>
                </a:lnTo>
                <a:lnTo>
                  <a:pt x="3358" y="1446"/>
                </a:lnTo>
                <a:lnTo>
                  <a:pt x="3298" y="1392"/>
                </a:lnTo>
                <a:lnTo>
                  <a:pt x="3237" y="1336"/>
                </a:lnTo>
                <a:lnTo>
                  <a:pt x="3176" y="1277"/>
                </a:lnTo>
                <a:lnTo>
                  <a:pt x="3113" y="1215"/>
                </a:lnTo>
                <a:lnTo>
                  <a:pt x="3050" y="1151"/>
                </a:lnTo>
                <a:lnTo>
                  <a:pt x="2988" y="1085"/>
                </a:lnTo>
                <a:lnTo>
                  <a:pt x="2924" y="1017"/>
                </a:lnTo>
                <a:lnTo>
                  <a:pt x="2861" y="946"/>
                </a:lnTo>
                <a:lnTo>
                  <a:pt x="2798" y="874"/>
                </a:lnTo>
                <a:lnTo>
                  <a:pt x="2735" y="801"/>
                </a:lnTo>
                <a:lnTo>
                  <a:pt x="2673" y="726"/>
                </a:lnTo>
                <a:lnTo>
                  <a:pt x="2610" y="649"/>
                </a:lnTo>
                <a:lnTo>
                  <a:pt x="2549" y="571"/>
                </a:lnTo>
                <a:lnTo>
                  <a:pt x="2489" y="492"/>
                </a:lnTo>
                <a:lnTo>
                  <a:pt x="2429" y="412"/>
                </a:lnTo>
                <a:lnTo>
                  <a:pt x="2371" y="331"/>
                </a:lnTo>
                <a:lnTo>
                  <a:pt x="2313" y="249"/>
                </a:lnTo>
                <a:lnTo>
                  <a:pt x="2257" y="167"/>
                </a:lnTo>
                <a:lnTo>
                  <a:pt x="2203" y="84"/>
                </a:lnTo>
                <a:lnTo>
                  <a:pt x="2150" y="0"/>
                </a:lnTo>
                <a:lnTo>
                  <a:pt x="1866" y="0"/>
                </a:lnTo>
                <a:lnTo>
                  <a:pt x="1814" y="84"/>
                </a:lnTo>
                <a:lnTo>
                  <a:pt x="1758" y="167"/>
                </a:lnTo>
                <a:lnTo>
                  <a:pt x="1703" y="249"/>
                </a:lnTo>
                <a:lnTo>
                  <a:pt x="1646" y="331"/>
                </a:lnTo>
                <a:lnTo>
                  <a:pt x="1587" y="412"/>
                </a:lnTo>
                <a:lnTo>
                  <a:pt x="1527" y="492"/>
                </a:lnTo>
                <a:lnTo>
                  <a:pt x="1467" y="571"/>
                </a:lnTo>
                <a:lnTo>
                  <a:pt x="1406" y="649"/>
                </a:lnTo>
                <a:lnTo>
                  <a:pt x="1344" y="726"/>
                </a:lnTo>
                <a:lnTo>
                  <a:pt x="1282" y="801"/>
                </a:lnTo>
                <a:lnTo>
                  <a:pt x="1218" y="874"/>
                </a:lnTo>
                <a:lnTo>
                  <a:pt x="1156" y="946"/>
                </a:lnTo>
                <a:lnTo>
                  <a:pt x="1092" y="1017"/>
                </a:lnTo>
                <a:lnTo>
                  <a:pt x="1029" y="1085"/>
                </a:lnTo>
                <a:lnTo>
                  <a:pt x="967" y="1151"/>
                </a:lnTo>
                <a:lnTo>
                  <a:pt x="903" y="1215"/>
                </a:lnTo>
                <a:lnTo>
                  <a:pt x="841" y="1277"/>
                </a:lnTo>
                <a:lnTo>
                  <a:pt x="780" y="1336"/>
                </a:lnTo>
                <a:lnTo>
                  <a:pt x="719" y="1392"/>
                </a:lnTo>
                <a:lnTo>
                  <a:pt x="659" y="1446"/>
                </a:lnTo>
                <a:lnTo>
                  <a:pt x="600" y="1497"/>
                </a:lnTo>
                <a:lnTo>
                  <a:pt x="541" y="1545"/>
                </a:lnTo>
                <a:lnTo>
                  <a:pt x="485" y="1590"/>
                </a:lnTo>
                <a:lnTo>
                  <a:pt x="430" y="1632"/>
                </a:lnTo>
                <a:lnTo>
                  <a:pt x="376" y="1669"/>
                </a:lnTo>
                <a:lnTo>
                  <a:pt x="324" y="1703"/>
                </a:lnTo>
                <a:lnTo>
                  <a:pt x="274" y="1735"/>
                </a:lnTo>
                <a:lnTo>
                  <a:pt x="225" y="1761"/>
                </a:lnTo>
                <a:lnTo>
                  <a:pt x="179" y="1784"/>
                </a:lnTo>
                <a:lnTo>
                  <a:pt x="157" y="1794"/>
                </a:lnTo>
                <a:lnTo>
                  <a:pt x="135" y="1803"/>
                </a:lnTo>
                <a:lnTo>
                  <a:pt x="115" y="1811"/>
                </a:lnTo>
                <a:lnTo>
                  <a:pt x="94" y="1818"/>
                </a:lnTo>
                <a:lnTo>
                  <a:pt x="74" y="1823"/>
                </a:lnTo>
                <a:lnTo>
                  <a:pt x="55" y="1828"/>
                </a:lnTo>
                <a:lnTo>
                  <a:pt x="0" y="2743"/>
                </a:lnTo>
                <a:lnTo>
                  <a:pt x="14" y="2791"/>
                </a:lnTo>
                <a:lnTo>
                  <a:pt x="31" y="2839"/>
                </a:lnTo>
                <a:lnTo>
                  <a:pt x="48" y="2886"/>
                </a:lnTo>
                <a:lnTo>
                  <a:pt x="67" y="2931"/>
                </a:lnTo>
                <a:lnTo>
                  <a:pt x="87" y="2976"/>
                </a:lnTo>
                <a:lnTo>
                  <a:pt x="109" y="3019"/>
                </a:lnTo>
                <a:lnTo>
                  <a:pt x="132" y="3062"/>
                </a:lnTo>
                <a:lnTo>
                  <a:pt x="155" y="3104"/>
                </a:lnTo>
                <a:lnTo>
                  <a:pt x="175" y="3103"/>
                </a:lnTo>
                <a:lnTo>
                  <a:pt x="194" y="3100"/>
                </a:lnTo>
                <a:lnTo>
                  <a:pt x="233" y="3093"/>
                </a:lnTo>
                <a:lnTo>
                  <a:pt x="275" y="3083"/>
                </a:lnTo>
                <a:lnTo>
                  <a:pt x="318" y="3070"/>
                </a:lnTo>
                <a:lnTo>
                  <a:pt x="363" y="3053"/>
                </a:lnTo>
                <a:lnTo>
                  <a:pt x="409" y="3035"/>
                </a:lnTo>
                <a:lnTo>
                  <a:pt x="457" y="3013"/>
                </a:lnTo>
                <a:lnTo>
                  <a:pt x="507" y="2989"/>
                </a:lnTo>
                <a:lnTo>
                  <a:pt x="557" y="2961"/>
                </a:lnTo>
                <a:lnTo>
                  <a:pt x="608" y="2931"/>
                </a:lnTo>
                <a:lnTo>
                  <a:pt x="660" y="2900"/>
                </a:lnTo>
                <a:lnTo>
                  <a:pt x="714" y="2865"/>
                </a:lnTo>
                <a:lnTo>
                  <a:pt x="768" y="2828"/>
                </a:lnTo>
                <a:lnTo>
                  <a:pt x="823" y="2789"/>
                </a:lnTo>
                <a:lnTo>
                  <a:pt x="878" y="2747"/>
                </a:lnTo>
                <a:lnTo>
                  <a:pt x="934" y="2704"/>
                </a:lnTo>
                <a:lnTo>
                  <a:pt x="992" y="2658"/>
                </a:lnTo>
                <a:lnTo>
                  <a:pt x="1048" y="2610"/>
                </a:lnTo>
                <a:lnTo>
                  <a:pt x="1106" y="2561"/>
                </a:lnTo>
                <a:lnTo>
                  <a:pt x="1163" y="2510"/>
                </a:lnTo>
                <a:lnTo>
                  <a:pt x="1222" y="2457"/>
                </a:lnTo>
                <a:lnTo>
                  <a:pt x="1279" y="2402"/>
                </a:lnTo>
                <a:lnTo>
                  <a:pt x="1337" y="2345"/>
                </a:lnTo>
                <a:lnTo>
                  <a:pt x="1394" y="2288"/>
                </a:lnTo>
                <a:lnTo>
                  <a:pt x="1452" y="2229"/>
                </a:lnTo>
                <a:lnTo>
                  <a:pt x="1509" y="2168"/>
                </a:lnTo>
                <a:lnTo>
                  <a:pt x="1566" y="2106"/>
                </a:lnTo>
                <a:lnTo>
                  <a:pt x="1622" y="2044"/>
                </a:lnTo>
                <a:lnTo>
                  <a:pt x="1677" y="1979"/>
                </a:lnTo>
                <a:lnTo>
                  <a:pt x="1732" y="1914"/>
                </a:lnTo>
                <a:lnTo>
                  <a:pt x="1786" y="1848"/>
                </a:lnTo>
                <a:lnTo>
                  <a:pt x="1839" y="1781"/>
                </a:lnTo>
                <a:lnTo>
                  <a:pt x="1924" y="1784"/>
                </a:lnTo>
                <a:lnTo>
                  <a:pt x="2008" y="1784"/>
                </a:lnTo>
                <a:lnTo>
                  <a:pt x="2093" y="1784"/>
                </a:lnTo>
                <a:lnTo>
                  <a:pt x="2177" y="1781"/>
                </a:lnTo>
                <a:lnTo>
                  <a:pt x="2230" y="1848"/>
                </a:lnTo>
                <a:lnTo>
                  <a:pt x="2284" y="1914"/>
                </a:lnTo>
                <a:lnTo>
                  <a:pt x="2339" y="1979"/>
                </a:lnTo>
                <a:lnTo>
                  <a:pt x="2395" y="2044"/>
                </a:lnTo>
                <a:lnTo>
                  <a:pt x="2451" y="2106"/>
                </a:lnTo>
                <a:lnTo>
                  <a:pt x="2507" y="2168"/>
                </a:lnTo>
                <a:lnTo>
                  <a:pt x="2565" y="2229"/>
                </a:lnTo>
                <a:lnTo>
                  <a:pt x="2622" y="2288"/>
                </a:lnTo>
                <a:lnTo>
                  <a:pt x="2680" y="2345"/>
                </a:lnTo>
                <a:lnTo>
                  <a:pt x="2737" y="2402"/>
                </a:lnTo>
                <a:lnTo>
                  <a:pt x="2795" y="2457"/>
                </a:lnTo>
                <a:lnTo>
                  <a:pt x="2852" y="2510"/>
                </a:lnTo>
                <a:lnTo>
                  <a:pt x="2911" y="2561"/>
                </a:lnTo>
                <a:lnTo>
                  <a:pt x="2967" y="2610"/>
                </a:lnTo>
                <a:lnTo>
                  <a:pt x="3025" y="2658"/>
                </a:lnTo>
                <a:lnTo>
                  <a:pt x="3082" y="2704"/>
                </a:lnTo>
                <a:lnTo>
                  <a:pt x="3137" y="2747"/>
                </a:lnTo>
                <a:lnTo>
                  <a:pt x="3194" y="2789"/>
                </a:lnTo>
                <a:lnTo>
                  <a:pt x="3249" y="2828"/>
                </a:lnTo>
                <a:lnTo>
                  <a:pt x="3303" y="2865"/>
                </a:lnTo>
                <a:lnTo>
                  <a:pt x="3357" y="2900"/>
                </a:lnTo>
                <a:lnTo>
                  <a:pt x="3408" y="2931"/>
                </a:lnTo>
                <a:lnTo>
                  <a:pt x="3460" y="2961"/>
                </a:lnTo>
                <a:lnTo>
                  <a:pt x="3510" y="2989"/>
                </a:lnTo>
                <a:lnTo>
                  <a:pt x="3559" y="3013"/>
                </a:lnTo>
                <a:lnTo>
                  <a:pt x="3607" y="3035"/>
                </a:lnTo>
                <a:lnTo>
                  <a:pt x="3654" y="3053"/>
                </a:lnTo>
                <a:lnTo>
                  <a:pt x="3698" y="3070"/>
                </a:lnTo>
                <a:lnTo>
                  <a:pt x="3741" y="3083"/>
                </a:lnTo>
                <a:lnTo>
                  <a:pt x="3783" y="3093"/>
                </a:lnTo>
                <a:lnTo>
                  <a:pt x="3823" y="3100"/>
                </a:lnTo>
                <a:lnTo>
                  <a:pt x="3842" y="3103"/>
                </a:lnTo>
                <a:lnTo>
                  <a:pt x="3861" y="3104"/>
                </a:lnTo>
                <a:lnTo>
                  <a:pt x="3885" y="3062"/>
                </a:lnTo>
                <a:lnTo>
                  <a:pt x="3908" y="3019"/>
                </a:lnTo>
                <a:lnTo>
                  <a:pt x="3929" y="2976"/>
                </a:lnTo>
                <a:lnTo>
                  <a:pt x="3950" y="2931"/>
                </a:lnTo>
                <a:lnTo>
                  <a:pt x="3968" y="2886"/>
                </a:lnTo>
                <a:lnTo>
                  <a:pt x="3986" y="2839"/>
                </a:lnTo>
                <a:lnTo>
                  <a:pt x="4002" y="2791"/>
                </a:lnTo>
                <a:lnTo>
                  <a:pt x="4017" y="2743"/>
                </a:lnTo>
                <a:lnTo>
                  <a:pt x="3962" y="1828"/>
                </a:lnTo>
                <a:close/>
              </a:path>
            </a:pathLst>
          </a:custGeom>
          <a:solidFill>
            <a:srgbClr val="C00000"/>
          </a:solidFill>
          <a:ln>
            <a:noFill/>
          </a:ln>
        </p:spPr>
        <p:txBody>
          <a:bodyPr anchor="ctr">
            <a:normAutofit/>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Arial" panose="020B0604020202020204" pitchFamily="34" charset="0"/>
              <a:ea typeface="微软雅黑" panose="020B0503020204020204" pitchFamily="34" charset="-122"/>
            </a:endParaRPr>
          </a:p>
        </p:txBody>
      </p:sp>
      <p:sp>
        <p:nvSpPr>
          <p:cNvPr id="16" name="MH_Other_4"/>
          <p:cNvSpPr/>
          <p:nvPr>
            <p:custDataLst>
              <p:tags r:id="rId3"/>
            </p:custDataLst>
          </p:nvPr>
        </p:nvSpPr>
        <p:spPr bwMode="auto">
          <a:xfrm rot="18900000" flipH="1">
            <a:off x="4544779" y="3569246"/>
            <a:ext cx="678683" cy="394320"/>
          </a:xfrm>
          <a:custGeom>
            <a:avLst/>
            <a:gdLst>
              <a:gd name="T0" fmla="*/ 275650506 w 4017"/>
              <a:gd name="T1" fmla="*/ 361503440 h 5149"/>
              <a:gd name="T2" fmla="*/ 241880717 w 4017"/>
              <a:gd name="T3" fmla="*/ 367663150 h 5149"/>
              <a:gd name="T4" fmla="*/ 200148806 w 4017"/>
              <a:gd name="T5" fmla="*/ 407358851 h 5149"/>
              <a:gd name="T6" fmla="*/ 157730371 w 4017"/>
              <a:gd name="T7" fmla="*/ 440757952 h 5149"/>
              <a:gd name="T8" fmla="*/ 116410301 w 4017"/>
              <a:gd name="T9" fmla="*/ 467175999 h 5149"/>
              <a:gd name="T10" fmla="*/ 77560901 w 4017"/>
              <a:gd name="T11" fmla="*/ 485380977 h 5149"/>
              <a:gd name="T12" fmla="*/ 42830275 w 4017"/>
              <a:gd name="T13" fmla="*/ 494004718 h 5149"/>
              <a:gd name="T14" fmla="*/ 30887278 w 4017"/>
              <a:gd name="T15" fmla="*/ 664832421 h 5149"/>
              <a:gd name="T16" fmla="*/ 63421547 w 4017"/>
              <a:gd name="T17" fmla="*/ 704801903 h 5149"/>
              <a:gd name="T18" fmla="*/ 89092429 w 4017"/>
              <a:gd name="T19" fmla="*/ 699189756 h 5149"/>
              <a:gd name="T20" fmla="*/ 122175694 w 4017"/>
              <a:gd name="T21" fmla="*/ 686870337 h 5149"/>
              <a:gd name="T22" fmla="*/ 156632007 w 4017"/>
              <a:gd name="T23" fmla="*/ 669349813 h 5149"/>
              <a:gd name="T24" fmla="*/ 192049528 w 4017"/>
              <a:gd name="T25" fmla="*/ 646490553 h 5149"/>
              <a:gd name="T26" fmla="*/ 245037912 w 4017"/>
              <a:gd name="T27" fmla="*/ 604331190 h 5149"/>
              <a:gd name="T28" fmla="*/ 283337944 w 4017"/>
              <a:gd name="T29" fmla="*/ 605562836 h 5149"/>
              <a:gd name="T30" fmla="*/ 329737625 w 4017"/>
              <a:gd name="T31" fmla="*/ 624178855 h 5149"/>
              <a:gd name="T32" fmla="*/ 371194851 w 4017"/>
              <a:gd name="T33" fmla="*/ 654703252 h 5149"/>
              <a:gd name="T34" fmla="*/ 406337689 w 4017"/>
              <a:gd name="T35" fmla="*/ 675782934 h 5149"/>
              <a:gd name="T36" fmla="*/ 440382162 w 4017"/>
              <a:gd name="T37" fmla="*/ 691661140 h 5149"/>
              <a:gd name="T38" fmla="*/ 472779274 w 4017"/>
              <a:gd name="T39" fmla="*/ 701790679 h 5149"/>
              <a:gd name="T40" fmla="*/ 499548149 w 4017"/>
              <a:gd name="T41" fmla="*/ 692345593 h 5149"/>
              <a:gd name="T42" fmla="*/ 529474220 w 4017"/>
              <a:gd name="T43" fmla="*/ 649775558 h 5149"/>
              <a:gd name="T44" fmla="*/ 497488948 w 4017"/>
              <a:gd name="T45" fmla="*/ 492225140 h 5149"/>
              <a:gd name="T46" fmla="*/ 461248117 w 4017"/>
              <a:gd name="T47" fmla="*/ 480316393 h 5149"/>
              <a:gd name="T48" fmla="*/ 421437880 w 4017"/>
              <a:gd name="T49" fmla="*/ 459236711 h 5149"/>
              <a:gd name="T50" fmla="*/ 379568813 w 4017"/>
              <a:gd name="T51" fmla="*/ 430355002 h 5149"/>
              <a:gd name="T52" fmla="*/ 337150379 w 4017"/>
              <a:gd name="T53" fmla="*/ 394628760 h 5149"/>
              <a:gd name="T54" fmla="*/ 302556909 w 4017"/>
              <a:gd name="T55" fmla="*/ 360545206 h 5149"/>
              <a:gd name="T56" fmla="*/ 532768942 w 4017"/>
              <a:gd name="T57" fmla="*/ 246796838 h 5149"/>
              <a:gd name="T58" fmla="*/ 499822833 w 4017"/>
              <a:gd name="T59" fmla="*/ 228454970 h 5149"/>
              <a:gd name="T60" fmla="*/ 452736999 w 4017"/>
              <a:gd name="T61" fmla="*/ 190538847 h 5149"/>
              <a:gd name="T62" fmla="*/ 401395606 w 4017"/>
              <a:gd name="T63" fmla="*/ 139208180 h 5149"/>
              <a:gd name="T64" fmla="*/ 349917056 w 4017"/>
              <a:gd name="T65" fmla="*/ 78159386 h 5149"/>
              <a:gd name="T66" fmla="*/ 302419382 w 4017"/>
              <a:gd name="T67" fmla="*/ 11498075 h 5149"/>
              <a:gd name="T68" fmla="*/ 233781439 w 4017"/>
              <a:gd name="T69" fmla="*/ 34083554 h 5149"/>
              <a:gd name="T70" fmla="*/ 184499247 w 4017"/>
              <a:gd name="T71" fmla="*/ 99375958 h 5149"/>
              <a:gd name="T72" fmla="*/ 132746013 w 4017"/>
              <a:gd name="T73" fmla="*/ 157550419 h 5149"/>
              <a:gd name="T74" fmla="*/ 82365828 w 4017"/>
              <a:gd name="T75" fmla="*/ 204911257 h 5149"/>
              <a:gd name="T76" fmla="*/ 37613508 w 4017"/>
              <a:gd name="T77" fmla="*/ 237489013 h 5149"/>
              <a:gd name="T78" fmla="*/ 12903834 w 4017"/>
              <a:gd name="T79" fmla="*/ 248850198 h 5149"/>
              <a:gd name="T80" fmla="*/ 1922045 w 4017"/>
              <a:gd name="T81" fmla="*/ 382035929 h 5149"/>
              <a:gd name="T82" fmla="*/ 18120601 w 4017"/>
              <a:gd name="T83" fmla="*/ 419130708 h 5149"/>
              <a:gd name="T84" fmla="*/ 37751035 w 4017"/>
              <a:gd name="T85" fmla="*/ 422005042 h 5149"/>
              <a:gd name="T86" fmla="*/ 76462908 w 4017"/>
              <a:gd name="T87" fmla="*/ 405305491 h 5149"/>
              <a:gd name="T88" fmla="*/ 120528333 w 4017"/>
              <a:gd name="T89" fmla="*/ 376013110 h 5149"/>
              <a:gd name="T90" fmla="*/ 167751694 w 4017"/>
              <a:gd name="T91" fmla="*/ 336317409 h 5149"/>
              <a:gd name="T92" fmla="*/ 214974685 w 4017"/>
              <a:gd name="T93" fmla="*/ 288272118 h 5149"/>
              <a:gd name="T94" fmla="*/ 252451036 w 4017"/>
              <a:gd name="T95" fmla="*/ 243785614 h 5149"/>
              <a:gd name="T96" fmla="*/ 306125944 w 4017"/>
              <a:gd name="T97" fmla="*/ 252956548 h 5149"/>
              <a:gd name="T98" fmla="*/ 352113414 w 4017"/>
              <a:gd name="T99" fmla="*/ 305108559 h 5149"/>
              <a:gd name="T100" fmla="*/ 399611088 w 4017"/>
              <a:gd name="T101" fmla="*/ 350552928 h 5149"/>
              <a:gd name="T102" fmla="*/ 446010398 w 4017"/>
              <a:gd name="T103" fmla="*/ 387100514 h 5149"/>
              <a:gd name="T104" fmla="*/ 488565989 w 4017"/>
              <a:gd name="T105" fmla="*/ 412423436 h 5149"/>
              <a:gd name="T106" fmla="*/ 524806820 w 4017"/>
              <a:gd name="T107" fmla="*/ 424332183 h 5149"/>
              <a:gd name="T108" fmla="*/ 539358386 w 4017"/>
              <a:gd name="T109" fmla="*/ 407358851 h 5149"/>
              <a:gd name="T110" fmla="*/ 551438539 w 4017"/>
              <a:gd name="T111" fmla="*/ 375465548 h 5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017" h="5149">
                <a:moveTo>
                  <a:pt x="2204" y="2634"/>
                </a:moveTo>
                <a:lnTo>
                  <a:pt x="2204" y="2634"/>
                </a:lnTo>
                <a:lnTo>
                  <a:pt x="2155" y="2637"/>
                </a:lnTo>
                <a:lnTo>
                  <a:pt x="2106" y="2639"/>
                </a:lnTo>
                <a:lnTo>
                  <a:pt x="2057" y="2640"/>
                </a:lnTo>
                <a:lnTo>
                  <a:pt x="2008" y="2641"/>
                </a:lnTo>
                <a:lnTo>
                  <a:pt x="1959" y="2640"/>
                </a:lnTo>
                <a:lnTo>
                  <a:pt x="1909" y="2639"/>
                </a:lnTo>
                <a:lnTo>
                  <a:pt x="1860" y="2637"/>
                </a:lnTo>
                <a:lnTo>
                  <a:pt x="1812" y="2634"/>
                </a:lnTo>
                <a:lnTo>
                  <a:pt x="1762" y="2686"/>
                </a:lnTo>
                <a:lnTo>
                  <a:pt x="1712" y="2737"/>
                </a:lnTo>
                <a:lnTo>
                  <a:pt x="1661" y="2786"/>
                </a:lnTo>
                <a:lnTo>
                  <a:pt x="1611" y="2835"/>
                </a:lnTo>
                <a:lnTo>
                  <a:pt x="1561" y="2883"/>
                </a:lnTo>
                <a:lnTo>
                  <a:pt x="1509" y="2930"/>
                </a:lnTo>
                <a:lnTo>
                  <a:pt x="1458" y="2976"/>
                </a:lnTo>
                <a:lnTo>
                  <a:pt x="1406" y="3019"/>
                </a:lnTo>
                <a:lnTo>
                  <a:pt x="1355" y="3062"/>
                </a:lnTo>
                <a:lnTo>
                  <a:pt x="1303" y="3104"/>
                </a:lnTo>
                <a:lnTo>
                  <a:pt x="1252" y="3144"/>
                </a:lnTo>
                <a:lnTo>
                  <a:pt x="1200" y="3183"/>
                </a:lnTo>
                <a:lnTo>
                  <a:pt x="1149" y="3220"/>
                </a:lnTo>
                <a:lnTo>
                  <a:pt x="1098" y="3256"/>
                </a:lnTo>
                <a:lnTo>
                  <a:pt x="1047" y="3291"/>
                </a:lnTo>
                <a:lnTo>
                  <a:pt x="997" y="3324"/>
                </a:lnTo>
                <a:lnTo>
                  <a:pt x="946" y="3355"/>
                </a:lnTo>
                <a:lnTo>
                  <a:pt x="897" y="3385"/>
                </a:lnTo>
                <a:lnTo>
                  <a:pt x="848" y="3413"/>
                </a:lnTo>
                <a:lnTo>
                  <a:pt x="799" y="3440"/>
                </a:lnTo>
                <a:lnTo>
                  <a:pt x="751" y="3464"/>
                </a:lnTo>
                <a:lnTo>
                  <a:pt x="703" y="3488"/>
                </a:lnTo>
                <a:lnTo>
                  <a:pt x="656" y="3509"/>
                </a:lnTo>
                <a:lnTo>
                  <a:pt x="610" y="3528"/>
                </a:lnTo>
                <a:lnTo>
                  <a:pt x="565" y="3546"/>
                </a:lnTo>
                <a:lnTo>
                  <a:pt x="520" y="3561"/>
                </a:lnTo>
                <a:lnTo>
                  <a:pt x="477" y="3575"/>
                </a:lnTo>
                <a:lnTo>
                  <a:pt x="433" y="3586"/>
                </a:lnTo>
                <a:lnTo>
                  <a:pt x="393" y="3596"/>
                </a:lnTo>
                <a:lnTo>
                  <a:pt x="352" y="3603"/>
                </a:lnTo>
                <a:lnTo>
                  <a:pt x="312" y="3609"/>
                </a:lnTo>
                <a:lnTo>
                  <a:pt x="274" y="3613"/>
                </a:lnTo>
                <a:lnTo>
                  <a:pt x="159" y="4747"/>
                </a:lnTo>
                <a:lnTo>
                  <a:pt x="191" y="4802"/>
                </a:lnTo>
                <a:lnTo>
                  <a:pt x="225" y="4857"/>
                </a:lnTo>
                <a:lnTo>
                  <a:pt x="261" y="4909"/>
                </a:lnTo>
                <a:lnTo>
                  <a:pt x="298" y="4960"/>
                </a:lnTo>
                <a:lnTo>
                  <a:pt x="338" y="5010"/>
                </a:lnTo>
                <a:lnTo>
                  <a:pt x="377" y="5058"/>
                </a:lnTo>
                <a:lnTo>
                  <a:pt x="419" y="5104"/>
                </a:lnTo>
                <a:lnTo>
                  <a:pt x="462" y="5149"/>
                </a:lnTo>
                <a:lnTo>
                  <a:pt x="498" y="5143"/>
                </a:lnTo>
                <a:lnTo>
                  <a:pt x="535" y="5135"/>
                </a:lnTo>
                <a:lnTo>
                  <a:pt x="572" y="5128"/>
                </a:lnTo>
                <a:lnTo>
                  <a:pt x="611" y="5119"/>
                </a:lnTo>
                <a:lnTo>
                  <a:pt x="649" y="5108"/>
                </a:lnTo>
                <a:lnTo>
                  <a:pt x="689" y="5096"/>
                </a:lnTo>
                <a:lnTo>
                  <a:pt x="728" y="5083"/>
                </a:lnTo>
                <a:lnTo>
                  <a:pt x="768" y="5068"/>
                </a:lnTo>
                <a:lnTo>
                  <a:pt x="808" y="5053"/>
                </a:lnTo>
                <a:lnTo>
                  <a:pt x="849" y="5036"/>
                </a:lnTo>
                <a:lnTo>
                  <a:pt x="890" y="5018"/>
                </a:lnTo>
                <a:lnTo>
                  <a:pt x="931" y="5000"/>
                </a:lnTo>
                <a:lnTo>
                  <a:pt x="973" y="4980"/>
                </a:lnTo>
                <a:lnTo>
                  <a:pt x="1014" y="4958"/>
                </a:lnTo>
                <a:lnTo>
                  <a:pt x="1056" y="4937"/>
                </a:lnTo>
                <a:lnTo>
                  <a:pt x="1098" y="4914"/>
                </a:lnTo>
                <a:lnTo>
                  <a:pt x="1141" y="4890"/>
                </a:lnTo>
                <a:lnTo>
                  <a:pt x="1183" y="4865"/>
                </a:lnTo>
                <a:lnTo>
                  <a:pt x="1227" y="4838"/>
                </a:lnTo>
                <a:lnTo>
                  <a:pt x="1270" y="4811"/>
                </a:lnTo>
                <a:lnTo>
                  <a:pt x="1313" y="4783"/>
                </a:lnTo>
                <a:lnTo>
                  <a:pt x="1356" y="4753"/>
                </a:lnTo>
                <a:lnTo>
                  <a:pt x="1399" y="4723"/>
                </a:lnTo>
                <a:lnTo>
                  <a:pt x="1442" y="4693"/>
                </a:lnTo>
                <a:lnTo>
                  <a:pt x="1485" y="4661"/>
                </a:lnTo>
                <a:lnTo>
                  <a:pt x="1528" y="4629"/>
                </a:lnTo>
                <a:lnTo>
                  <a:pt x="1615" y="4560"/>
                </a:lnTo>
                <a:lnTo>
                  <a:pt x="1700" y="4490"/>
                </a:lnTo>
                <a:lnTo>
                  <a:pt x="1785" y="4415"/>
                </a:lnTo>
                <a:lnTo>
                  <a:pt x="1840" y="4419"/>
                </a:lnTo>
                <a:lnTo>
                  <a:pt x="1896" y="4423"/>
                </a:lnTo>
                <a:lnTo>
                  <a:pt x="1953" y="4424"/>
                </a:lnTo>
                <a:lnTo>
                  <a:pt x="2008" y="4425"/>
                </a:lnTo>
                <a:lnTo>
                  <a:pt x="2064" y="4424"/>
                </a:lnTo>
                <a:lnTo>
                  <a:pt x="2120" y="4423"/>
                </a:lnTo>
                <a:lnTo>
                  <a:pt x="2177" y="4419"/>
                </a:lnTo>
                <a:lnTo>
                  <a:pt x="2232" y="4415"/>
                </a:lnTo>
                <a:lnTo>
                  <a:pt x="2317" y="4490"/>
                </a:lnTo>
                <a:lnTo>
                  <a:pt x="2402" y="4560"/>
                </a:lnTo>
                <a:lnTo>
                  <a:pt x="2488" y="4629"/>
                </a:lnTo>
                <a:lnTo>
                  <a:pt x="2531" y="4661"/>
                </a:lnTo>
                <a:lnTo>
                  <a:pt x="2574" y="4693"/>
                </a:lnTo>
                <a:lnTo>
                  <a:pt x="2617" y="4723"/>
                </a:lnTo>
                <a:lnTo>
                  <a:pt x="2661" y="4753"/>
                </a:lnTo>
                <a:lnTo>
                  <a:pt x="2704" y="4783"/>
                </a:lnTo>
                <a:lnTo>
                  <a:pt x="2747" y="4811"/>
                </a:lnTo>
                <a:lnTo>
                  <a:pt x="2790" y="4838"/>
                </a:lnTo>
                <a:lnTo>
                  <a:pt x="2833" y="4865"/>
                </a:lnTo>
                <a:lnTo>
                  <a:pt x="2875" y="4890"/>
                </a:lnTo>
                <a:lnTo>
                  <a:pt x="2918" y="4914"/>
                </a:lnTo>
                <a:lnTo>
                  <a:pt x="2960" y="4937"/>
                </a:lnTo>
                <a:lnTo>
                  <a:pt x="3002" y="4958"/>
                </a:lnTo>
                <a:lnTo>
                  <a:pt x="3044" y="4980"/>
                </a:lnTo>
                <a:lnTo>
                  <a:pt x="3086" y="5000"/>
                </a:lnTo>
                <a:lnTo>
                  <a:pt x="3127" y="5018"/>
                </a:lnTo>
                <a:lnTo>
                  <a:pt x="3167" y="5036"/>
                </a:lnTo>
                <a:lnTo>
                  <a:pt x="3208" y="5053"/>
                </a:lnTo>
                <a:lnTo>
                  <a:pt x="3249" y="5068"/>
                </a:lnTo>
                <a:lnTo>
                  <a:pt x="3288" y="5083"/>
                </a:lnTo>
                <a:lnTo>
                  <a:pt x="3328" y="5096"/>
                </a:lnTo>
                <a:lnTo>
                  <a:pt x="3367" y="5108"/>
                </a:lnTo>
                <a:lnTo>
                  <a:pt x="3406" y="5119"/>
                </a:lnTo>
                <a:lnTo>
                  <a:pt x="3444" y="5127"/>
                </a:lnTo>
                <a:lnTo>
                  <a:pt x="3481" y="5135"/>
                </a:lnTo>
                <a:lnTo>
                  <a:pt x="3518" y="5143"/>
                </a:lnTo>
                <a:lnTo>
                  <a:pt x="3554" y="5149"/>
                </a:lnTo>
                <a:lnTo>
                  <a:pt x="3597" y="5104"/>
                </a:lnTo>
                <a:lnTo>
                  <a:pt x="3639" y="5058"/>
                </a:lnTo>
                <a:lnTo>
                  <a:pt x="3679" y="5010"/>
                </a:lnTo>
                <a:lnTo>
                  <a:pt x="3718" y="4960"/>
                </a:lnTo>
                <a:lnTo>
                  <a:pt x="3756" y="4909"/>
                </a:lnTo>
                <a:lnTo>
                  <a:pt x="3790" y="4857"/>
                </a:lnTo>
                <a:lnTo>
                  <a:pt x="3825" y="4802"/>
                </a:lnTo>
                <a:lnTo>
                  <a:pt x="3857" y="4747"/>
                </a:lnTo>
                <a:lnTo>
                  <a:pt x="3742" y="3612"/>
                </a:lnTo>
                <a:lnTo>
                  <a:pt x="3704" y="3609"/>
                </a:lnTo>
                <a:lnTo>
                  <a:pt x="3664" y="3603"/>
                </a:lnTo>
                <a:lnTo>
                  <a:pt x="3624" y="3596"/>
                </a:lnTo>
                <a:lnTo>
                  <a:pt x="3583" y="3586"/>
                </a:lnTo>
                <a:lnTo>
                  <a:pt x="3540" y="3575"/>
                </a:lnTo>
                <a:lnTo>
                  <a:pt x="3497" y="3561"/>
                </a:lnTo>
                <a:lnTo>
                  <a:pt x="3451" y="3546"/>
                </a:lnTo>
                <a:lnTo>
                  <a:pt x="3407" y="3528"/>
                </a:lnTo>
                <a:lnTo>
                  <a:pt x="3360" y="3509"/>
                </a:lnTo>
                <a:lnTo>
                  <a:pt x="3313" y="3488"/>
                </a:lnTo>
                <a:lnTo>
                  <a:pt x="3266" y="3464"/>
                </a:lnTo>
                <a:lnTo>
                  <a:pt x="3218" y="3440"/>
                </a:lnTo>
                <a:lnTo>
                  <a:pt x="3168" y="3413"/>
                </a:lnTo>
                <a:lnTo>
                  <a:pt x="3119" y="3385"/>
                </a:lnTo>
                <a:lnTo>
                  <a:pt x="3070" y="3355"/>
                </a:lnTo>
                <a:lnTo>
                  <a:pt x="3020" y="3324"/>
                </a:lnTo>
                <a:lnTo>
                  <a:pt x="2970" y="3291"/>
                </a:lnTo>
                <a:lnTo>
                  <a:pt x="2918" y="3256"/>
                </a:lnTo>
                <a:lnTo>
                  <a:pt x="2868" y="3220"/>
                </a:lnTo>
                <a:lnTo>
                  <a:pt x="2816" y="3183"/>
                </a:lnTo>
                <a:lnTo>
                  <a:pt x="2765" y="3144"/>
                </a:lnTo>
                <a:lnTo>
                  <a:pt x="2713" y="3104"/>
                </a:lnTo>
                <a:lnTo>
                  <a:pt x="2662" y="3062"/>
                </a:lnTo>
                <a:lnTo>
                  <a:pt x="2610" y="3019"/>
                </a:lnTo>
                <a:lnTo>
                  <a:pt x="2559" y="2976"/>
                </a:lnTo>
                <a:lnTo>
                  <a:pt x="2507" y="2930"/>
                </a:lnTo>
                <a:lnTo>
                  <a:pt x="2456" y="2883"/>
                </a:lnTo>
                <a:lnTo>
                  <a:pt x="2405" y="2835"/>
                </a:lnTo>
                <a:lnTo>
                  <a:pt x="2354" y="2786"/>
                </a:lnTo>
                <a:lnTo>
                  <a:pt x="2304" y="2737"/>
                </a:lnTo>
                <a:lnTo>
                  <a:pt x="2254" y="2686"/>
                </a:lnTo>
                <a:lnTo>
                  <a:pt x="2204" y="2634"/>
                </a:lnTo>
                <a:close/>
                <a:moveTo>
                  <a:pt x="3962" y="1828"/>
                </a:moveTo>
                <a:lnTo>
                  <a:pt x="3962" y="1828"/>
                </a:lnTo>
                <a:lnTo>
                  <a:pt x="3942" y="1823"/>
                </a:lnTo>
                <a:lnTo>
                  <a:pt x="3922" y="1818"/>
                </a:lnTo>
                <a:lnTo>
                  <a:pt x="3902" y="1811"/>
                </a:lnTo>
                <a:lnTo>
                  <a:pt x="3881" y="1803"/>
                </a:lnTo>
                <a:lnTo>
                  <a:pt x="3859" y="1794"/>
                </a:lnTo>
                <a:lnTo>
                  <a:pt x="3837" y="1784"/>
                </a:lnTo>
                <a:lnTo>
                  <a:pt x="3790" y="1761"/>
                </a:lnTo>
                <a:lnTo>
                  <a:pt x="3742" y="1735"/>
                </a:lnTo>
                <a:lnTo>
                  <a:pt x="3692" y="1703"/>
                </a:lnTo>
                <a:lnTo>
                  <a:pt x="3641" y="1669"/>
                </a:lnTo>
                <a:lnTo>
                  <a:pt x="3587" y="1632"/>
                </a:lnTo>
                <a:lnTo>
                  <a:pt x="3531" y="1590"/>
                </a:lnTo>
                <a:lnTo>
                  <a:pt x="3475" y="1545"/>
                </a:lnTo>
                <a:lnTo>
                  <a:pt x="3416" y="1497"/>
                </a:lnTo>
                <a:lnTo>
                  <a:pt x="3358" y="1446"/>
                </a:lnTo>
                <a:lnTo>
                  <a:pt x="3298" y="1392"/>
                </a:lnTo>
                <a:lnTo>
                  <a:pt x="3237" y="1336"/>
                </a:lnTo>
                <a:lnTo>
                  <a:pt x="3176" y="1277"/>
                </a:lnTo>
                <a:lnTo>
                  <a:pt x="3113" y="1215"/>
                </a:lnTo>
                <a:lnTo>
                  <a:pt x="3050" y="1151"/>
                </a:lnTo>
                <a:lnTo>
                  <a:pt x="2988" y="1085"/>
                </a:lnTo>
                <a:lnTo>
                  <a:pt x="2924" y="1017"/>
                </a:lnTo>
                <a:lnTo>
                  <a:pt x="2861" y="946"/>
                </a:lnTo>
                <a:lnTo>
                  <a:pt x="2798" y="874"/>
                </a:lnTo>
                <a:lnTo>
                  <a:pt x="2735" y="801"/>
                </a:lnTo>
                <a:lnTo>
                  <a:pt x="2673" y="726"/>
                </a:lnTo>
                <a:lnTo>
                  <a:pt x="2610" y="649"/>
                </a:lnTo>
                <a:lnTo>
                  <a:pt x="2549" y="571"/>
                </a:lnTo>
                <a:lnTo>
                  <a:pt x="2489" y="492"/>
                </a:lnTo>
                <a:lnTo>
                  <a:pt x="2429" y="412"/>
                </a:lnTo>
                <a:lnTo>
                  <a:pt x="2371" y="331"/>
                </a:lnTo>
                <a:lnTo>
                  <a:pt x="2313" y="249"/>
                </a:lnTo>
                <a:lnTo>
                  <a:pt x="2257" y="167"/>
                </a:lnTo>
                <a:lnTo>
                  <a:pt x="2203" y="84"/>
                </a:lnTo>
                <a:lnTo>
                  <a:pt x="2150" y="0"/>
                </a:lnTo>
                <a:lnTo>
                  <a:pt x="1866" y="0"/>
                </a:lnTo>
                <a:lnTo>
                  <a:pt x="1814" y="84"/>
                </a:lnTo>
                <a:lnTo>
                  <a:pt x="1758" y="167"/>
                </a:lnTo>
                <a:lnTo>
                  <a:pt x="1703" y="249"/>
                </a:lnTo>
                <a:lnTo>
                  <a:pt x="1646" y="331"/>
                </a:lnTo>
                <a:lnTo>
                  <a:pt x="1587" y="412"/>
                </a:lnTo>
                <a:lnTo>
                  <a:pt x="1527" y="492"/>
                </a:lnTo>
                <a:lnTo>
                  <a:pt x="1467" y="571"/>
                </a:lnTo>
                <a:lnTo>
                  <a:pt x="1406" y="649"/>
                </a:lnTo>
                <a:lnTo>
                  <a:pt x="1344" y="726"/>
                </a:lnTo>
                <a:lnTo>
                  <a:pt x="1282" y="801"/>
                </a:lnTo>
                <a:lnTo>
                  <a:pt x="1218" y="874"/>
                </a:lnTo>
                <a:lnTo>
                  <a:pt x="1156" y="946"/>
                </a:lnTo>
                <a:lnTo>
                  <a:pt x="1092" y="1017"/>
                </a:lnTo>
                <a:lnTo>
                  <a:pt x="1029" y="1085"/>
                </a:lnTo>
                <a:lnTo>
                  <a:pt x="967" y="1151"/>
                </a:lnTo>
                <a:lnTo>
                  <a:pt x="903" y="1215"/>
                </a:lnTo>
                <a:lnTo>
                  <a:pt x="841" y="1277"/>
                </a:lnTo>
                <a:lnTo>
                  <a:pt x="780" y="1336"/>
                </a:lnTo>
                <a:lnTo>
                  <a:pt x="719" y="1392"/>
                </a:lnTo>
                <a:lnTo>
                  <a:pt x="659" y="1446"/>
                </a:lnTo>
                <a:lnTo>
                  <a:pt x="600" y="1497"/>
                </a:lnTo>
                <a:lnTo>
                  <a:pt x="541" y="1545"/>
                </a:lnTo>
                <a:lnTo>
                  <a:pt x="485" y="1590"/>
                </a:lnTo>
                <a:lnTo>
                  <a:pt x="430" y="1632"/>
                </a:lnTo>
                <a:lnTo>
                  <a:pt x="376" y="1669"/>
                </a:lnTo>
                <a:lnTo>
                  <a:pt x="324" y="1703"/>
                </a:lnTo>
                <a:lnTo>
                  <a:pt x="274" y="1735"/>
                </a:lnTo>
                <a:lnTo>
                  <a:pt x="225" y="1761"/>
                </a:lnTo>
                <a:lnTo>
                  <a:pt x="179" y="1784"/>
                </a:lnTo>
                <a:lnTo>
                  <a:pt x="157" y="1794"/>
                </a:lnTo>
                <a:lnTo>
                  <a:pt x="135" y="1803"/>
                </a:lnTo>
                <a:lnTo>
                  <a:pt x="115" y="1811"/>
                </a:lnTo>
                <a:lnTo>
                  <a:pt x="94" y="1818"/>
                </a:lnTo>
                <a:lnTo>
                  <a:pt x="74" y="1823"/>
                </a:lnTo>
                <a:lnTo>
                  <a:pt x="55" y="1828"/>
                </a:lnTo>
                <a:lnTo>
                  <a:pt x="0" y="2743"/>
                </a:lnTo>
                <a:lnTo>
                  <a:pt x="14" y="2791"/>
                </a:lnTo>
                <a:lnTo>
                  <a:pt x="31" y="2839"/>
                </a:lnTo>
                <a:lnTo>
                  <a:pt x="48" y="2886"/>
                </a:lnTo>
                <a:lnTo>
                  <a:pt x="67" y="2931"/>
                </a:lnTo>
                <a:lnTo>
                  <a:pt x="87" y="2976"/>
                </a:lnTo>
                <a:lnTo>
                  <a:pt x="109" y="3019"/>
                </a:lnTo>
                <a:lnTo>
                  <a:pt x="132" y="3062"/>
                </a:lnTo>
                <a:lnTo>
                  <a:pt x="155" y="3104"/>
                </a:lnTo>
                <a:lnTo>
                  <a:pt x="175" y="3103"/>
                </a:lnTo>
                <a:lnTo>
                  <a:pt x="194" y="3100"/>
                </a:lnTo>
                <a:lnTo>
                  <a:pt x="233" y="3093"/>
                </a:lnTo>
                <a:lnTo>
                  <a:pt x="275" y="3083"/>
                </a:lnTo>
                <a:lnTo>
                  <a:pt x="318" y="3070"/>
                </a:lnTo>
                <a:lnTo>
                  <a:pt x="363" y="3053"/>
                </a:lnTo>
                <a:lnTo>
                  <a:pt x="409" y="3035"/>
                </a:lnTo>
                <a:lnTo>
                  <a:pt x="457" y="3013"/>
                </a:lnTo>
                <a:lnTo>
                  <a:pt x="507" y="2989"/>
                </a:lnTo>
                <a:lnTo>
                  <a:pt x="557" y="2961"/>
                </a:lnTo>
                <a:lnTo>
                  <a:pt x="608" y="2931"/>
                </a:lnTo>
                <a:lnTo>
                  <a:pt x="660" y="2900"/>
                </a:lnTo>
                <a:lnTo>
                  <a:pt x="714" y="2865"/>
                </a:lnTo>
                <a:lnTo>
                  <a:pt x="768" y="2828"/>
                </a:lnTo>
                <a:lnTo>
                  <a:pt x="823" y="2789"/>
                </a:lnTo>
                <a:lnTo>
                  <a:pt x="878" y="2747"/>
                </a:lnTo>
                <a:lnTo>
                  <a:pt x="934" y="2704"/>
                </a:lnTo>
                <a:lnTo>
                  <a:pt x="992" y="2658"/>
                </a:lnTo>
                <a:lnTo>
                  <a:pt x="1048" y="2610"/>
                </a:lnTo>
                <a:lnTo>
                  <a:pt x="1106" y="2561"/>
                </a:lnTo>
                <a:lnTo>
                  <a:pt x="1163" y="2510"/>
                </a:lnTo>
                <a:lnTo>
                  <a:pt x="1222" y="2457"/>
                </a:lnTo>
                <a:lnTo>
                  <a:pt x="1279" y="2402"/>
                </a:lnTo>
                <a:lnTo>
                  <a:pt x="1337" y="2345"/>
                </a:lnTo>
                <a:lnTo>
                  <a:pt x="1394" y="2288"/>
                </a:lnTo>
                <a:lnTo>
                  <a:pt x="1452" y="2229"/>
                </a:lnTo>
                <a:lnTo>
                  <a:pt x="1509" y="2168"/>
                </a:lnTo>
                <a:lnTo>
                  <a:pt x="1566" y="2106"/>
                </a:lnTo>
                <a:lnTo>
                  <a:pt x="1622" y="2044"/>
                </a:lnTo>
                <a:lnTo>
                  <a:pt x="1677" y="1979"/>
                </a:lnTo>
                <a:lnTo>
                  <a:pt x="1732" y="1914"/>
                </a:lnTo>
                <a:lnTo>
                  <a:pt x="1786" y="1848"/>
                </a:lnTo>
                <a:lnTo>
                  <a:pt x="1839" y="1781"/>
                </a:lnTo>
                <a:lnTo>
                  <a:pt x="1924" y="1784"/>
                </a:lnTo>
                <a:lnTo>
                  <a:pt x="2008" y="1784"/>
                </a:lnTo>
                <a:lnTo>
                  <a:pt x="2093" y="1784"/>
                </a:lnTo>
                <a:lnTo>
                  <a:pt x="2177" y="1781"/>
                </a:lnTo>
                <a:lnTo>
                  <a:pt x="2230" y="1848"/>
                </a:lnTo>
                <a:lnTo>
                  <a:pt x="2284" y="1914"/>
                </a:lnTo>
                <a:lnTo>
                  <a:pt x="2339" y="1979"/>
                </a:lnTo>
                <a:lnTo>
                  <a:pt x="2395" y="2044"/>
                </a:lnTo>
                <a:lnTo>
                  <a:pt x="2451" y="2106"/>
                </a:lnTo>
                <a:lnTo>
                  <a:pt x="2507" y="2168"/>
                </a:lnTo>
                <a:lnTo>
                  <a:pt x="2565" y="2229"/>
                </a:lnTo>
                <a:lnTo>
                  <a:pt x="2622" y="2288"/>
                </a:lnTo>
                <a:lnTo>
                  <a:pt x="2680" y="2345"/>
                </a:lnTo>
                <a:lnTo>
                  <a:pt x="2737" y="2402"/>
                </a:lnTo>
                <a:lnTo>
                  <a:pt x="2795" y="2457"/>
                </a:lnTo>
                <a:lnTo>
                  <a:pt x="2852" y="2510"/>
                </a:lnTo>
                <a:lnTo>
                  <a:pt x="2911" y="2561"/>
                </a:lnTo>
                <a:lnTo>
                  <a:pt x="2967" y="2610"/>
                </a:lnTo>
                <a:lnTo>
                  <a:pt x="3025" y="2658"/>
                </a:lnTo>
                <a:lnTo>
                  <a:pt x="3082" y="2704"/>
                </a:lnTo>
                <a:lnTo>
                  <a:pt x="3137" y="2747"/>
                </a:lnTo>
                <a:lnTo>
                  <a:pt x="3194" y="2789"/>
                </a:lnTo>
                <a:lnTo>
                  <a:pt x="3249" y="2828"/>
                </a:lnTo>
                <a:lnTo>
                  <a:pt x="3303" y="2865"/>
                </a:lnTo>
                <a:lnTo>
                  <a:pt x="3357" y="2900"/>
                </a:lnTo>
                <a:lnTo>
                  <a:pt x="3408" y="2931"/>
                </a:lnTo>
                <a:lnTo>
                  <a:pt x="3460" y="2961"/>
                </a:lnTo>
                <a:lnTo>
                  <a:pt x="3510" y="2989"/>
                </a:lnTo>
                <a:lnTo>
                  <a:pt x="3559" y="3013"/>
                </a:lnTo>
                <a:lnTo>
                  <a:pt x="3607" y="3035"/>
                </a:lnTo>
                <a:lnTo>
                  <a:pt x="3654" y="3053"/>
                </a:lnTo>
                <a:lnTo>
                  <a:pt x="3698" y="3070"/>
                </a:lnTo>
                <a:lnTo>
                  <a:pt x="3741" y="3083"/>
                </a:lnTo>
                <a:lnTo>
                  <a:pt x="3783" y="3093"/>
                </a:lnTo>
                <a:lnTo>
                  <a:pt x="3823" y="3100"/>
                </a:lnTo>
                <a:lnTo>
                  <a:pt x="3842" y="3103"/>
                </a:lnTo>
                <a:lnTo>
                  <a:pt x="3861" y="3104"/>
                </a:lnTo>
                <a:lnTo>
                  <a:pt x="3885" y="3062"/>
                </a:lnTo>
                <a:lnTo>
                  <a:pt x="3908" y="3019"/>
                </a:lnTo>
                <a:lnTo>
                  <a:pt x="3929" y="2976"/>
                </a:lnTo>
                <a:lnTo>
                  <a:pt x="3950" y="2931"/>
                </a:lnTo>
                <a:lnTo>
                  <a:pt x="3968" y="2886"/>
                </a:lnTo>
                <a:lnTo>
                  <a:pt x="3986" y="2839"/>
                </a:lnTo>
                <a:lnTo>
                  <a:pt x="4002" y="2791"/>
                </a:lnTo>
                <a:lnTo>
                  <a:pt x="4017" y="2743"/>
                </a:lnTo>
                <a:lnTo>
                  <a:pt x="3962" y="1828"/>
                </a:lnTo>
                <a:close/>
              </a:path>
            </a:pathLst>
          </a:custGeom>
          <a:solidFill>
            <a:srgbClr val="C00000"/>
          </a:solidFill>
          <a:ln>
            <a:noFill/>
          </a:ln>
        </p:spPr>
        <p:txBody>
          <a:bodyPr anchor="ctr">
            <a:normAutofit/>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Arial" panose="020B0604020202020204" pitchFamily="34" charset="0"/>
              <a:ea typeface="微软雅黑" panose="020B0503020204020204" pitchFamily="34" charset="-122"/>
            </a:endParaRPr>
          </a:p>
        </p:txBody>
      </p:sp>
      <p:sp>
        <p:nvSpPr>
          <p:cNvPr id="17" name="MH_Other_5"/>
          <p:cNvSpPr/>
          <p:nvPr>
            <p:custDataLst>
              <p:tags r:id="rId4"/>
            </p:custDataLst>
          </p:nvPr>
        </p:nvSpPr>
        <p:spPr bwMode="auto">
          <a:xfrm rot="18900000" flipH="1">
            <a:off x="4567324" y="2146417"/>
            <a:ext cx="680484" cy="394320"/>
          </a:xfrm>
          <a:custGeom>
            <a:avLst/>
            <a:gdLst>
              <a:gd name="T0" fmla="*/ 275650506 w 4017"/>
              <a:gd name="T1" fmla="*/ 361503440 h 5149"/>
              <a:gd name="T2" fmla="*/ 241880717 w 4017"/>
              <a:gd name="T3" fmla="*/ 367663150 h 5149"/>
              <a:gd name="T4" fmla="*/ 200148806 w 4017"/>
              <a:gd name="T5" fmla="*/ 407358851 h 5149"/>
              <a:gd name="T6" fmla="*/ 157730371 w 4017"/>
              <a:gd name="T7" fmla="*/ 440757952 h 5149"/>
              <a:gd name="T8" fmla="*/ 116410301 w 4017"/>
              <a:gd name="T9" fmla="*/ 467175999 h 5149"/>
              <a:gd name="T10" fmla="*/ 77560901 w 4017"/>
              <a:gd name="T11" fmla="*/ 485380977 h 5149"/>
              <a:gd name="T12" fmla="*/ 42830275 w 4017"/>
              <a:gd name="T13" fmla="*/ 494004718 h 5149"/>
              <a:gd name="T14" fmla="*/ 30887278 w 4017"/>
              <a:gd name="T15" fmla="*/ 664832421 h 5149"/>
              <a:gd name="T16" fmla="*/ 63421547 w 4017"/>
              <a:gd name="T17" fmla="*/ 704801903 h 5149"/>
              <a:gd name="T18" fmla="*/ 89092429 w 4017"/>
              <a:gd name="T19" fmla="*/ 699189756 h 5149"/>
              <a:gd name="T20" fmla="*/ 122175694 w 4017"/>
              <a:gd name="T21" fmla="*/ 686870337 h 5149"/>
              <a:gd name="T22" fmla="*/ 156632007 w 4017"/>
              <a:gd name="T23" fmla="*/ 669349813 h 5149"/>
              <a:gd name="T24" fmla="*/ 192049528 w 4017"/>
              <a:gd name="T25" fmla="*/ 646490553 h 5149"/>
              <a:gd name="T26" fmla="*/ 245037912 w 4017"/>
              <a:gd name="T27" fmla="*/ 604331190 h 5149"/>
              <a:gd name="T28" fmla="*/ 283337944 w 4017"/>
              <a:gd name="T29" fmla="*/ 605562836 h 5149"/>
              <a:gd name="T30" fmla="*/ 329737625 w 4017"/>
              <a:gd name="T31" fmla="*/ 624178855 h 5149"/>
              <a:gd name="T32" fmla="*/ 371194851 w 4017"/>
              <a:gd name="T33" fmla="*/ 654703252 h 5149"/>
              <a:gd name="T34" fmla="*/ 406337689 w 4017"/>
              <a:gd name="T35" fmla="*/ 675782934 h 5149"/>
              <a:gd name="T36" fmla="*/ 440382162 w 4017"/>
              <a:gd name="T37" fmla="*/ 691661140 h 5149"/>
              <a:gd name="T38" fmla="*/ 472779274 w 4017"/>
              <a:gd name="T39" fmla="*/ 701790679 h 5149"/>
              <a:gd name="T40" fmla="*/ 499548149 w 4017"/>
              <a:gd name="T41" fmla="*/ 692345593 h 5149"/>
              <a:gd name="T42" fmla="*/ 529474220 w 4017"/>
              <a:gd name="T43" fmla="*/ 649775558 h 5149"/>
              <a:gd name="T44" fmla="*/ 497488948 w 4017"/>
              <a:gd name="T45" fmla="*/ 492225140 h 5149"/>
              <a:gd name="T46" fmla="*/ 461248117 w 4017"/>
              <a:gd name="T47" fmla="*/ 480316393 h 5149"/>
              <a:gd name="T48" fmla="*/ 421437880 w 4017"/>
              <a:gd name="T49" fmla="*/ 459236711 h 5149"/>
              <a:gd name="T50" fmla="*/ 379568813 w 4017"/>
              <a:gd name="T51" fmla="*/ 430355002 h 5149"/>
              <a:gd name="T52" fmla="*/ 337150379 w 4017"/>
              <a:gd name="T53" fmla="*/ 394628760 h 5149"/>
              <a:gd name="T54" fmla="*/ 302556909 w 4017"/>
              <a:gd name="T55" fmla="*/ 360545206 h 5149"/>
              <a:gd name="T56" fmla="*/ 532768942 w 4017"/>
              <a:gd name="T57" fmla="*/ 246796838 h 5149"/>
              <a:gd name="T58" fmla="*/ 499822833 w 4017"/>
              <a:gd name="T59" fmla="*/ 228454970 h 5149"/>
              <a:gd name="T60" fmla="*/ 452736999 w 4017"/>
              <a:gd name="T61" fmla="*/ 190538847 h 5149"/>
              <a:gd name="T62" fmla="*/ 401395606 w 4017"/>
              <a:gd name="T63" fmla="*/ 139208180 h 5149"/>
              <a:gd name="T64" fmla="*/ 349917056 w 4017"/>
              <a:gd name="T65" fmla="*/ 78159386 h 5149"/>
              <a:gd name="T66" fmla="*/ 302419382 w 4017"/>
              <a:gd name="T67" fmla="*/ 11498075 h 5149"/>
              <a:gd name="T68" fmla="*/ 233781439 w 4017"/>
              <a:gd name="T69" fmla="*/ 34083554 h 5149"/>
              <a:gd name="T70" fmla="*/ 184499247 w 4017"/>
              <a:gd name="T71" fmla="*/ 99375958 h 5149"/>
              <a:gd name="T72" fmla="*/ 132746013 w 4017"/>
              <a:gd name="T73" fmla="*/ 157550419 h 5149"/>
              <a:gd name="T74" fmla="*/ 82365828 w 4017"/>
              <a:gd name="T75" fmla="*/ 204911257 h 5149"/>
              <a:gd name="T76" fmla="*/ 37613508 w 4017"/>
              <a:gd name="T77" fmla="*/ 237489013 h 5149"/>
              <a:gd name="T78" fmla="*/ 12903834 w 4017"/>
              <a:gd name="T79" fmla="*/ 248850198 h 5149"/>
              <a:gd name="T80" fmla="*/ 1922045 w 4017"/>
              <a:gd name="T81" fmla="*/ 382035929 h 5149"/>
              <a:gd name="T82" fmla="*/ 18120601 w 4017"/>
              <a:gd name="T83" fmla="*/ 419130708 h 5149"/>
              <a:gd name="T84" fmla="*/ 37751035 w 4017"/>
              <a:gd name="T85" fmla="*/ 422005042 h 5149"/>
              <a:gd name="T86" fmla="*/ 76462908 w 4017"/>
              <a:gd name="T87" fmla="*/ 405305491 h 5149"/>
              <a:gd name="T88" fmla="*/ 120528333 w 4017"/>
              <a:gd name="T89" fmla="*/ 376013110 h 5149"/>
              <a:gd name="T90" fmla="*/ 167751694 w 4017"/>
              <a:gd name="T91" fmla="*/ 336317409 h 5149"/>
              <a:gd name="T92" fmla="*/ 214974685 w 4017"/>
              <a:gd name="T93" fmla="*/ 288272118 h 5149"/>
              <a:gd name="T94" fmla="*/ 252451036 w 4017"/>
              <a:gd name="T95" fmla="*/ 243785614 h 5149"/>
              <a:gd name="T96" fmla="*/ 306125944 w 4017"/>
              <a:gd name="T97" fmla="*/ 252956548 h 5149"/>
              <a:gd name="T98" fmla="*/ 352113414 w 4017"/>
              <a:gd name="T99" fmla="*/ 305108559 h 5149"/>
              <a:gd name="T100" fmla="*/ 399611088 w 4017"/>
              <a:gd name="T101" fmla="*/ 350552928 h 5149"/>
              <a:gd name="T102" fmla="*/ 446010398 w 4017"/>
              <a:gd name="T103" fmla="*/ 387100514 h 5149"/>
              <a:gd name="T104" fmla="*/ 488565989 w 4017"/>
              <a:gd name="T105" fmla="*/ 412423436 h 5149"/>
              <a:gd name="T106" fmla="*/ 524806820 w 4017"/>
              <a:gd name="T107" fmla="*/ 424332183 h 5149"/>
              <a:gd name="T108" fmla="*/ 539358386 w 4017"/>
              <a:gd name="T109" fmla="*/ 407358851 h 5149"/>
              <a:gd name="T110" fmla="*/ 551438539 w 4017"/>
              <a:gd name="T111" fmla="*/ 375465548 h 5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017" h="5149">
                <a:moveTo>
                  <a:pt x="2204" y="2634"/>
                </a:moveTo>
                <a:lnTo>
                  <a:pt x="2204" y="2634"/>
                </a:lnTo>
                <a:lnTo>
                  <a:pt x="2155" y="2637"/>
                </a:lnTo>
                <a:lnTo>
                  <a:pt x="2106" y="2639"/>
                </a:lnTo>
                <a:lnTo>
                  <a:pt x="2057" y="2640"/>
                </a:lnTo>
                <a:lnTo>
                  <a:pt x="2008" y="2641"/>
                </a:lnTo>
                <a:lnTo>
                  <a:pt x="1959" y="2640"/>
                </a:lnTo>
                <a:lnTo>
                  <a:pt x="1909" y="2639"/>
                </a:lnTo>
                <a:lnTo>
                  <a:pt x="1860" y="2637"/>
                </a:lnTo>
                <a:lnTo>
                  <a:pt x="1812" y="2634"/>
                </a:lnTo>
                <a:lnTo>
                  <a:pt x="1762" y="2686"/>
                </a:lnTo>
                <a:lnTo>
                  <a:pt x="1712" y="2737"/>
                </a:lnTo>
                <a:lnTo>
                  <a:pt x="1661" y="2786"/>
                </a:lnTo>
                <a:lnTo>
                  <a:pt x="1611" y="2835"/>
                </a:lnTo>
                <a:lnTo>
                  <a:pt x="1561" y="2883"/>
                </a:lnTo>
                <a:lnTo>
                  <a:pt x="1509" y="2930"/>
                </a:lnTo>
                <a:lnTo>
                  <a:pt x="1458" y="2976"/>
                </a:lnTo>
                <a:lnTo>
                  <a:pt x="1406" y="3019"/>
                </a:lnTo>
                <a:lnTo>
                  <a:pt x="1355" y="3062"/>
                </a:lnTo>
                <a:lnTo>
                  <a:pt x="1303" y="3104"/>
                </a:lnTo>
                <a:lnTo>
                  <a:pt x="1252" y="3144"/>
                </a:lnTo>
                <a:lnTo>
                  <a:pt x="1200" y="3183"/>
                </a:lnTo>
                <a:lnTo>
                  <a:pt x="1149" y="3220"/>
                </a:lnTo>
                <a:lnTo>
                  <a:pt x="1098" y="3256"/>
                </a:lnTo>
                <a:lnTo>
                  <a:pt x="1047" y="3291"/>
                </a:lnTo>
                <a:lnTo>
                  <a:pt x="997" y="3324"/>
                </a:lnTo>
                <a:lnTo>
                  <a:pt x="946" y="3355"/>
                </a:lnTo>
                <a:lnTo>
                  <a:pt x="897" y="3385"/>
                </a:lnTo>
                <a:lnTo>
                  <a:pt x="848" y="3413"/>
                </a:lnTo>
                <a:lnTo>
                  <a:pt x="799" y="3440"/>
                </a:lnTo>
                <a:lnTo>
                  <a:pt x="751" y="3464"/>
                </a:lnTo>
                <a:lnTo>
                  <a:pt x="703" y="3488"/>
                </a:lnTo>
                <a:lnTo>
                  <a:pt x="656" y="3509"/>
                </a:lnTo>
                <a:lnTo>
                  <a:pt x="610" y="3528"/>
                </a:lnTo>
                <a:lnTo>
                  <a:pt x="565" y="3546"/>
                </a:lnTo>
                <a:lnTo>
                  <a:pt x="520" y="3561"/>
                </a:lnTo>
                <a:lnTo>
                  <a:pt x="477" y="3575"/>
                </a:lnTo>
                <a:lnTo>
                  <a:pt x="433" y="3586"/>
                </a:lnTo>
                <a:lnTo>
                  <a:pt x="393" y="3596"/>
                </a:lnTo>
                <a:lnTo>
                  <a:pt x="352" y="3603"/>
                </a:lnTo>
                <a:lnTo>
                  <a:pt x="312" y="3609"/>
                </a:lnTo>
                <a:lnTo>
                  <a:pt x="274" y="3613"/>
                </a:lnTo>
                <a:lnTo>
                  <a:pt x="159" y="4747"/>
                </a:lnTo>
                <a:lnTo>
                  <a:pt x="191" y="4802"/>
                </a:lnTo>
                <a:lnTo>
                  <a:pt x="225" y="4857"/>
                </a:lnTo>
                <a:lnTo>
                  <a:pt x="261" y="4909"/>
                </a:lnTo>
                <a:lnTo>
                  <a:pt x="298" y="4960"/>
                </a:lnTo>
                <a:lnTo>
                  <a:pt x="338" y="5010"/>
                </a:lnTo>
                <a:lnTo>
                  <a:pt x="377" y="5058"/>
                </a:lnTo>
                <a:lnTo>
                  <a:pt x="419" y="5104"/>
                </a:lnTo>
                <a:lnTo>
                  <a:pt x="462" y="5149"/>
                </a:lnTo>
                <a:lnTo>
                  <a:pt x="498" y="5143"/>
                </a:lnTo>
                <a:lnTo>
                  <a:pt x="535" y="5135"/>
                </a:lnTo>
                <a:lnTo>
                  <a:pt x="572" y="5128"/>
                </a:lnTo>
                <a:lnTo>
                  <a:pt x="611" y="5119"/>
                </a:lnTo>
                <a:lnTo>
                  <a:pt x="649" y="5108"/>
                </a:lnTo>
                <a:lnTo>
                  <a:pt x="689" y="5096"/>
                </a:lnTo>
                <a:lnTo>
                  <a:pt x="728" y="5083"/>
                </a:lnTo>
                <a:lnTo>
                  <a:pt x="768" y="5068"/>
                </a:lnTo>
                <a:lnTo>
                  <a:pt x="808" y="5053"/>
                </a:lnTo>
                <a:lnTo>
                  <a:pt x="849" y="5036"/>
                </a:lnTo>
                <a:lnTo>
                  <a:pt x="890" y="5018"/>
                </a:lnTo>
                <a:lnTo>
                  <a:pt x="931" y="5000"/>
                </a:lnTo>
                <a:lnTo>
                  <a:pt x="973" y="4980"/>
                </a:lnTo>
                <a:lnTo>
                  <a:pt x="1014" y="4958"/>
                </a:lnTo>
                <a:lnTo>
                  <a:pt x="1056" y="4937"/>
                </a:lnTo>
                <a:lnTo>
                  <a:pt x="1098" y="4914"/>
                </a:lnTo>
                <a:lnTo>
                  <a:pt x="1141" y="4890"/>
                </a:lnTo>
                <a:lnTo>
                  <a:pt x="1183" y="4865"/>
                </a:lnTo>
                <a:lnTo>
                  <a:pt x="1227" y="4838"/>
                </a:lnTo>
                <a:lnTo>
                  <a:pt x="1270" y="4811"/>
                </a:lnTo>
                <a:lnTo>
                  <a:pt x="1313" y="4783"/>
                </a:lnTo>
                <a:lnTo>
                  <a:pt x="1356" y="4753"/>
                </a:lnTo>
                <a:lnTo>
                  <a:pt x="1399" y="4723"/>
                </a:lnTo>
                <a:lnTo>
                  <a:pt x="1442" y="4693"/>
                </a:lnTo>
                <a:lnTo>
                  <a:pt x="1485" y="4661"/>
                </a:lnTo>
                <a:lnTo>
                  <a:pt x="1528" y="4629"/>
                </a:lnTo>
                <a:lnTo>
                  <a:pt x="1615" y="4560"/>
                </a:lnTo>
                <a:lnTo>
                  <a:pt x="1700" y="4490"/>
                </a:lnTo>
                <a:lnTo>
                  <a:pt x="1785" y="4415"/>
                </a:lnTo>
                <a:lnTo>
                  <a:pt x="1840" y="4419"/>
                </a:lnTo>
                <a:lnTo>
                  <a:pt x="1896" y="4423"/>
                </a:lnTo>
                <a:lnTo>
                  <a:pt x="1953" y="4424"/>
                </a:lnTo>
                <a:lnTo>
                  <a:pt x="2008" y="4425"/>
                </a:lnTo>
                <a:lnTo>
                  <a:pt x="2064" y="4424"/>
                </a:lnTo>
                <a:lnTo>
                  <a:pt x="2120" y="4423"/>
                </a:lnTo>
                <a:lnTo>
                  <a:pt x="2177" y="4419"/>
                </a:lnTo>
                <a:lnTo>
                  <a:pt x="2232" y="4415"/>
                </a:lnTo>
                <a:lnTo>
                  <a:pt x="2317" y="4490"/>
                </a:lnTo>
                <a:lnTo>
                  <a:pt x="2402" y="4560"/>
                </a:lnTo>
                <a:lnTo>
                  <a:pt x="2488" y="4629"/>
                </a:lnTo>
                <a:lnTo>
                  <a:pt x="2531" y="4661"/>
                </a:lnTo>
                <a:lnTo>
                  <a:pt x="2574" y="4693"/>
                </a:lnTo>
                <a:lnTo>
                  <a:pt x="2617" y="4723"/>
                </a:lnTo>
                <a:lnTo>
                  <a:pt x="2661" y="4753"/>
                </a:lnTo>
                <a:lnTo>
                  <a:pt x="2704" y="4783"/>
                </a:lnTo>
                <a:lnTo>
                  <a:pt x="2747" y="4811"/>
                </a:lnTo>
                <a:lnTo>
                  <a:pt x="2790" y="4838"/>
                </a:lnTo>
                <a:lnTo>
                  <a:pt x="2833" y="4865"/>
                </a:lnTo>
                <a:lnTo>
                  <a:pt x="2875" y="4890"/>
                </a:lnTo>
                <a:lnTo>
                  <a:pt x="2918" y="4914"/>
                </a:lnTo>
                <a:lnTo>
                  <a:pt x="2960" y="4937"/>
                </a:lnTo>
                <a:lnTo>
                  <a:pt x="3002" y="4958"/>
                </a:lnTo>
                <a:lnTo>
                  <a:pt x="3044" y="4980"/>
                </a:lnTo>
                <a:lnTo>
                  <a:pt x="3086" y="5000"/>
                </a:lnTo>
                <a:lnTo>
                  <a:pt x="3127" y="5018"/>
                </a:lnTo>
                <a:lnTo>
                  <a:pt x="3167" y="5036"/>
                </a:lnTo>
                <a:lnTo>
                  <a:pt x="3208" y="5053"/>
                </a:lnTo>
                <a:lnTo>
                  <a:pt x="3249" y="5068"/>
                </a:lnTo>
                <a:lnTo>
                  <a:pt x="3288" y="5083"/>
                </a:lnTo>
                <a:lnTo>
                  <a:pt x="3328" y="5096"/>
                </a:lnTo>
                <a:lnTo>
                  <a:pt x="3367" y="5108"/>
                </a:lnTo>
                <a:lnTo>
                  <a:pt x="3406" y="5119"/>
                </a:lnTo>
                <a:lnTo>
                  <a:pt x="3444" y="5127"/>
                </a:lnTo>
                <a:lnTo>
                  <a:pt x="3481" y="5135"/>
                </a:lnTo>
                <a:lnTo>
                  <a:pt x="3518" y="5143"/>
                </a:lnTo>
                <a:lnTo>
                  <a:pt x="3554" y="5149"/>
                </a:lnTo>
                <a:lnTo>
                  <a:pt x="3597" y="5104"/>
                </a:lnTo>
                <a:lnTo>
                  <a:pt x="3639" y="5058"/>
                </a:lnTo>
                <a:lnTo>
                  <a:pt x="3679" y="5010"/>
                </a:lnTo>
                <a:lnTo>
                  <a:pt x="3718" y="4960"/>
                </a:lnTo>
                <a:lnTo>
                  <a:pt x="3756" y="4909"/>
                </a:lnTo>
                <a:lnTo>
                  <a:pt x="3790" y="4857"/>
                </a:lnTo>
                <a:lnTo>
                  <a:pt x="3825" y="4802"/>
                </a:lnTo>
                <a:lnTo>
                  <a:pt x="3857" y="4747"/>
                </a:lnTo>
                <a:lnTo>
                  <a:pt x="3742" y="3612"/>
                </a:lnTo>
                <a:lnTo>
                  <a:pt x="3704" y="3609"/>
                </a:lnTo>
                <a:lnTo>
                  <a:pt x="3664" y="3603"/>
                </a:lnTo>
                <a:lnTo>
                  <a:pt x="3624" y="3596"/>
                </a:lnTo>
                <a:lnTo>
                  <a:pt x="3583" y="3586"/>
                </a:lnTo>
                <a:lnTo>
                  <a:pt x="3540" y="3575"/>
                </a:lnTo>
                <a:lnTo>
                  <a:pt x="3497" y="3561"/>
                </a:lnTo>
                <a:lnTo>
                  <a:pt x="3451" y="3546"/>
                </a:lnTo>
                <a:lnTo>
                  <a:pt x="3407" y="3528"/>
                </a:lnTo>
                <a:lnTo>
                  <a:pt x="3360" y="3509"/>
                </a:lnTo>
                <a:lnTo>
                  <a:pt x="3313" y="3488"/>
                </a:lnTo>
                <a:lnTo>
                  <a:pt x="3266" y="3464"/>
                </a:lnTo>
                <a:lnTo>
                  <a:pt x="3218" y="3440"/>
                </a:lnTo>
                <a:lnTo>
                  <a:pt x="3168" y="3413"/>
                </a:lnTo>
                <a:lnTo>
                  <a:pt x="3119" y="3385"/>
                </a:lnTo>
                <a:lnTo>
                  <a:pt x="3070" y="3355"/>
                </a:lnTo>
                <a:lnTo>
                  <a:pt x="3020" y="3324"/>
                </a:lnTo>
                <a:lnTo>
                  <a:pt x="2970" y="3291"/>
                </a:lnTo>
                <a:lnTo>
                  <a:pt x="2918" y="3256"/>
                </a:lnTo>
                <a:lnTo>
                  <a:pt x="2868" y="3220"/>
                </a:lnTo>
                <a:lnTo>
                  <a:pt x="2816" y="3183"/>
                </a:lnTo>
                <a:lnTo>
                  <a:pt x="2765" y="3144"/>
                </a:lnTo>
                <a:lnTo>
                  <a:pt x="2713" y="3104"/>
                </a:lnTo>
                <a:lnTo>
                  <a:pt x="2662" y="3062"/>
                </a:lnTo>
                <a:lnTo>
                  <a:pt x="2610" y="3019"/>
                </a:lnTo>
                <a:lnTo>
                  <a:pt x="2559" y="2976"/>
                </a:lnTo>
                <a:lnTo>
                  <a:pt x="2507" y="2930"/>
                </a:lnTo>
                <a:lnTo>
                  <a:pt x="2456" y="2883"/>
                </a:lnTo>
                <a:lnTo>
                  <a:pt x="2405" y="2835"/>
                </a:lnTo>
                <a:lnTo>
                  <a:pt x="2354" y="2786"/>
                </a:lnTo>
                <a:lnTo>
                  <a:pt x="2304" y="2737"/>
                </a:lnTo>
                <a:lnTo>
                  <a:pt x="2254" y="2686"/>
                </a:lnTo>
                <a:lnTo>
                  <a:pt x="2204" y="2634"/>
                </a:lnTo>
                <a:close/>
                <a:moveTo>
                  <a:pt x="3962" y="1828"/>
                </a:moveTo>
                <a:lnTo>
                  <a:pt x="3962" y="1828"/>
                </a:lnTo>
                <a:lnTo>
                  <a:pt x="3942" y="1823"/>
                </a:lnTo>
                <a:lnTo>
                  <a:pt x="3922" y="1818"/>
                </a:lnTo>
                <a:lnTo>
                  <a:pt x="3902" y="1811"/>
                </a:lnTo>
                <a:lnTo>
                  <a:pt x="3881" y="1803"/>
                </a:lnTo>
                <a:lnTo>
                  <a:pt x="3859" y="1794"/>
                </a:lnTo>
                <a:lnTo>
                  <a:pt x="3837" y="1784"/>
                </a:lnTo>
                <a:lnTo>
                  <a:pt x="3790" y="1761"/>
                </a:lnTo>
                <a:lnTo>
                  <a:pt x="3742" y="1735"/>
                </a:lnTo>
                <a:lnTo>
                  <a:pt x="3692" y="1703"/>
                </a:lnTo>
                <a:lnTo>
                  <a:pt x="3641" y="1669"/>
                </a:lnTo>
                <a:lnTo>
                  <a:pt x="3587" y="1632"/>
                </a:lnTo>
                <a:lnTo>
                  <a:pt x="3531" y="1590"/>
                </a:lnTo>
                <a:lnTo>
                  <a:pt x="3475" y="1545"/>
                </a:lnTo>
                <a:lnTo>
                  <a:pt x="3416" y="1497"/>
                </a:lnTo>
                <a:lnTo>
                  <a:pt x="3358" y="1446"/>
                </a:lnTo>
                <a:lnTo>
                  <a:pt x="3298" y="1392"/>
                </a:lnTo>
                <a:lnTo>
                  <a:pt x="3237" y="1336"/>
                </a:lnTo>
                <a:lnTo>
                  <a:pt x="3176" y="1277"/>
                </a:lnTo>
                <a:lnTo>
                  <a:pt x="3113" y="1215"/>
                </a:lnTo>
                <a:lnTo>
                  <a:pt x="3050" y="1151"/>
                </a:lnTo>
                <a:lnTo>
                  <a:pt x="2988" y="1085"/>
                </a:lnTo>
                <a:lnTo>
                  <a:pt x="2924" y="1017"/>
                </a:lnTo>
                <a:lnTo>
                  <a:pt x="2861" y="946"/>
                </a:lnTo>
                <a:lnTo>
                  <a:pt x="2798" y="874"/>
                </a:lnTo>
                <a:lnTo>
                  <a:pt x="2735" y="801"/>
                </a:lnTo>
                <a:lnTo>
                  <a:pt x="2673" y="726"/>
                </a:lnTo>
                <a:lnTo>
                  <a:pt x="2610" y="649"/>
                </a:lnTo>
                <a:lnTo>
                  <a:pt x="2549" y="571"/>
                </a:lnTo>
                <a:lnTo>
                  <a:pt x="2489" y="492"/>
                </a:lnTo>
                <a:lnTo>
                  <a:pt x="2429" y="412"/>
                </a:lnTo>
                <a:lnTo>
                  <a:pt x="2371" y="331"/>
                </a:lnTo>
                <a:lnTo>
                  <a:pt x="2313" y="249"/>
                </a:lnTo>
                <a:lnTo>
                  <a:pt x="2257" y="167"/>
                </a:lnTo>
                <a:lnTo>
                  <a:pt x="2203" y="84"/>
                </a:lnTo>
                <a:lnTo>
                  <a:pt x="2150" y="0"/>
                </a:lnTo>
                <a:lnTo>
                  <a:pt x="1866" y="0"/>
                </a:lnTo>
                <a:lnTo>
                  <a:pt x="1814" y="84"/>
                </a:lnTo>
                <a:lnTo>
                  <a:pt x="1758" y="167"/>
                </a:lnTo>
                <a:lnTo>
                  <a:pt x="1703" y="249"/>
                </a:lnTo>
                <a:lnTo>
                  <a:pt x="1646" y="331"/>
                </a:lnTo>
                <a:lnTo>
                  <a:pt x="1587" y="412"/>
                </a:lnTo>
                <a:lnTo>
                  <a:pt x="1527" y="492"/>
                </a:lnTo>
                <a:lnTo>
                  <a:pt x="1467" y="571"/>
                </a:lnTo>
                <a:lnTo>
                  <a:pt x="1406" y="649"/>
                </a:lnTo>
                <a:lnTo>
                  <a:pt x="1344" y="726"/>
                </a:lnTo>
                <a:lnTo>
                  <a:pt x="1282" y="801"/>
                </a:lnTo>
                <a:lnTo>
                  <a:pt x="1218" y="874"/>
                </a:lnTo>
                <a:lnTo>
                  <a:pt x="1156" y="946"/>
                </a:lnTo>
                <a:lnTo>
                  <a:pt x="1092" y="1017"/>
                </a:lnTo>
                <a:lnTo>
                  <a:pt x="1029" y="1085"/>
                </a:lnTo>
                <a:lnTo>
                  <a:pt x="967" y="1151"/>
                </a:lnTo>
                <a:lnTo>
                  <a:pt x="903" y="1215"/>
                </a:lnTo>
                <a:lnTo>
                  <a:pt x="841" y="1277"/>
                </a:lnTo>
                <a:lnTo>
                  <a:pt x="780" y="1336"/>
                </a:lnTo>
                <a:lnTo>
                  <a:pt x="719" y="1392"/>
                </a:lnTo>
                <a:lnTo>
                  <a:pt x="659" y="1446"/>
                </a:lnTo>
                <a:lnTo>
                  <a:pt x="600" y="1497"/>
                </a:lnTo>
                <a:lnTo>
                  <a:pt x="541" y="1545"/>
                </a:lnTo>
                <a:lnTo>
                  <a:pt x="485" y="1590"/>
                </a:lnTo>
                <a:lnTo>
                  <a:pt x="430" y="1632"/>
                </a:lnTo>
                <a:lnTo>
                  <a:pt x="376" y="1669"/>
                </a:lnTo>
                <a:lnTo>
                  <a:pt x="324" y="1703"/>
                </a:lnTo>
                <a:lnTo>
                  <a:pt x="274" y="1735"/>
                </a:lnTo>
                <a:lnTo>
                  <a:pt x="225" y="1761"/>
                </a:lnTo>
                <a:lnTo>
                  <a:pt x="179" y="1784"/>
                </a:lnTo>
                <a:lnTo>
                  <a:pt x="157" y="1794"/>
                </a:lnTo>
                <a:lnTo>
                  <a:pt x="135" y="1803"/>
                </a:lnTo>
                <a:lnTo>
                  <a:pt x="115" y="1811"/>
                </a:lnTo>
                <a:lnTo>
                  <a:pt x="94" y="1818"/>
                </a:lnTo>
                <a:lnTo>
                  <a:pt x="74" y="1823"/>
                </a:lnTo>
                <a:lnTo>
                  <a:pt x="55" y="1828"/>
                </a:lnTo>
                <a:lnTo>
                  <a:pt x="0" y="2743"/>
                </a:lnTo>
                <a:lnTo>
                  <a:pt x="14" y="2791"/>
                </a:lnTo>
                <a:lnTo>
                  <a:pt x="31" y="2839"/>
                </a:lnTo>
                <a:lnTo>
                  <a:pt x="48" y="2886"/>
                </a:lnTo>
                <a:lnTo>
                  <a:pt x="67" y="2931"/>
                </a:lnTo>
                <a:lnTo>
                  <a:pt x="87" y="2976"/>
                </a:lnTo>
                <a:lnTo>
                  <a:pt x="109" y="3019"/>
                </a:lnTo>
                <a:lnTo>
                  <a:pt x="132" y="3062"/>
                </a:lnTo>
                <a:lnTo>
                  <a:pt x="155" y="3104"/>
                </a:lnTo>
                <a:lnTo>
                  <a:pt x="175" y="3103"/>
                </a:lnTo>
                <a:lnTo>
                  <a:pt x="194" y="3100"/>
                </a:lnTo>
                <a:lnTo>
                  <a:pt x="233" y="3093"/>
                </a:lnTo>
                <a:lnTo>
                  <a:pt x="275" y="3083"/>
                </a:lnTo>
                <a:lnTo>
                  <a:pt x="318" y="3070"/>
                </a:lnTo>
                <a:lnTo>
                  <a:pt x="363" y="3053"/>
                </a:lnTo>
                <a:lnTo>
                  <a:pt x="409" y="3035"/>
                </a:lnTo>
                <a:lnTo>
                  <a:pt x="457" y="3013"/>
                </a:lnTo>
                <a:lnTo>
                  <a:pt x="507" y="2989"/>
                </a:lnTo>
                <a:lnTo>
                  <a:pt x="557" y="2961"/>
                </a:lnTo>
                <a:lnTo>
                  <a:pt x="608" y="2931"/>
                </a:lnTo>
                <a:lnTo>
                  <a:pt x="660" y="2900"/>
                </a:lnTo>
                <a:lnTo>
                  <a:pt x="714" y="2865"/>
                </a:lnTo>
                <a:lnTo>
                  <a:pt x="768" y="2828"/>
                </a:lnTo>
                <a:lnTo>
                  <a:pt x="823" y="2789"/>
                </a:lnTo>
                <a:lnTo>
                  <a:pt x="878" y="2747"/>
                </a:lnTo>
                <a:lnTo>
                  <a:pt x="934" y="2704"/>
                </a:lnTo>
                <a:lnTo>
                  <a:pt x="992" y="2658"/>
                </a:lnTo>
                <a:lnTo>
                  <a:pt x="1048" y="2610"/>
                </a:lnTo>
                <a:lnTo>
                  <a:pt x="1106" y="2561"/>
                </a:lnTo>
                <a:lnTo>
                  <a:pt x="1163" y="2510"/>
                </a:lnTo>
                <a:lnTo>
                  <a:pt x="1222" y="2457"/>
                </a:lnTo>
                <a:lnTo>
                  <a:pt x="1279" y="2402"/>
                </a:lnTo>
                <a:lnTo>
                  <a:pt x="1337" y="2345"/>
                </a:lnTo>
                <a:lnTo>
                  <a:pt x="1394" y="2288"/>
                </a:lnTo>
                <a:lnTo>
                  <a:pt x="1452" y="2229"/>
                </a:lnTo>
                <a:lnTo>
                  <a:pt x="1509" y="2168"/>
                </a:lnTo>
                <a:lnTo>
                  <a:pt x="1566" y="2106"/>
                </a:lnTo>
                <a:lnTo>
                  <a:pt x="1622" y="2044"/>
                </a:lnTo>
                <a:lnTo>
                  <a:pt x="1677" y="1979"/>
                </a:lnTo>
                <a:lnTo>
                  <a:pt x="1732" y="1914"/>
                </a:lnTo>
                <a:lnTo>
                  <a:pt x="1786" y="1848"/>
                </a:lnTo>
                <a:lnTo>
                  <a:pt x="1839" y="1781"/>
                </a:lnTo>
                <a:lnTo>
                  <a:pt x="1924" y="1784"/>
                </a:lnTo>
                <a:lnTo>
                  <a:pt x="2008" y="1784"/>
                </a:lnTo>
                <a:lnTo>
                  <a:pt x="2093" y="1784"/>
                </a:lnTo>
                <a:lnTo>
                  <a:pt x="2177" y="1781"/>
                </a:lnTo>
                <a:lnTo>
                  <a:pt x="2230" y="1848"/>
                </a:lnTo>
                <a:lnTo>
                  <a:pt x="2284" y="1914"/>
                </a:lnTo>
                <a:lnTo>
                  <a:pt x="2339" y="1979"/>
                </a:lnTo>
                <a:lnTo>
                  <a:pt x="2395" y="2044"/>
                </a:lnTo>
                <a:lnTo>
                  <a:pt x="2451" y="2106"/>
                </a:lnTo>
                <a:lnTo>
                  <a:pt x="2507" y="2168"/>
                </a:lnTo>
                <a:lnTo>
                  <a:pt x="2565" y="2229"/>
                </a:lnTo>
                <a:lnTo>
                  <a:pt x="2622" y="2288"/>
                </a:lnTo>
                <a:lnTo>
                  <a:pt x="2680" y="2345"/>
                </a:lnTo>
                <a:lnTo>
                  <a:pt x="2737" y="2402"/>
                </a:lnTo>
                <a:lnTo>
                  <a:pt x="2795" y="2457"/>
                </a:lnTo>
                <a:lnTo>
                  <a:pt x="2852" y="2510"/>
                </a:lnTo>
                <a:lnTo>
                  <a:pt x="2911" y="2561"/>
                </a:lnTo>
                <a:lnTo>
                  <a:pt x="2967" y="2610"/>
                </a:lnTo>
                <a:lnTo>
                  <a:pt x="3025" y="2658"/>
                </a:lnTo>
                <a:lnTo>
                  <a:pt x="3082" y="2704"/>
                </a:lnTo>
                <a:lnTo>
                  <a:pt x="3137" y="2747"/>
                </a:lnTo>
                <a:lnTo>
                  <a:pt x="3194" y="2789"/>
                </a:lnTo>
                <a:lnTo>
                  <a:pt x="3249" y="2828"/>
                </a:lnTo>
                <a:lnTo>
                  <a:pt x="3303" y="2865"/>
                </a:lnTo>
                <a:lnTo>
                  <a:pt x="3357" y="2900"/>
                </a:lnTo>
                <a:lnTo>
                  <a:pt x="3408" y="2931"/>
                </a:lnTo>
                <a:lnTo>
                  <a:pt x="3460" y="2961"/>
                </a:lnTo>
                <a:lnTo>
                  <a:pt x="3510" y="2989"/>
                </a:lnTo>
                <a:lnTo>
                  <a:pt x="3559" y="3013"/>
                </a:lnTo>
                <a:lnTo>
                  <a:pt x="3607" y="3035"/>
                </a:lnTo>
                <a:lnTo>
                  <a:pt x="3654" y="3053"/>
                </a:lnTo>
                <a:lnTo>
                  <a:pt x="3698" y="3070"/>
                </a:lnTo>
                <a:lnTo>
                  <a:pt x="3741" y="3083"/>
                </a:lnTo>
                <a:lnTo>
                  <a:pt x="3783" y="3093"/>
                </a:lnTo>
                <a:lnTo>
                  <a:pt x="3823" y="3100"/>
                </a:lnTo>
                <a:lnTo>
                  <a:pt x="3842" y="3103"/>
                </a:lnTo>
                <a:lnTo>
                  <a:pt x="3861" y="3104"/>
                </a:lnTo>
                <a:lnTo>
                  <a:pt x="3885" y="3062"/>
                </a:lnTo>
                <a:lnTo>
                  <a:pt x="3908" y="3019"/>
                </a:lnTo>
                <a:lnTo>
                  <a:pt x="3929" y="2976"/>
                </a:lnTo>
                <a:lnTo>
                  <a:pt x="3950" y="2931"/>
                </a:lnTo>
                <a:lnTo>
                  <a:pt x="3968" y="2886"/>
                </a:lnTo>
                <a:lnTo>
                  <a:pt x="3986" y="2839"/>
                </a:lnTo>
                <a:lnTo>
                  <a:pt x="4002" y="2791"/>
                </a:lnTo>
                <a:lnTo>
                  <a:pt x="4017" y="2743"/>
                </a:lnTo>
                <a:lnTo>
                  <a:pt x="3962" y="1828"/>
                </a:lnTo>
                <a:close/>
              </a:path>
            </a:pathLst>
          </a:custGeom>
          <a:solidFill>
            <a:srgbClr val="C00000"/>
          </a:solidFill>
          <a:ln>
            <a:noFill/>
          </a:ln>
        </p:spPr>
        <p:txBody>
          <a:bodyPr anchor="ctr">
            <a:normAutofit/>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endParaRPr lang="zh-CN" altLang="en-US">
              <a:solidFill>
                <a:srgbClr val="FFFFFF"/>
              </a:solidFill>
              <a:latin typeface="Arial" panose="020B0604020202020204" pitchFamily="34" charset="0"/>
              <a:ea typeface="微软雅黑" panose="020B0503020204020204" pitchFamily="34" charset="-122"/>
            </a:endParaRPr>
          </a:p>
        </p:txBody>
      </p:sp>
      <p:sp>
        <p:nvSpPr>
          <p:cNvPr id="2" name="标题 1">
            <a:extLst>
              <a:ext uri="{FF2B5EF4-FFF2-40B4-BE49-F238E27FC236}">
                <a16:creationId xmlns:a16="http://schemas.microsoft.com/office/drawing/2014/main" xmlns="" id="{AAC06E7F-1BF6-4C82-8043-F98B3493FDFF}"/>
              </a:ext>
            </a:extLst>
          </p:cNvPr>
          <p:cNvSpPr>
            <a:spLocks noGrp="1"/>
          </p:cNvSpPr>
          <p:nvPr>
            <p:ph type="title" idx="4294967295"/>
          </p:nvPr>
        </p:nvSpPr>
        <p:spPr>
          <a:xfrm>
            <a:off x="2458254" y="31665"/>
            <a:ext cx="7387875" cy="608013"/>
          </a:xfrm>
          <a:prstGeom prst="rect">
            <a:avLst/>
          </a:prstGeom>
        </p:spPr>
        <p:txBody>
          <a:bodyPr/>
          <a:lstStyle/>
          <a:p>
            <a:r>
              <a:rPr lang="zh-CN" altLang="en-US" sz="3000" b="1" dirty="0">
                <a:solidFill>
                  <a:srgbClr val="FF0000"/>
                </a:solidFill>
                <a:cs typeface="Times New Roman" panose="02020603050405020304" pitchFamily="18" charset="0"/>
                <a:sym typeface="+mn-ea"/>
              </a:rPr>
              <a:t> </a:t>
            </a:r>
            <a:r>
              <a:rPr lang="zh-CN" altLang="en-US" sz="3000" b="1" dirty="0">
                <a:solidFill>
                  <a:srgbClr val="FF0000"/>
                </a:solidFill>
                <a:cs typeface="Times New Roman" panose="02020603050405020304" pitchFamily="18" charset="0"/>
              </a:rPr>
              <a:t> </a:t>
            </a:r>
            <a:r>
              <a:rPr lang="zh-CN" altLang="en-US" sz="3000" b="1" dirty="0" smtClean="0">
                <a:solidFill>
                  <a:srgbClr val="FF0000"/>
                </a:solidFill>
                <a:cs typeface="Times New Roman" panose="02020603050405020304" pitchFamily="18" charset="0"/>
                <a:sym typeface="+mn-ea"/>
              </a:rPr>
              <a:t>基本</a:t>
            </a:r>
            <a:r>
              <a:rPr lang="zh-CN" altLang="en-US" sz="3000" b="1" dirty="0">
                <a:solidFill>
                  <a:srgbClr val="FF0000"/>
                </a:solidFill>
                <a:cs typeface="Times New Roman" panose="02020603050405020304" pitchFamily="18" charset="0"/>
                <a:sym typeface="+mn-ea"/>
              </a:rPr>
              <a:t>策略三：</a:t>
            </a:r>
            <a:r>
              <a:rPr lang="zh-CN" altLang="zh-CN" sz="3000" b="1" dirty="0">
                <a:solidFill>
                  <a:srgbClr val="FF0000"/>
                </a:solidFill>
                <a:cs typeface="Times New Roman" panose="02020603050405020304" pitchFamily="18" charset="0"/>
              </a:rPr>
              <a:t>坚持</a:t>
            </a:r>
            <a:r>
              <a:rPr lang="zh-CN" altLang="en-US" sz="3000" b="1" dirty="0">
                <a:solidFill>
                  <a:srgbClr val="FF0000"/>
                </a:solidFill>
                <a:cs typeface="Times New Roman" panose="02020603050405020304" pitchFamily="18" charset="0"/>
              </a:rPr>
              <a:t>建设世界水平专业群</a:t>
            </a:r>
            <a:endParaRPr lang="zh-CN" altLang="en-US" sz="3000" b="1" dirty="0">
              <a:solidFill>
                <a:srgbClr val="FF0000"/>
              </a:solidFill>
            </a:endParaRPr>
          </a:p>
        </p:txBody>
      </p:sp>
      <p:sp>
        <p:nvSpPr>
          <p:cNvPr id="13" name="MH_Other_1"/>
          <p:cNvSpPr/>
          <p:nvPr>
            <p:custDataLst>
              <p:tags r:id="rId5"/>
            </p:custDataLst>
          </p:nvPr>
        </p:nvSpPr>
        <p:spPr bwMode="auto">
          <a:xfrm>
            <a:off x="4916508" y="2356221"/>
            <a:ext cx="2237202" cy="3411871"/>
          </a:xfrm>
          <a:custGeom>
            <a:avLst/>
            <a:gdLst>
              <a:gd name="T0" fmla="*/ 155137 w 2094032"/>
              <a:gd name="T1" fmla="*/ 0 h 4285546"/>
              <a:gd name="T2" fmla="*/ 864346 w 2094032"/>
              <a:gd name="T3" fmla="*/ 710954 h 4285546"/>
              <a:gd name="T4" fmla="*/ 862109 w 2094032"/>
              <a:gd name="T5" fmla="*/ 713196 h 4285546"/>
              <a:gd name="T6" fmla="*/ 866803 w 2094032"/>
              <a:gd name="T7" fmla="*/ 713196 h 4285546"/>
              <a:gd name="T8" fmla="*/ 866803 w 2094032"/>
              <a:gd name="T9" fmla="*/ 797060 h 4285546"/>
              <a:gd name="T10" fmla="*/ 866803 w 2094032"/>
              <a:gd name="T11" fmla="*/ 1163259 h 4285546"/>
              <a:gd name="T12" fmla="*/ 1346241 w 2094032"/>
              <a:gd name="T13" fmla="*/ 682641 h 4285546"/>
              <a:gd name="T14" fmla="*/ 1501377 w 2094032"/>
              <a:gd name="T15" fmla="*/ 838160 h 4285546"/>
              <a:gd name="T16" fmla="*/ 866803 w 2094032"/>
              <a:gd name="T17" fmla="*/ 1474295 h 4285546"/>
              <a:gd name="T18" fmla="*/ 866803 w 2094032"/>
              <a:gd name="T19" fmla="*/ 1646202 h 4285546"/>
              <a:gd name="T20" fmla="*/ 866803 w 2094032"/>
              <a:gd name="T21" fmla="*/ 2387964 h 4285546"/>
              <a:gd name="T22" fmla="*/ 1346241 w 2094032"/>
              <a:gd name="T23" fmla="*/ 1907348 h 4285546"/>
              <a:gd name="T24" fmla="*/ 1501377 w 2094032"/>
              <a:gd name="T25" fmla="*/ 2062865 h 4285546"/>
              <a:gd name="T26" fmla="*/ 866803 w 2094032"/>
              <a:gd name="T27" fmla="*/ 2699001 h 4285546"/>
              <a:gd name="T28" fmla="*/ 866803 w 2094032"/>
              <a:gd name="T29" fmla="*/ 2970678 h 4285546"/>
              <a:gd name="T30" fmla="*/ 757536 w 2094032"/>
              <a:gd name="T31" fmla="*/ 3080216 h 4285546"/>
              <a:gd name="T32" fmla="*/ 648269 w 2094032"/>
              <a:gd name="T33" fmla="*/ 2970678 h 4285546"/>
              <a:gd name="T34" fmla="*/ 648269 w 2094032"/>
              <a:gd name="T35" fmla="*/ 2100378 h 4285546"/>
              <a:gd name="T36" fmla="*/ 0 w 2094032"/>
              <a:gd name="T37" fmla="*/ 1450512 h 4285546"/>
              <a:gd name="T38" fmla="*/ 155136 w 2094032"/>
              <a:gd name="T39" fmla="*/ 1294995 h 4285546"/>
              <a:gd name="T40" fmla="*/ 648269 w 2094032"/>
              <a:gd name="T41" fmla="*/ 1789342 h 4285546"/>
              <a:gd name="T42" fmla="*/ 648269 w 2094032"/>
              <a:gd name="T43" fmla="*/ 1646202 h 4285546"/>
              <a:gd name="T44" fmla="*/ 648269 w 2094032"/>
              <a:gd name="T45" fmla="*/ 805383 h 4285546"/>
              <a:gd name="T46" fmla="*/ 2 w 2094032"/>
              <a:gd name="T47" fmla="*/ 155518 h 42855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94032" h="4285546">
                <a:moveTo>
                  <a:pt x="216377" y="0"/>
                </a:moveTo>
                <a:lnTo>
                  <a:pt x="1205538" y="989161"/>
                </a:lnTo>
                <a:lnTo>
                  <a:pt x="1202419" y="992279"/>
                </a:lnTo>
                <a:lnTo>
                  <a:pt x="1208967" y="992279"/>
                </a:lnTo>
                <a:lnTo>
                  <a:pt x="1208967" y="1108959"/>
                </a:lnTo>
                <a:lnTo>
                  <a:pt x="1208967" y="1618458"/>
                </a:lnTo>
                <a:lnTo>
                  <a:pt x="1877657" y="949767"/>
                </a:lnTo>
                <a:lnTo>
                  <a:pt x="2094032" y="1166142"/>
                </a:lnTo>
                <a:lnTo>
                  <a:pt x="1208967" y="2051207"/>
                </a:lnTo>
                <a:lnTo>
                  <a:pt x="1208967" y="2290383"/>
                </a:lnTo>
                <a:lnTo>
                  <a:pt x="1208967" y="3322408"/>
                </a:lnTo>
                <a:lnTo>
                  <a:pt x="1877657" y="2653718"/>
                </a:lnTo>
                <a:lnTo>
                  <a:pt x="2094032" y="2870092"/>
                </a:lnTo>
                <a:lnTo>
                  <a:pt x="1208967" y="3755157"/>
                </a:lnTo>
                <a:lnTo>
                  <a:pt x="1208967" y="4133146"/>
                </a:lnTo>
                <a:cubicBezTo>
                  <a:pt x="1208967" y="4217314"/>
                  <a:pt x="1140735" y="4285546"/>
                  <a:pt x="1056567" y="4285546"/>
                </a:cubicBezTo>
                <a:cubicBezTo>
                  <a:pt x="972399" y="4285546"/>
                  <a:pt x="904167" y="4217314"/>
                  <a:pt x="904167" y="4133146"/>
                </a:cubicBezTo>
                <a:lnTo>
                  <a:pt x="904167" y="2922284"/>
                </a:lnTo>
                <a:lnTo>
                  <a:pt x="0" y="2018117"/>
                </a:lnTo>
                <a:lnTo>
                  <a:pt x="216375" y="1801743"/>
                </a:lnTo>
                <a:lnTo>
                  <a:pt x="904167" y="2489535"/>
                </a:lnTo>
                <a:lnTo>
                  <a:pt x="904167" y="2290383"/>
                </a:lnTo>
                <a:lnTo>
                  <a:pt x="904167" y="1120540"/>
                </a:lnTo>
                <a:lnTo>
                  <a:pt x="2" y="216375"/>
                </a:lnTo>
                <a:lnTo>
                  <a:pt x="216377" y="0"/>
                </a:lnTo>
                <a:close/>
              </a:path>
            </a:pathLst>
          </a:custGeom>
          <a:solidFill>
            <a:schemeClr val="bg2">
              <a:lumMod val="90000"/>
            </a:schemeClr>
          </a:solidFill>
          <a:ln>
            <a:noFill/>
          </a:ln>
        </p:spPr>
        <p:txBody>
          <a:bodyPr anchor="ctr"/>
          <a:lstStyle/>
          <a:p>
            <a:pPr>
              <a:defRPr/>
            </a:pPr>
            <a:endParaRPr lang="zh-CN" altLang="en-US">
              <a:ea typeface="宋体" panose="02010600030101010101" pitchFamily="2" charset="-122"/>
            </a:endParaRPr>
          </a:p>
        </p:txBody>
      </p:sp>
      <p:sp>
        <p:nvSpPr>
          <p:cNvPr id="3" name="文本框 2">
            <a:extLst>
              <a:ext uri="{FF2B5EF4-FFF2-40B4-BE49-F238E27FC236}">
                <a16:creationId xmlns:a16="http://schemas.microsoft.com/office/drawing/2014/main" xmlns="" id="{AFBC4D20-BD16-46A1-9643-55B638594CA2}"/>
              </a:ext>
            </a:extLst>
          </p:cNvPr>
          <p:cNvSpPr txBox="1"/>
          <p:nvPr/>
        </p:nvSpPr>
        <p:spPr>
          <a:xfrm>
            <a:off x="3645875" y="5967575"/>
            <a:ext cx="5474677" cy="430887"/>
          </a:xfrm>
          <a:prstGeom prst="rect">
            <a:avLst/>
          </a:prstGeom>
          <a:noFill/>
        </p:spPr>
        <p:txBody>
          <a:bodyPr wrap="square" rtlCol="0">
            <a:spAutoFit/>
          </a:bodyPr>
          <a:lstStyle/>
          <a:p>
            <a:r>
              <a:rPr lang="zh-CN" altLang="en-US" sz="2200" b="1" dirty="0">
                <a:latin typeface="微软雅黑" panose="020B0503020204020204" pitchFamily="34" charset="-122"/>
                <a:ea typeface="微软雅黑" panose="020B0503020204020204" pitchFamily="34" charset="-122"/>
                <a:cs typeface="Times New Roman" panose="02020603050405020304" pitchFamily="18" charset="0"/>
              </a:rPr>
              <a:t>学历教育与培训并重，国内国际影响并进</a:t>
            </a:r>
          </a:p>
        </p:txBody>
      </p:sp>
      <p:grpSp>
        <p:nvGrpSpPr>
          <p:cNvPr id="18" name="组合 17"/>
          <p:cNvGrpSpPr/>
          <p:nvPr/>
        </p:nvGrpSpPr>
        <p:grpSpPr>
          <a:xfrm>
            <a:off x="124189" y="-71295"/>
            <a:ext cx="666441" cy="831430"/>
            <a:chOff x="637378" y="-71295"/>
            <a:chExt cx="666441" cy="831430"/>
          </a:xfrm>
        </p:grpSpPr>
        <p:grpSp>
          <p:nvGrpSpPr>
            <p:cNvPr id="19" name="组合 18"/>
            <p:cNvGrpSpPr/>
            <p:nvPr/>
          </p:nvGrpSpPr>
          <p:grpSpPr>
            <a:xfrm>
              <a:off x="637378" y="0"/>
              <a:ext cx="666441" cy="760135"/>
              <a:chOff x="1490040" y="1878330"/>
              <a:chExt cx="644241" cy="734816"/>
            </a:xfrm>
            <a:solidFill>
              <a:schemeClr val="bg1"/>
            </a:solidFill>
          </p:grpSpPr>
          <p:sp>
            <p:nvSpPr>
              <p:cNvPr id="21"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31"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2"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3"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4"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5"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6"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7"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8"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9"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0"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1"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20" name="文本框 19"/>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8D47B161-31FD-4425-8684-3E646F61533A}"/>
              </a:ext>
            </a:extLst>
          </p:cNvPr>
          <p:cNvSpPr txBox="1"/>
          <p:nvPr/>
        </p:nvSpPr>
        <p:spPr>
          <a:xfrm>
            <a:off x="4131799" y="0"/>
            <a:ext cx="3928403" cy="553998"/>
          </a:xfrm>
          <a:prstGeom prst="rect">
            <a:avLst/>
          </a:prstGeom>
          <a:noFill/>
        </p:spPr>
        <p:txBody>
          <a:bodyPr wrap="square">
            <a:spAutoFit/>
          </a:bodyPr>
          <a:lstStyle/>
          <a:p>
            <a:pPr algn="ctr"/>
            <a:r>
              <a:rPr lang="zh-CN" altLang="en-US" sz="3000" b="1" dirty="0" smtClean="0">
                <a:solidFill>
                  <a:srgbClr val="FF0000"/>
                </a:solidFill>
                <a:latin typeface="+mj-lt"/>
                <a:ea typeface="+mj-ea"/>
                <a:cs typeface="+mj-cs"/>
              </a:rPr>
              <a:t>一、规划</a:t>
            </a:r>
            <a:r>
              <a:rPr lang="zh-CN" altLang="en-US" sz="3000" b="1" dirty="0">
                <a:solidFill>
                  <a:srgbClr val="FF0000"/>
                </a:solidFill>
                <a:latin typeface="+mj-lt"/>
                <a:ea typeface="+mj-ea"/>
                <a:cs typeface="+mj-cs"/>
              </a:rPr>
              <a:t>编制的目的</a:t>
            </a:r>
          </a:p>
        </p:txBody>
      </p:sp>
      <p:grpSp>
        <p:nvGrpSpPr>
          <p:cNvPr id="3" name="组合 2"/>
          <p:cNvGrpSpPr/>
          <p:nvPr/>
        </p:nvGrpSpPr>
        <p:grpSpPr>
          <a:xfrm>
            <a:off x="124189" y="-71295"/>
            <a:ext cx="666441" cy="831430"/>
            <a:chOff x="637378" y="-71295"/>
            <a:chExt cx="666441" cy="831430"/>
          </a:xfrm>
        </p:grpSpPr>
        <p:grpSp>
          <p:nvGrpSpPr>
            <p:cNvPr id="4" name="组合 3"/>
            <p:cNvGrpSpPr/>
            <p:nvPr/>
          </p:nvGrpSpPr>
          <p:grpSpPr>
            <a:xfrm>
              <a:off x="637378" y="0"/>
              <a:ext cx="666441" cy="760135"/>
              <a:chOff x="1490040" y="1878330"/>
              <a:chExt cx="644241" cy="734816"/>
            </a:xfrm>
            <a:solidFill>
              <a:schemeClr val="bg1"/>
            </a:solidFill>
          </p:grpSpPr>
          <p:sp>
            <p:nvSpPr>
              <p:cNvPr id="7"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Rectangle 9"/>
              <p:cNvSpPr>
                <a:spLocks noChangeArrowheads="1"/>
              </p:cNvSpPr>
              <p:nvPr/>
            </p:nvSpPr>
            <p:spPr bwMode="auto">
              <a:xfrm>
                <a:off x="1643098" y="2232288"/>
                <a:ext cx="338635" cy="27070"/>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Rectangle 12"/>
              <p:cNvSpPr>
                <a:spLocks noChangeArrowheads="1"/>
              </p:cNvSpPr>
              <p:nvPr/>
            </p:nvSpPr>
            <p:spPr bwMode="auto">
              <a:xfrm>
                <a:off x="1643098" y="2315372"/>
                <a:ext cx="338635" cy="27241"/>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Rectangle 15"/>
              <p:cNvSpPr>
                <a:spLocks noChangeArrowheads="1"/>
              </p:cNvSpPr>
              <p:nvPr/>
            </p:nvSpPr>
            <p:spPr bwMode="auto">
              <a:xfrm>
                <a:off x="1643098" y="2408841"/>
                <a:ext cx="338635" cy="27070"/>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2" name="文本框 1"/>
            <p:cNvSpPr txBox="1"/>
            <p:nvPr/>
          </p:nvSpPr>
          <p:spPr>
            <a:xfrm>
              <a:off x="637378" y="-71295"/>
              <a:ext cx="524311" cy="523220"/>
            </a:xfrm>
            <a:prstGeom prst="rect">
              <a:avLst/>
            </a:prstGeom>
            <a:noFill/>
          </p:spPr>
          <p:txBody>
            <a:bodyPr wrap="square" rtlCol="0">
              <a:spAutoFit/>
            </a:bodyPr>
            <a:lstStyle/>
            <a:p>
              <a:pPr algn="ctr"/>
              <a:r>
                <a:rPr lang="en-US" altLang="zh-CN" sz="2800" b="1" dirty="0" smtClean="0">
                  <a:solidFill>
                    <a:srgbClr val="C00000"/>
                  </a:solidFill>
                </a:rPr>
                <a:t>1</a:t>
              </a:r>
              <a:endParaRPr lang="zh-CN" altLang="en-US" sz="2800" b="1" dirty="0">
                <a:solidFill>
                  <a:srgbClr val="C00000"/>
                </a:solidFill>
              </a:endParaRPr>
            </a:p>
          </p:txBody>
        </p:sp>
      </p:grpSp>
      <p:pic>
        <p:nvPicPr>
          <p:cNvPr id="28" name="图片 27"/>
          <p:cNvPicPr>
            <a:picLocks noChangeAspect="1"/>
          </p:cNvPicPr>
          <p:nvPr/>
        </p:nvPicPr>
        <p:blipFill>
          <a:blip r:embed="rId2"/>
          <a:stretch>
            <a:fillRect/>
          </a:stretch>
        </p:blipFill>
        <p:spPr>
          <a:xfrm>
            <a:off x="2230801" y="1228153"/>
            <a:ext cx="7730398" cy="4401693"/>
          </a:xfrm>
          <a:prstGeom prst="rect">
            <a:avLst/>
          </a:prstGeom>
        </p:spPr>
      </p:pic>
    </p:spTree>
    <p:extLst>
      <p:ext uri="{BB962C8B-B14F-4D97-AF65-F5344CB8AC3E}">
        <p14:creationId xmlns:p14="http://schemas.microsoft.com/office/powerpoint/2010/main" val="184476398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93911" y="823572"/>
            <a:ext cx="6078335" cy="461665"/>
          </a:xfrm>
          <a:prstGeom prst="rect">
            <a:avLst/>
          </a:prstGeom>
          <a:noFill/>
          <a:ln>
            <a:noFill/>
          </a:ln>
        </p:spPr>
        <p:txBody>
          <a:bodyPr wrap="square">
            <a:spAutoFit/>
          </a:bodyPr>
          <a:lstStyle/>
          <a:p>
            <a:r>
              <a:rPr lang="zh-CN" altLang="zh-CN" sz="2400" b="1" dirty="0">
                <a:solidFill>
                  <a:schemeClr val="bg2">
                    <a:lumMod val="25000"/>
                  </a:schemeClr>
                </a:solidFill>
                <a:latin typeface="微软雅黑" panose="020B0503020204020204" pitchFamily="34" charset="-122"/>
                <a:ea typeface="微软雅黑" panose="020B0503020204020204" pitchFamily="34" charset="-122"/>
              </a:rPr>
              <a:t>以德为先、分类管理、分类建设、分类评价</a:t>
            </a:r>
            <a:endParaRPr lang="zh-CN" altLang="en-US" sz="2400" b="1"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xmlns="" id="{89B21AE6-06B6-4E37-B931-0F5981F6C399}"/>
              </a:ext>
            </a:extLst>
          </p:cNvPr>
          <p:cNvGrpSpPr/>
          <p:nvPr/>
        </p:nvGrpSpPr>
        <p:grpSpPr>
          <a:xfrm>
            <a:off x="9120336" y="2567199"/>
            <a:ext cx="2304256" cy="2304256"/>
            <a:chOff x="9120336" y="2696152"/>
            <a:chExt cx="2304256" cy="2304256"/>
          </a:xfrm>
        </p:grpSpPr>
        <p:sp>
          <p:nvSpPr>
            <p:cNvPr id="38" name="椭圆 37"/>
            <p:cNvSpPr/>
            <p:nvPr/>
          </p:nvSpPr>
          <p:spPr>
            <a:xfrm>
              <a:off x="9170627" y="2746444"/>
              <a:ext cx="2203673" cy="220367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9" name="同心圆 4"/>
            <p:cNvSpPr/>
            <p:nvPr/>
          </p:nvSpPr>
          <p:spPr>
            <a:xfrm>
              <a:off x="9120336" y="2696152"/>
              <a:ext cx="2304256" cy="2304256"/>
            </a:xfrm>
            <a:prstGeom prst="donut">
              <a:avLst>
                <a:gd name="adj" fmla="val 487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9235777" y="3082603"/>
              <a:ext cx="2138523" cy="1569660"/>
            </a:xfrm>
            <a:prstGeom prst="rect">
              <a:avLst/>
            </a:prstGeom>
            <a:noFill/>
          </p:spPr>
          <p:txBody>
            <a:bodyPr wrap="square" rtlCol="0">
              <a:spAutoFit/>
            </a:bodyPr>
            <a:lstStyle/>
            <a:p>
              <a:pPr algn="ctr"/>
              <a:r>
                <a:rPr lang="zh-CN" altLang="en-US" sz="2400" b="1" dirty="0">
                  <a:solidFill>
                    <a:schemeClr val="accent5">
                      <a:lumMod val="60000"/>
                      <a:lumOff val="4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名师</a:t>
              </a:r>
              <a:endParaRPr lang="en-US" altLang="zh-CN" sz="2400" b="1" dirty="0">
                <a:solidFill>
                  <a:schemeClr val="accent5">
                    <a:lumMod val="60000"/>
                    <a:lumOff val="4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围绕</a:t>
              </a:r>
              <a:r>
                <a:rPr lang="zh-CN" altLang="zh-CN" sz="2400" b="1" dirty="0">
                  <a:solidFill>
                    <a:schemeClr val="bg1"/>
                  </a:solidFill>
                  <a:latin typeface="微软雅黑" panose="020B0503020204020204" pitchFamily="34" charset="-122"/>
                  <a:ea typeface="微软雅黑" panose="020B0503020204020204" pitchFamily="34" charset="-122"/>
                </a:rPr>
                <a:t>世界一流</a:t>
              </a:r>
              <a:r>
                <a:rPr lang="zh-CN" altLang="en-US" sz="2400" b="1" dirty="0">
                  <a:solidFill>
                    <a:schemeClr val="bg1"/>
                  </a:solidFill>
                  <a:latin typeface="微软雅黑" panose="020B0503020204020204" pitchFamily="34" charset="-122"/>
                  <a:ea typeface="微软雅黑" panose="020B0503020204020204" pitchFamily="34" charset="-122"/>
                </a:rPr>
                <a:t>高职</a:t>
              </a:r>
              <a:r>
                <a:rPr lang="zh-CN" altLang="zh-CN" sz="2400" b="1" dirty="0">
                  <a:solidFill>
                    <a:schemeClr val="bg1"/>
                  </a:solidFill>
                  <a:latin typeface="微软雅黑" panose="020B0503020204020204" pitchFamily="34" charset="-122"/>
                  <a:ea typeface="微软雅黑" panose="020B0503020204020204" pitchFamily="34" charset="-122"/>
                </a:rPr>
                <a:t>五大职能</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accent5">
                      <a:lumMod val="60000"/>
                      <a:lumOff val="40000"/>
                    </a:schemeClr>
                  </a:solidFill>
                  <a:latin typeface="微软雅黑" panose="020B0503020204020204" pitchFamily="34" charset="-122"/>
                  <a:ea typeface="微软雅黑" panose="020B0503020204020204" pitchFamily="34" charset="-122"/>
                </a:rPr>
                <a:t>名团队</a:t>
              </a:r>
              <a:endParaRPr lang="zh-CN" altLang="en-US" sz="2400" dirty="0">
                <a:solidFill>
                  <a:schemeClr val="accent5">
                    <a:lumMod val="60000"/>
                    <a:lumOff val="40000"/>
                  </a:schemeClr>
                </a:solidFill>
              </a:endParaRPr>
            </a:p>
          </p:txBody>
        </p:sp>
      </p:grpSp>
      <p:sp>
        <p:nvSpPr>
          <p:cNvPr id="41" name="矩形: 圆角 40"/>
          <p:cNvSpPr/>
          <p:nvPr/>
        </p:nvSpPr>
        <p:spPr>
          <a:xfrm>
            <a:off x="767408" y="1733924"/>
            <a:ext cx="7175654" cy="4536504"/>
          </a:xfrm>
          <a:prstGeom prst="roundRect">
            <a:avLst/>
          </a:prstGeom>
          <a:noFill/>
          <a:ln>
            <a:solidFill>
              <a:srgbClr val="9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箭头: 右 42"/>
          <p:cNvSpPr/>
          <p:nvPr/>
        </p:nvSpPr>
        <p:spPr>
          <a:xfrm>
            <a:off x="8112224" y="3389506"/>
            <a:ext cx="864096" cy="720080"/>
          </a:xfrm>
          <a:prstGeom prst="rightArrow">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4" name="文本框 43"/>
          <p:cNvSpPr txBox="1"/>
          <p:nvPr/>
        </p:nvSpPr>
        <p:spPr>
          <a:xfrm>
            <a:off x="1634666" y="2077753"/>
            <a:ext cx="4464496" cy="400110"/>
          </a:xfrm>
          <a:prstGeom prst="rect">
            <a:avLst/>
          </a:prstGeom>
          <a:noFill/>
        </p:spPr>
        <p:txBody>
          <a:bodyPr wrap="square" rtlCol="0">
            <a:spAutoFit/>
          </a:bodyPr>
          <a:lstStyle/>
          <a:p>
            <a:r>
              <a:rPr lang="en-US" altLang="zh-CN" sz="2000" b="1" dirty="0" err="1">
                <a:solidFill>
                  <a:schemeClr val="bg2">
                    <a:lumMod val="25000"/>
                  </a:schemeClr>
                </a:solidFill>
                <a:latin typeface="微软雅黑" panose="020B0503020204020204" pitchFamily="34" charset="-122"/>
                <a:ea typeface="微软雅黑" panose="020B0503020204020204" pitchFamily="34" charset="-122"/>
              </a:rPr>
              <a:t>加强思想政治和师德师风建设</a:t>
            </a:r>
            <a:endParaRPr lang="zh-CN" altLang="en-US" sz="2000" b="1"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45" name="组合 7"/>
          <p:cNvGrpSpPr/>
          <p:nvPr/>
        </p:nvGrpSpPr>
        <p:grpSpPr bwMode="auto">
          <a:xfrm>
            <a:off x="1008578" y="2076794"/>
            <a:ext cx="626088" cy="525915"/>
            <a:chOff x="6191037" y="-1564756"/>
            <a:chExt cx="4641136" cy="3902005"/>
          </a:xfrm>
        </p:grpSpPr>
        <p:sp>
          <p:nvSpPr>
            <p:cNvPr id="46" name="矩形 45"/>
            <p:cNvSpPr/>
            <p:nvPr/>
          </p:nvSpPr>
          <p:spPr>
            <a:xfrm rot="1800000">
              <a:off x="7431929" y="-753060"/>
              <a:ext cx="3400244" cy="3090309"/>
            </a:xfrm>
            <a:prstGeom prst="rect">
              <a:avLst/>
            </a:prstGeom>
            <a:gradFill>
              <a:gsLst>
                <a:gs pos="0">
                  <a:schemeClr val="bg2">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Arial" panose="020B0604020202020204"/>
                <a:ea typeface="微软雅黑" panose="020B0503020204020204" pitchFamily="34" charset="-122"/>
              </a:endParaRPr>
            </a:p>
          </p:txBody>
        </p:sp>
        <p:sp>
          <p:nvSpPr>
            <p:cNvPr id="47" name="椭圆 46"/>
            <p:cNvSpPr/>
            <p:nvPr/>
          </p:nvSpPr>
          <p:spPr>
            <a:xfrm>
              <a:off x="6191037" y="-1564756"/>
              <a:ext cx="3116885" cy="3119653"/>
            </a:xfrm>
            <a:prstGeom prst="ellipse">
              <a:avLst/>
            </a:prstGeom>
            <a:solidFill>
              <a:srgbClr val="FFFFFF"/>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i="1" dirty="0">
                  <a:solidFill>
                    <a:srgbClr val="C00000"/>
                  </a:solidFill>
                  <a:latin typeface="Century Gothic" panose="020B0502020202020204" pitchFamily="34" charset="0"/>
                  <a:ea typeface="微软雅黑" panose="020B0503020204020204" pitchFamily="34" charset="-122"/>
                </a:rPr>
                <a:t>1</a:t>
              </a:r>
              <a:endParaRPr lang="zh-CN" altLang="en-US" i="1" dirty="0">
                <a:solidFill>
                  <a:srgbClr val="C00000"/>
                </a:solidFill>
                <a:latin typeface="Century Gothic" panose="020B0502020202020204" pitchFamily="34" charset="0"/>
                <a:ea typeface="微软雅黑" panose="020B0503020204020204" pitchFamily="34" charset="-122"/>
              </a:endParaRPr>
            </a:p>
          </p:txBody>
        </p:sp>
      </p:grpSp>
      <p:sp>
        <p:nvSpPr>
          <p:cNvPr id="48" name="文本框 47"/>
          <p:cNvSpPr txBox="1"/>
          <p:nvPr/>
        </p:nvSpPr>
        <p:spPr>
          <a:xfrm>
            <a:off x="1634666" y="2644540"/>
            <a:ext cx="3816424" cy="400110"/>
          </a:xfrm>
          <a:prstGeom prst="rect">
            <a:avLst/>
          </a:prstGeom>
          <a:noFill/>
        </p:spPr>
        <p:txBody>
          <a:bodyPr wrap="square" rtlCol="0">
            <a:spAutoFit/>
          </a:bodyPr>
          <a:lstStyle/>
          <a:p>
            <a:r>
              <a:rPr lang="en-US" altLang="zh-CN" sz="2000" b="1" dirty="0" err="1">
                <a:solidFill>
                  <a:schemeClr val="bg2">
                    <a:lumMod val="25000"/>
                  </a:schemeClr>
                </a:solidFill>
                <a:latin typeface="微软雅黑" panose="020B0503020204020204" pitchFamily="34" charset="-122"/>
                <a:ea typeface="微软雅黑" panose="020B0503020204020204" pitchFamily="34" charset="-122"/>
              </a:rPr>
              <a:t>完善高层次人才</a:t>
            </a: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引培用</a:t>
            </a:r>
            <a:r>
              <a:rPr lang="en-US" altLang="zh-CN" sz="2000" b="1" dirty="0">
                <a:solidFill>
                  <a:schemeClr val="bg2">
                    <a:lumMod val="25000"/>
                  </a:schemeClr>
                </a:solidFill>
                <a:latin typeface="微软雅黑" panose="020B0503020204020204" pitchFamily="34" charset="-122"/>
                <a:ea typeface="微软雅黑" panose="020B0503020204020204" pitchFamily="34" charset="-122"/>
              </a:rPr>
              <a:t>管</a:t>
            </a: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留体系</a:t>
            </a:r>
          </a:p>
        </p:txBody>
      </p:sp>
      <p:grpSp>
        <p:nvGrpSpPr>
          <p:cNvPr id="49" name="组合 7"/>
          <p:cNvGrpSpPr/>
          <p:nvPr/>
        </p:nvGrpSpPr>
        <p:grpSpPr bwMode="auto">
          <a:xfrm>
            <a:off x="1009799" y="2636634"/>
            <a:ext cx="626088" cy="525915"/>
            <a:chOff x="6191037" y="-1564756"/>
            <a:chExt cx="4641136" cy="3902005"/>
          </a:xfrm>
        </p:grpSpPr>
        <p:sp>
          <p:nvSpPr>
            <p:cNvPr id="51" name="矩形 50"/>
            <p:cNvSpPr/>
            <p:nvPr/>
          </p:nvSpPr>
          <p:spPr>
            <a:xfrm rot="1800000">
              <a:off x="7431929" y="-753060"/>
              <a:ext cx="3400244" cy="3090309"/>
            </a:xfrm>
            <a:prstGeom prst="rect">
              <a:avLst/>
            </a:prstGeom>
            <a:gradFill>
              <a:gsLst>
                <a:gs pos="0">
                  <a:schemeClr val="bg2">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Arial" panose="020B0604020202020204"/>
                <a:ea typeface="微软雅黑" panose="020B0503020204020204" pitchFamily="34" charset="-122"/>
              </a:endParaRPr>
            </a:p>
          </p:txBody>
        </p:sp>
        <p:sp>
          <p:nvSpPr>
            <p:cNvPr id="52" name="椭圆 51"/>
            <p:cNvSpPr/>
            <p:nvPr/>
          </p:nvSpPr>
          <p:spPr>
            <a:xfrm>
              <a:off x="6191037" y="-1564756"/>
              <a:ext cx="3116885" cy="3119653"/>
            </a:xfrm>
            <a:prstGeom prst="ellipse">
              <a:avLst/>
            </a:prstGeom>
            <a:solidFill>
              <a:srgbClr val="FFFFFF"/>
            </a:solidFill>
            <a:ln w="28575">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i="1" dirty="0">
                  <a:solidFill>
                    <a:srgbClr val="1F497D"/>
                  </a:solidFill>
                  <a:latin typeface="Century Gothic" panose="020B0502020202020204" pitchFamily="34" charset="0"/>
                  <a:ea typeface="微软雅黑" panose="020B0503020204020204" pitchFamily="34" charset="-122"/>
                </a:rPr>
                <a:t>2</a:t>
              </a:r>
              <a:endParaRPr lang="zh-CN" altLang="en-US" i="1" dirty="0">
                <a:solidFill>
                  <a:srgbClr val="1F497D"/>
                </a:solidFill>
                <a:latin typeface="Century Gothic" panose="020B0502020202020204" pitchFamily="34" charset="0"/>
                <a:ea typeface="微软雅黑" panose="020B0503020204020204" pitchFamily="34" charset="-122"/>
              </a:endParaRPr>
            </a:p>
          </p:txBody>
        </p:sp>
      </p:grpSp>
      <p:sp>
        <p:nvSpPr>
          <p:cNvPr id="54" name="文本框 53"/>
          <p:cNvSpPr txBox="1"/>
          <p:nvPr/>
        </p:nvSpPr>
        <p:spPr>
          <a:xfrm>
            <a:off x="1634666" y="3211266"/>
            <a:ext cx="4176464" cy="400110"/>
          </a:xfrm>
          <a:prstGeom prst="rect">
            <a:avLst/>
          </a:prstGeom>
          <a:noFill/>
        </p:spPr>
        <p:txBody>
          <a:bodyPr wrap="square" rtlCol="0">
            <a:spAutoFit/>
          </a:bodyPr>
          <a:lstStyle/>
          <a:p>
            <a:r>
              <a:rPr lang="en-US" altLang="zh-CN" sz="2000" b="1" dirty="0" err="1">
                <a:solidFill>
                  <a:schemeClr val="bg2">
                    <a:lumMod val="25000"/>
                  </a:schemeClr>
                </a:solidFill>
                <a:latin typeface="微软雅黑" panose="020B0503020204020204" pitchFamily="34" charset="-122"/>
                <a:ea typeface="微软雅黑" panose="020B0503020204020204" pitchFamily="34" charset="-122"/>
              </a:rPr>
              <a:t>完善</a:t>
            </a: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双师</a:t>
            </a:r>
            <a:r>
              <a:rPr lang="en-US" altLang="zh-CN" sz="2000" b="1" dirty="0" err="1">
                <a:solidFill>
                  <a:schemeClr val="bg2">
                    <a:lumMod val="25000"/>
                  </a:schemeClr>
                </a:solidFill>
                <a:latin typeface="微软雅黑" panose="020B0503020204020204" pitchFamily="34" charset="-122"/>
                <a:ea typeface="微软雅黑" panose="020B0503020204020204" pitchFamily="34" charset="-122"/>
              </a:rPr>
              <a:t>队伍结构</a:t>
            </a: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体系</a:t>
            </a:r>
          </a:p>
        </p:txBody>
      </p:sp>
      <p:grpSp>
        <p:nvGrpSpPr>
          <p:cNvPr id="55" name="组合 7"/>
          <p:cNvGrpSpPr/>
          <p:nvPr/>
        </p:nvGrpSpPr>
        <p:grpSpPr bwMode="auto">
          <a:xfrm>
            <a:off x="1008578" y="3208062"/>
            <a:ext cx="626088" cy="525915"/>
            <a:chOff x="6191037" y="-1564756"/>
            <a:chExt cx="4641136" cy="3902005"/>
          </a:xfrm>
        </p:grpSpPr>
        <p:sp>
          <p:nvSpPr>
            <p:cNvPr id="56" name="矩形 55"/>
            <p:cNvSpPr/>
            <p:nvPr/>
          </p:nvSpPr>
          <p:spPr>
            <a:xfrm rot="1800000">
              <a:off x="7431929" y="-753060"/>
              <a:ext cx="3400244" cy="3090309"/>
            </a:xfrm>
            <a:prstGeom prst="rect">
              <a:avLst/>
            </a:prstGeom>
            <a:gradFill>
              <a:gsLst>
                <a:gs pos="0">
                  <a:schemeClr val="bg2">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Arial" panose="020B0604020202020204"/>
                <a:ea typeface="微软雅黑" panose="020B0503020204020204" pitchFamily="34" charset="-122"/>
              </a:endParaRPr>
            </a:p>
          </p:txBody>
        </p:sp>
        <p:sp>
          <p:nvSpPr>
            <p:cNvPr id="57" name="椭圆 56"/>
            <p:cNvSpPr/>
            <p:nvPr/>
          </p:nvSpPr>
          <p:spPr>
            <a:xfrm>
              <a:off x="6191037" y="-1564756"/>
              <a:ext cx="3116885" cy="3119653"/>
            </a:xfrm>
            <a:prstGeom prst="ellipse">
              <a:avLst/>
            </a:prstGeom>
            <a:solidFill>
              <a:srgbClr val="FFFFFF"/>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i="1" dirty="0">
                  <a:solidFill>
                    <a:srgbClr val="C00000"/>
                  </a:solidFill>
                  <a:latin typeface="Century Gothic" panose="020B0502020202020204" pitchFamily="34" charset="0"/>
                  <a:ea typeface="微软雅黑" panose="020B0503020204020204" pitchFamily="34" charset="-122"/>
                </a:rPr>
                <a:t>3</a:t>
              </a:r>
              <a:endParaRPr lang="zh-CN" altLang="en-US" i="1" dirty="0">
                <a:solidFill>
                  <a:srgbClr val="C00000"/>
                </a:solidFill>
                <a:latin typeface="Century Gothic" panose="020B0502020202020204" pitchFamily="34" charset="0"/>
                <a:ea typeface="微软雅黑" panose="020B0503020204020204" pitchFamily="34" charset="-122"/>
              </a:endParaRPr>
            </a:p>
          </p:txBody>
        </p:sp>
      </p:grpSp>
      <p:sp>
        <p:nvSpPr>
          <p:cNvPr id="58" name="文本框 57"/>
          <p:cNvSpPr txBox="1"/>
          <p:nvPr/>
        </p:nvSpPr>
        <p:spPr>
          <a:xfrm>
            <a:off x="1614753" y="3794282"/>
            <a:ext cx="5832648" cy="400110"/>
          </a:xfrm>
          <a:prstGeom prst="rect">
            <a:avLst/>
          </a:prstGeom>
          <a:noFill/>
        </p:spPr>
        <p:txBody>
          <a:bodyPr wrap="square" rtlCol="0">
            <a:spAutoFit/>
          </a:bodyPr>
          <a:lstStyle/>
          <a:p>
            <a:r>
              <a:rPr lang="zh-CN" altLang="en-US" sz="2000" b="1" dirty="0">
                <a:solidFill>
                  <a:schemeClr val="bg2">
                    <a:lumMod val="25000"/>
                  </a:schemeClr>
                </a:solidFill>
                <a:latin typeface="微软雅黑" panose="020B0503020204020204" pitchFamily="34" charset="-122"/>
                <a:ea typeface="微软雅黑" panose="020B0503020204020204" pitchFamily="34" charset="-122"/>
              </a:rPr>
              <a:t>加快双师素质培养</a:t>
            </a:r>
            <a:endParaRPr lang="zh-CN" altLang="zh-CN" sz="2000" b="1"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59" name="组合 7"/>
          <p:cNvGrpSpPr/>
          <p:nvPr/>
        </p:nvGrpSpPr>
        <p:grpSpPr bwMode="auto">
          <a:xfrm>
            <a:off x="1009623" y="3781689"/>
            <a:ext cx="626088" cy="525915"/>
            <a:chOff x="6191037" y="-1564756"/>
            <a:chExt cx="4641136" cy="3902005"/>
          </a:xfrm>
        </p:grpSpPr>
        <p:sp>
          <p:nvSpPr>
            <p:cNvPr id="60" name="矩形 59"/>
            <p:cNvSpPr/>
            <p:nvPr/>
          </p:nvSpPr>
          <p:spPr>
            <a:xfrm rot="1800000">
              <a:off x="7431929" y="-753060"/>
              <a:ext cx="3400244" cy="3090309"/>
            </a:xfrm>
            <a:prstGeom prst="rect">
              <a:avLst/>
            </a:prstGeom>
            <a:gradFill>
              <a:gsLst>
                <a:gs pos="0">
                  <a:schemeClr val="bg2">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Arial" panose="020B0604020202020204"/>
                <a:ea typeface="微软雅黑" panose="020B0503020204020204" pitchFamily="34" charset="-122"/>
              </a:endParaRPr>
            </a:p>
          </p:txBody>
        </p:sp>
        <p:sp>
          <p:nvSpPr>
            <p:cNvPr id="61" name="椭圆 60"/>
            <p:cNvSpPr/>
            <p:nvPr/>
          </p:nvSpPr>
          <p:spPr>
            <a:xfrm>
              <a:off x="6191037" y="-1564756"/>
              <a:ext cx="3116885" cy="3119653"/>
            </a:xfrm>
            <a:prstGeom prst="ellipse">
              <a:avLst/>
            </a:prstGeom>
            <a:solidFill>
              <a:srgbClr val="FFFFFF"/>
            </a:solidFill>
            <a:ln w="28575">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i="1" dirty="0">
                  <a:solidFill>
                    <a:srgbClr val="1F497D"/>
                  </a:solidFill>
                  <a:latin typeface="Century Gothic" panose="020B0502020202020204" pitchFamily="34" charset="0"/>
                  <a:ea typeface="微软雅黑" panose="020B0503020204020204" pitchFamily="34" charset="-122"/>
                </a:rPr>
                <a:t>4</a:t>
              </a:r>
              <a:endParaRPr lang="zh-CN" altLang="en-US" i="1" dirty="0">
                <a:solidFill>
                  <a:srgbClr val="1F497D"/>
                </a:solidFill>
                <a:latin typeface="Century Gothic" panose="020B0502020202020204" pitchFamily="34" charset="0"/>
                <a:ea typeface="微软雅黑" panose="020B0503020204020204" pitchFamily="34" charset="-122"/>
              </a:endParaRPr>
            </a:p>
          </p:txBody>
        </p:sp>
      </p:grpSp>
      <p:sp>
        <p:nvSpPr>
          <p:cNvPr id="62" name="文本框 61"/>
          <p:cNvSpPr txBox="1"/>
          <p:nvPr/>
        </p:nvSpPr>
        <p:spPr>
          <a:xfrm>
            <a:off x="1638105" y="4377298"/>
            <a:ext cx="3744416" cy="400110"/>
          </a:xfrm>
          <a:prstGeom prst="rect">
            <a:avLst/>
          </a:prstGeom>
          <a:noFill/>
        </p:spPr>
        <p:txBody>
          <a:bodyPr wrap="square" rtlCol="0">
            <a:spAutoFit/>
          </a:bodyPr>
          <a:lstStyle/>
          <a:p>
            <a:r>
              <a:rPr lang="zh-CN" altLang="en-US" sz="2000" b="1" dirty="0">
                <a:solidFill>
                  <a:schemeClr val="bg2">
                    <a:lumMod val="25000"/>
                  </a:schemeClr>
                </a:solidFill>
                <a:latin typeface="微软雅黑" panose="020B0503020204020204" pitchFamily="34" charset="-122"/>
                <a:ea typeface="微软雅黑" panose="020B0503020204020204" pitchFamily="34" charset="-122"/>
              </a:rPr>
              <a:t>建强配齐</a:t>
            </a:r>
            <a:r>
              <a:rPr lang="en-US" altLang="zh-CN" sz="2000" b="1" dirty="0" err="1">
                <a:solidFill>
                  <a:schemeClr val="bg2">
                    <a:lumMod val="25000"/>
                  </a:schemeClr>
                </a:solidFill>
                <a:latin typeface="微软雅黑" panose="020B0503020204020204" pitchFamily="34" charset="-122"/>
                <a:ea typeface="微软雅黑" panose="020B0503020204020204" pitchFamily="34" charset="-122"/>
              </a:rPr>
              <a:t>思政、党务</a:t>
            </a: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及</a:t>
            </a:r>
            <a:r>
              <a:rPr lang="en-US" altLang="zh-CN" sz="2000" b="1" dirty="0" err="1">
                <a:solidFill>
                  <a:schemeClr val="bg2">
                    <a:lumMod val="25000"/>
                  </a:schemeClr>
                </a:solidFill>
                <a:latin typeface="微软雅黑" panose="020B0503020204020204" pitchFamily="34" charset="-122"/>
                <a:ea typeface="微软雅黑" panose="020B0503020204020204" pitchFamily="34" charset="-122"/>
              </a:rPr>
              <a:t>管理队伍</a:t>
            </a:r>
            <a:endParaRPr lang="zh-CN" altLang="zh-CN" sz="2000" b="1"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63" name="组合 7"/>
          <p:cNvGrpSpPr/>
          <p:nvPr/>
        </p:nvGrpSpPr>
        <p:grpSpPr bwMode="auto">
          <a:xfrm>
            <a:off x="1008578" y="4358623"/>
            <a:ext cx="626088" cy="525915"/>
            <a:chOff x="6191037" y="-1564756"/>
            <a:chExt cx="4641136" cy="3902005"/>
          </a:xfrm>
        </p:grpSpPr>
        <p:sp>
          <p:nvSpPr>
            <p:cNvPr id="64" name="矩形 63"/>
            <p:cNvSpPr/>
            <p:nvPr/>
          </p:nvSpPr>
          <p:spPr>
            <a:xfrm rot="1800000">
              <a:off x="7431929" y="-753060"/>
              <a:ext cx="3400244" cy="3090309"/>
            </a:xfrm>
            <a:prstGeom prst="rect">
              <a:avLst/>
            </a:prstGeom>
            <a:gradFill>
              <a:gsLst>
                <a:gs pos="0">
                  <a:schemeClr val="bg2">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Arial" panose="020B0604020202020204"/>
                <a:ea typeface="微软雅黑" panose="020B0503020204020204" pitchFamily="34" charset="-122"/>
              </a:endParaRPr>
            </a:p>
          </p:txBody>
        </p:sp>
        <p:sp>
          <p:nvSpPr>
            <p:cNvPr id="65" name="椭圆 64"/>
            <p:cNvSpPr/>
            <p:nvPr/>
          </p:nvSpPr>
          <p:spPr>
            <a:xfrm>
              <a:off x="6191037" y="-1564756"/>
              <a:ext cx="3116885" cy="3119653"/>
            </a:xfrm>
            <a:prstGeom prst="ellipse">
              <a:avLst/>
            </a:prstGeom>
            <a:solidFill>
              <a:srgbClr val="FFFFFF"/>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i="1" dirty="0">
                  <a:solidFill>
                    <a:srgbClr val="C00000"/>
                  </a:solidFill>
                  <a:latin typeface="Century Gothic" panose="020B0502020202020204" pitchFamily="34" charset="0"/>
                  <a:ea typeface="微软雅黑" panose="020B0503020204020204" pitchFamily="34" charset="-122"/>
                </a:rPr>
                <a:t>5</a:t>
              </a:r>
              <a:endParaRPr lang="zh-CN" altLang="en-US" i="1" dirty="0">
                <a:solidFill>
                  <a:srgbClr val="C00000"/>
                </a:solidFill>
                <a:latin typeface="Century Gothic" panose="020B0502020202020204" pitchFamily="34" charset="0"/>
                <a:ea typeface="微软雅黑" panose="020B0503020204020204" pitchFamily="34" charset="-122"/>
              </a:endParaRPr>
            </a:p>
          </p:txBody>
        </p:sp>
      </p:grpSp>
      <p:sp>
        <p:nvSpPr>
          <p:cNvPr id="66" name="文本框 65"/>
          <p:cNvSpPr txBox="1"/>
          <p:nvPr/>
        </p:nvSpPr>
        <p:spPr>
          <a:xfrm>
            <a:off x="1639285" y="4945336"/>
            <a:ext cx="3975327" cy="400110"/>
          </a:xfrm>
          <a:prstGeom prst="rect">
            <a:avLst/>
          </a:prstGeom>
          <a:noFill/>
        </p:spPr>
        <p:txBody>
          <a:bodyPr wrap="square" rtlCol="0">
            <a:spAutoFit/>
          </a:bodyPr>
          <a:lstStyle/>
          <a:p>
            <a:r>
              <a:rPr lang="en-US" altLang="zh-CN" sz="2000" b="1" dirty="0" err="1">
                <a:solidFill>
                  <a:schemeClr val="bg2">
                    <a:lumMod val="25000"/>
                  </a:schemeClr>
                </a:solidFill>
                <a:latin typeface="微软雅黑" panose="020B0503020204020204" pitchFamily="34" charset="-122"/>
                <a:ea typeface="微软雅黑" panose="020B0503020204020204" pitchFamily="34" charset="-122"/>
              </a:rPr>
              <a:t>推动教辅队伍建设精细化</a:t>
            </a: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专业化</a:t>
            </a:r>
            <a:endParaRPr lang="zh-CN" altLang="zh-CN" sz="2000" b="1"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67" name="组合 7"/>
          <p:cNvGrpSpPr/>
          <p:nvPr/>
        </p:nvGrpSpPr>
        <p:grpSpPr bwMode="auto">
          <a:xfrm>
            <a:off x="1008578" y="4942427"/>
            <a:ext cx="626088" cy="525915"/>
            <a:chOff x="6191037" y="-1564756"/>
            <a:chExt cx="4641136" cy="3902005"/>
          </a:xfrm>
        </p:grpSpPr>
        <p:sp>
          <p:nvSpPr>
            <p:cNvPr id="68" name="矩形 67"/>
            <p:cNvSpPr/>
            <p:nvPr/>
          </p:nvSpPr>
          <p:spPr>
            <a:xfrm rot="1800000">
              <a:off x="7431929" y="-753060"/>
              <a:ext cx="3400244" cy="3090309"/>
            </a:xfrm>
            <a:prstGeom prst="rect">
              <a:avLst/>
            </a:prstGeom>
            <a:gradFill>
              <a:gsLst>
                <a:gs pos="0">
                  <a:schemeClr val="bg2">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Arial" panose="020B0604020202020204"/>
                <a:ea typeface="微软雅黑" panose="020B0503020204020204" pitchFamily="34" charset="-122"/>
              </a:endParaRPr>
            </a:p>
          </p:txBody>
        </p:sp>
        <p:sp>
          <p:nvSpPr>
            <p:cNvPr id="69" name="椭圆 68"/>
            <p:cNvSpPr/>
            <p:nvPr/>
          </p:nvSpPr>
          <p:spPr>
            <a:xfrm>
              <a:off x="6191037" y="-1564756"/>
              <a:ext cx="3116885" cy="3119653"/>
            </a:xfrm>
            <a:prstGeom prst="ellipse">
              <a:avLst/>
            </a:prstGeom>
            <a:solidFill>
              <a:srgbClr val="FFFFFF"/>
            </a:solidFill>
            <a:ln w="28575">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i="1" dirty="0">
                  <a:solidFill>
                    <a:srgbClr val="1F497D"/>
                  </a:solidFill>
                  <a:latin typeface="Century Gothic" panose="020B0502020202020204" pitchFamily="34" charset="0"/>
                  <a:ea typeface="微软雅黑" panose="020B0503020204020204" pitchFamily="34" charset="-122"/>
                </a:rPr>
                <a:t>6</a:t>
              </a:r>
              <a:endParaRPr lang="zh-CN" altLang="en-US" i="1" dirty="0">
                <a:solidFill>
                  <a:srgbClr val="1F497D"/>
                </a:solidFill>
                <a:latin typeface="Century Gothic" panose="020B0502020202020204" pitchFamily="34" charset="0"/>
                <a:ea typeface="微软雅黑" panose="020B0503020204020204" pitchFamily="34" charset="-122"/>
              </a:endParaRPr>
            </a:p>
          </p:txBody>
        </p:sp>
      </p:grpSp>
      <p:sp>
        <p:nvSpPr>
          <p:cNvPr id="70" name="矩形 69"/>
          <p:cNvSpPr/>
          <p:nvPr/>
        </p:nvSpPr>
        <p:spPr>
          <a:xfrm>
            <a:off x="1638105" y="5528352"/>
            <a:ext cx="4544834" cy="400110"/>
          </a:xfrm>
          <a:prstGeom prst="rect">
            <a:avLst/>
          </a:prstGeom>
        </p:spPr>
        <p:txBody>
          <a:bodyPr wrap="none">
            <a:spAutoFit/>
          </a:bodyPr>
          <a:lstStyle/>
          <a:p>
            <a:r>
              <a:rPr lang="en-US" altLang="zh-CN" sz="2000" b="1" dirty="0" err="1">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推进薪酬体系改革</a:t>
            </a:r>
            <a:r>
              <a:rPr lang="zh-CN" altLang="en-US" sz="2000" b="1"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err="1">
                <a:solidFill>
                  <a:schemeClr val="bg2">
                    <a:lumMod val="25000"/>
                  </a:schemeClr>
                </a:solidFill>
                <a:latin typeface="微软雅黑" panose="020B0503020204020204" pitchFamily="34" charset="-122"/>
                <a:ea typeface="微软雅黑" panose="020B0503020204020204" pitchFamily="34" charset="-122"/>
              </a:rPr>
              <a:t>发挥</a:t>
            </a:r>
            <a:r>
              <a:rPr lang="zh-CN" altLang="en-US" sz="2000" b="1" dirty="0">
                <a:solidFill>
                  <a:schemeClr val="bg2">
                    <a:lumMod val="25000"/>
                  </a:schemeClr>
                </a:solidFill>
                <a:latin typeface="微软雅黑" panose="020B0503020204020204" pitchFamily="34" charset="-122"/>
                <a:ea typeface="微软雅黑" panose="020B0503020204020204" pitchFamily="34" charset="-122"/>
              </a:rPr>
              <a:t>正</a:t>
            </a:r>
            <a:r>
              <a:rPr lang="en-US" altLang="zh-CN" sz="2000" b="1" dirty="0" err="1">
                <a:solidFill>
                  <a:schemeClr val="bg2">
                    <a:lumMod val="25000"/>
                  </a:schemeClr>
                </a:solidFill>
                <a:latin typeface="微软雅黑" panose="020B0503020204020204" pitchFamily="34" charset="-122"/>
                <a:ea typeface="微软雅黑" panose="020B0503020204020204" pitchFamily="34" charset="-122"/>
              </a:rPr>
              <a:t>向激励作用</a:t>
            </a:r>
            <a:endParaRPr lang="zh-CN" altLang="en-US" sz="2000" b="1" dirty="0">
              <a:solidFill>
                <a:schemeClr val="bg2">
                  <a:lumMod val="25000"/>
                </a:schemeClr>
              </a:solidFill>
              <a:latin typeface="微软雅黑" panose="020B0503020204020204" pitchFamily="34" charset="-122"/>
              <a:ea typeface="微软雅黑" panose="020B0503020204020204" pitchFamily="34" charset="-122"/>
            </a:endParaRPr>
          </a:p>
        </p:txBody>
      </p:sp>
      <p:grpSp>
        <p:nvGrpSpPr>
          <p:cNvPr id="71" name="组合 7"/>
          <p:cNvGrpSpPr/>
          <p:nvPr/>
        </p:nvGrpSpPr>
        <p:grpSpPr bwMode="auto">
          <a:xfrm>
            <a:off x="1009623" y="5533094"/>
            <a:ext cx="626088" cy="525915"/>
            <a:chOff x="6191037" y="-1564756"/>
            <a:chExt cx="4641136" cy="3902005"/>
          </a:xfrm>
        </p:grpSpPr>
        <p:sp>
          <p:nvSpPr>
            <p:cNvPr id="72" name="矩形 71"/>
            <p:cNvSpPr/>
            <p:nvPr/>
          </p:nvSpPr>
          <p:spPr>
            <a:xfrm rot="1800000">
              <a:off x="7431929" y="-753060"/>
              <a:ext cx="3400244" cy="3090309"/>
            </a:xfrm>
            <a:prstGeom prst="rect">
              <a:avLst/>
            </a:prstGeom>
            <a:gradFill>
              <a:gsLst>
                <a:gs pos="0">
                  <a:schemeClr val="bg2">
                    <a:lumMod val="50000"/>
                  </a:schemeClr>
                </a:gs>
                <a:gs pos="82000">
                  <a:srgbClr val="F8F8F8">
                    <a:alpha val="0"/>
                  </a:srgb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Arial" panose="020B0604020202020204"/>
                <a:ea typeface="微软雅黑" panose="020B0503020204020204" pitchFamily="34" charset="-122"/>
              </a:endParaRPr>
            </a:p>
          </p:txBody>
        </p:sp>
        <p:sp>
          <p:nvSpPr>
            <p:cNvPr id="73" name="椭圆 72"/>
            <p:cNvSpPr/>
            <p:nvPr/>
          </p:nvSpPr>
          <p:spPr>
            <a:xfrm>
              <a:off x="6191037" y="-1564756"/>
              <a:ext cx="3116885" cy="3119653"/>
            </a:xfrm>
            <a:prstGeom prst="ellipse">
              <a:avLst/>
            </a:prstGeom>
            <a:solidFill>
              <a:srgbClr val="FFFFFF"/>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i="1" dirty="0">
                  <a:solidFill>
                    <a:srgbClr val="C00000"/>
                  </a:solidFill>
                  <a:latin typeface="Century Gothic" panose="020B0502020202020204" pitchFamily="34" charset="0"/>
                  <a:ea typeface="微软雅黑" panose="020B0503020204020204" pitchFamily="34" charset="-122"/>
                </a:rPr>
                <a:t>7</a:t>
              </a:r>
              <a:endParaRPr lang="zh-CN" altLang="en-US" i="1" dirty="0">
                <a:solidFill>
                  <a:srgbClr val="C00000"/>
                </a:solidFill>
                <a:latin typeface="Century Gothic" panose="020B0502020202020204" pitchFamily="34" charset="0"/>
                <a:ea typeface="微软雅黑" panose="020B0503020204020204" pitchFamily="34" charset="-122"/>
              </a:endParaRPr>
            </a:p>
          </p:txBody>
        </p:sp>
      </p:grpSp>
      <p:sp>
        <p:nvSpPr>
          <p:cNvPr id="3" name="标题 2">
            <a:extLst>
              <a:ext uri="{FF2B5EF4-FFF2-40B4-BE49-F238E27FC236}">
                <a16:creationId xmlns:a16="http://schemas.microsoft.com/office/drawing/2014/main" xmlns="" id="{9ECAFEE1-9FAC-4EBE-9BDF-251F4B163139}"/>
              </a:ext>
            </a:extLst>
          </p:cNvPr>
          <p:cNvSpPr>
            <a:spLocks noGrp="1"/>
          </p:cNvSpPr>
          <p:nvPr>
            <p:ph type="title" idx="4294967295"/>
          </p:nvPr>
        </p:nvSpPr>
        <p:spPr>
          <a:xfrm>
            <a:off x="1845129" y="32653"/>
            <a:ext cx="8621485" cy="608013"/>
          </a:xfrm>
          <a:prstGeom prst="rect">
            <a:avLst/>
          </a:prstGeom>
        </p:spPr>
        <p:txBody>
          <a:bodyPr/>
          <a:lstStyle/>
          <a:p>
            <a:r>
              <a:rPr lang="zh-CN" altLang="en-US" sz="3000" b="1" dirty="0">
                <a:solidFill>
                  <a:srgbClr val="FF0000"/>
                </a:solidFill>
                <a:cs typeface="Times New Roman" panose="02020603050405020304" pitchFamily="18" charset="0"/>
                <a:sym typeface="+mn-ea"/>
              </a:rPr>
              <a:t> </a:t>
            </a:r>
            <a:r>
              <a:rPr lang="zh-CN" altLang="en-US" sz="3000" b="1" dirty="0">
                <a:solidFill>
                  <a:srgbClr val="FF0000"/>
                </a:solidFill>
                <a:cs typeface="Times New Roman" panose="02020603050405020304" pitchFamily="18" charset="0"/>
              </a:rPr>
              <a:t> </a:t>
            </a:r>
            <a:r>
              <a:rPr lang="zh-CN" altLang="en-US" sz="3000" b="1" dirty="0" smtClean="0">
                <a:solidFill>
                  <a:srgbClr val="FF0000"/>
                </a:solidFill>
                <a:cs typeface="Times New Roman" panose="02020603050405020304" pitchFamily="18" charset="0"/>
                <a:sym typeface="+mn-ea"/>
              </a:rPr>
              <a:t>基本</a:t>
            </a:r>
            <a:r>
              <a:rPr lang="zh-CN" altLang="en-US" sz="3000" b="1" dirty="0">
                <a:solidFill>
                  <a:srgbClr val="FF0000"/>
                </a:solidFill>
                <a:cs typeface="Times New Roman" panose="02020603050405020304" pitchFamily="18" charset="0"/>
                <a:sym typeface="+mn-ea"/>
              </a:rPr>
              <a:t>策略四：</a:t>
            </a:r>
            <a:r>
              <a:rPr lang="zh-CN" altLang="zh-CN" sz="3000" b="1" dirty="0">
                <a:solidFill>
                  <a:srgbClr val="FF0000"/>
                </a:solidFill>
                <a:cs typeface="Times New Roman" panose="02020603050405020304" pitchFamily="18" charset="0"/>
              </a:rPr>
              <a:t>坚持</a:t>
            </a:r>
            <a:r>
              <a:rPr lang="zh-CN" altLang="en-US" sz="3000" b="1" dirty="0">
                <a:solidFill>
                  <a:srgbClr val="FF0000"/>
                </a:solidFill>
                <a:cs typeface="Times New Roman" panose="02020603050405020304" pitchFamily="18" charset="0"/>
              </a:rPr>
              <a:t>建设一流“双师四有”队伍 </a:t>
            </a:r>
            <a:endParaRPr lang="zh-CN" altLang="en-US" sz="3000" b="1" dirty="0">
              <a:solidFill>
                <a:srgbClr val="FF0000"/>
              </a:solidFill>
            </a:endParaRPr>
          </a:p>
        </p:txBody>
      </p:sp>
      <p:grpSp>
        <p:nvGrpSpPr>
          <p:cNvPr id="42" name="组合 41"/>
          <p:cNvGrpSpPr/>
          <p:nvPr/>
        </p:nvGrpSpPr>
        <p:grpSpPr>
          <a:xfrm>
            <a:off x="124189" y="-71295"/>
            <a:ext cx="666441" cy="831430"/>
            <a:chOff x="637378" y="-71295"/>
            <a:chExt cx="666441" cy="831430"/>
          </a:xfrm>
        </p:grpSpPr>
        <p:grpSp>
          <p:nvGrpSpPr>
            <p:cNvPr id="50" name="组合 49"/>
            <p:cNvGrpSpPr/>
            <p:nvPr/>
          </p:nvGrpSpPr>
          <p:grpSpPr>
            <a:xfrm>
              <a:off x="637378" y="0"/>
              <a:ext cx="666441" cy="760135"/>
              <a:chOff x="1490040" y="1878330"/>
              <a:chExt cx="644241" cy="734816"/>
            </a:xfrm>
            <a:solidFill>
              <a:schemeClr val="bg1"/>
            </a:solidFill>
          </p:grpSpPr>
          <p:sp>
            <p:nvSpPr>
              <p:cNvPr id="74"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5"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6"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7"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78"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9"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0"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81"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2"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3"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84"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5"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6"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7"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8"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9"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0"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1"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2"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3"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4"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53" name="文本框 52"/>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907992" y="2522797"/>
            <a:ext cx="10390051" cy="3595661"/>
            <a:chOff x="629766" y="2166947"/>
            <a:chExt cx="10390051" cy="3595661"/>
          </a:xfrm>
        </p:grpSpPr>
        <p:sp>
          <p:nvSpPr>
            <p:cNvPr id="11" name="矩形 10"/>
            <p:cNvSpPr/>
            <p:nvPr/>
          </p:nvSpPr>
          <p:spPr>
            <a:xfrm>
              <a:off x="629766" y="3309215"/>
              <a:ext cx="2191619" cy="1705403"/>
            </a:xfrm>
            <a:prstGeom prst="rect">
              <a:avLst/>
            </a:prstGeom>
          </p:spPr>
          <p:txBody>
            <a:bodyPr wrap="square">
              <a:spAutoFit/>
            </a:bodyPr>
            <a:lstStyle/>
            <a:p>
              <a:pPr>
                <a:lnSpc>
                  <a:spcPct val="150000"/>
                </a:lnSpc>
              </a:pPr>
              <a:r>
                <a:rPr lang="zh-CN" altLang="zh-CN"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不断</a:t>
              </a:r>
              <a:r>
                <a:rPr lang="zh-CN"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强化有组织科研</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推进</a:t>
              </a:r>
              <a:r>
                <a:rPr lang="zh-CN"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协同创新</a:t>
              </a:r>
              <a:r>
                <a:rPr lang="zh-CN" altLang="en-US"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形成</a:t>
              </a:r>
              <a:r>
                <a:rPr lang="zh-CN"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创新团队</a:t>
              </a:r>
              <a:r>
                <a:rPr lang="zh-CN" altLang="en-US"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，突破</a:t>
              </a:r>
              <a:r>
                <a:rPr lang="zh-CN" altLang="zh-CN"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国家</a:t>
              </a:r>
              <a:r>
                <a:rPr lang="zh-CN" altLang="en-US"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级课题</a:t>
              </a:r>
              <a:endParaRPr lang="zh-CN" altLang="en-US"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3449823" y="3309215"/>
              <a:ext cx="2070000" cy="1704954"/>
            </a:xfrm>
            <a:prstGeom prst="rect">
              <a:avLst/>
            </a:prstGeom>
          </p:spPr>
          <p:txBody>
            <a:bodyPr wrap="square">
              <a:spAutoFit/>
            </a:bodyPr>
            <a:lstStyle/>
            <a:p>
              <a:pPr>
                <a:lnSpc>
                  <a:spcPct val="150000"/>
                </a:lnSpc>
                <a:spcBef>
                  <a:spcPts val="600"/>
                </a:spcBef>
              </a:pPr>
              <a:r>
                <a:rPr lang="zh-CN" altLang="zh-CN" dirty="0">
                  <a:ea typeface="微软雅黑" panose="020B0503020204020204" pitchFamily="34" charset="-122"/>
                </a:rPr>
                <a:t>政策引导</a:t>
              </a:r>
              <a:r>
                <a:rPr lang="zh-CN" altLang="en-US" dirty="0">
                  <a:ea typeface="微软雅黑" panose="020B0503020204020204" pitchFamily="34" charset="-122"/>
                </a:rPr>
                <a:t>，</a:t>
              </a:r>
              <a:r>
                <a:rPr lang="zh-CN" altLang="zh-CN" dirty="0">
                  <a:ea typeface="微软雅黑" panose="020B0503020204020204" pitchFamily="34" charset="-122"/>
                </a:rPr>
                <a:t>经费支持</a:t>
              </a:r>
              <a:r>
                <a:rPr lang="zh-CN" altLang="en-US" dirty="0">
                  <a:ea typeface="微软雅黑" panose="020B0503020204020204" pitchFamily="34" charset="-122"/>
                </a:rPr>
                <a:t>，</a:t>
              </a:r>
              <a:r>
                <a:rPr lang="zh-CN" altLang="zh-CN" dirty="0">
                  <a:ea typeface="微软雅黑" panose="020B0503020204020204" pitchFamily="34" charset="-122"/>
                </a:rPr>
                <a:t>申报过程跟踪服务</a:t>
              </a:r>
              <a:r>
                <a:rPr lang="zh-CN" altLang="en-US" dirty="0">
                  <a:ea typeface="微软雅黑" panose="020B0503020204020204" pitchFamily="34" charset="-122"/>
                </a:rPr>
                <a:t>，</a:t>
              </a:r>
              <a:r>
                <a:rPr lang="zh-CN" altLang="zh-CN" dirty="0">
                  <a:ea typeface="微软雅黑" panose="020B0503020204020204" pitchFamily="34" charset="-122"/>
                </a:rPr>
                <a:t>考核评价</a:t>
              </a:r>
              <a:r>
                <a:rPr lang="zh-CN" altLang="en-US" dirty="0">
                  <a:ea typeface="微软雅黑" panose="020B0503020204020204" pitchFamily="34" charset="-122"/>
                </a:rPr>
                <a:t>激励处罚</a:t>
              </a:r>
            </a:p>
          </p:txBody>
        </p:sp>
        <p:sp>
          <p:nvSpPr>
            <p:cNvPr id="13" name="矩形 12"/>
            <p:cNvSpPr/>
            <p:nvPr/>
          </p:nvSpPr>
          <p:spPr>
            <a:xfrm>
              <a:off x="6179979" y="3309215"/>
              <a:ext cx="2070000" cy="1289905"/>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落实</a:t>
              </a:r>
              <a:r>
                <a:rPr lang="zh-CN" altLang="en-US" b="1" dirty="0">
                  <a:solidFill>
                    <a:srgbClr val="C00000"/>
                  </a:solidFill>
                  <a:latin typeface="微软雅黑" panose="020B0503020204020204" pitchFamily="34" charset="-122"/>
                  <a:ea typeface="微软雅黑" panose="020B0503020204020204" pitchFamily="34" charset="-122"/>
                </a:rPr>
                <a:t>放管服</a:t>
              </a:r>
              <a:r>
                <a:rPr lang="zh-CN" altLang="en-US" dirty="0">
                  <a:latin typeface="微软雅黑" panose="020B0503020204020204" pitchFamily="34" charset="-122"/>
                  <a:ea typeface="微软雅黑" panose="020B0503020204020204" pitchFamily="34" charset="-122"/>
                </a:rPr>
                <a:t>，加大自主权，</a:t>
              </a:r>
              <a:r>
                <a:rPr lang="zh-CN" altLang="zh-CN" dirty="0">
                  <a:latin typeface="微软雅黑" panose="020B0503020204020204" pitchFamily="34" charset="-122"/>
                  <a:ea typeface="微软雅黑" panose="020B0503020204020204" pitchFamily="34" charset="-122"/>
                </a:rPr>
                <a:t>加强</a:t>
              </a:r>
              <a:r>
                <a:rPr lang="zh-CN" altLang="zh-CN" b="1" dirty="0">
                  <a:solidFill>
                    <a:srgbClr val="C00000"/>
                  </a:solidFill>
                  <a:latin typeface="微软雅黑" panose="020B0503020204020204" pitchFamily="34" charset="-122"/>
                  <a:ea typeface="微软雅黑" panose="020B0503020204020204" pitchFamily="34" charset="-122"/>
                </a:rPr>
                <a:t>信息化</a:t>
              </a:r>
              <a:r>
                <a:rPr lang="zh-CN" altLang="zh-CN" dirty="0">
                  <a:latin typeface="微软雅黑" panose="020B0503020204020204" pitchFamily="34" charset="-122"/>
                  <a:ea typeface="微软雅黑" panose="020B0503020204020204" pitchFamily="34" charset="-122"/>
                </a:rPr>
                <a:t>，简化优化流程</a:t>
              </a:r>
              <a:endParaRPr lang="en-US" altLang="zh-CN" dirty="0">
                <a:latin typeface="微软雅黑" panose="020B0503020204020204" pitchFamily="34" charset="-122"/>
                <a:ea typeface="微软雅黑" panose="020B0503020204020204" pitchFamily="34" charset="-122"/>
              </a:endParaRPr>
            </a:p>
          </p:txBody>
        </p:sp>
        <p:sp>
          <p:nvSpPr>
            <p:cNvPr id="14" name="矩形 13"/>
            <p:cNvSpPr/>
            <p:nvPr/>
          </p:nvSpPr>
          <p:spPr>
            <a:xfrm>
              <a:off x="8949817" y="3309215"/>
              <a:ext cx="2070000" cy="1705403"/>
            </a:xfrm>
            <a:prstGeom prst="rect">
              <a:avLst/>
            </a:prstGeom>
          </p:spPr>
          <p:txBody>
            <a:bodyPr wrap="square">
              <a:spAutoFit/>
            </a:bodyPr>
            <a:lstStyle/>
            <a:p>
              <a:pPr>
                <a:lnSpc>
                  <a:spcPct val="150000"/>
                </a:lnSpc>
              </a:pPr>
              <a:r>
                <a:rPr lang="zh-CN" altLang="en-US" dirty="0">
                  <a:latin typeface="微软雅黑" panose="020B0503020204020204" pitchFamily="34" charset="-122"/>
                  <a:ea typeface="微软雅黑" panose="020B0503020204020204" pitchFamily="34" charset="-122"/>
                </a:rPr>
                <a:t>打造“培育、申报、实施、结题、应用、报奖”</a:t>
              </a:r>
              <a:r>
                <a:rPr lang="zh-CN" altLang="en-US" b="1" dirty="0">
                  <a:solidFill>
                    <a:srgbClr val="C00000"/>
                  </a:solidFill>
                  <a:latin typeface="微软雅黑" panose="020B0503020204020204" pitchFamily="34" charset="-122"/>
                  <a:ea typeface="微软雅黑" panose="020B0503020204020204" pitchFamily="34" charset="-122"/>
                </a:rPr>
                <a:t>全链条</a:t>
              </a:r>
              <a:r>
                <a:rPr lang="zh-CN" altLang="en-US" dirty="0">
                  <a:latin typeface="微软雅黑" panose="020B0503020204020204" pitchFamily="34" charset="-122"/>
                  <a:ea typeface="微软雅黑" panose="020B0503020204020204" pitchFamily="34" charset="-122"/>
                </a:rPr>
                <a:t>科研管理和服务机制</a:t>
              </a:r>
              <a:endParaRPr lang="zh-CN" altLang="zh-CN" dirty="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flipH="1">
              <a:off x="3020145" y="3422608"/>
              <a:ext cx="8390" cy="234000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5837079" y="3422608"/>
              <a:ext cx="8390" cy="234000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8613835" y="3422608"/>
              <a:ext cx="8390" cy="234000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8" name="组合 17"/>
            <p:cNvGrpSpPr>
              <a:grpSpLocks noChangeAspect="1"/>
            </p:cNvGrpSpPr>
            <p:nvPr/>
          </p:nvGrpSpPr>
          <p:grpSpPr>
            <a:xfrm>
              <a:off x="1013220" y="2166947"/>
              <a:ext cx="9584509" cy="837544"/>
              <a:chOff x="1799449" y="2852936"/>
              <a:chExt cx="10518536" cy="919162"/>
            </a:xfrm>
          </p:grpSpPr>
          <p:sp>
            <p:nvSpPr>
              <p:cNvPr id="19" name="任意多边形 68"/>
              <p:cNvSpPr/>
              <p:nvPr/>
            </p:nvSpPr>
            <p:spPr>
              <a:xfrm>
                <a:off x="1799449" y="2852936"/>
                <a:ext cx="1984375" cy="919162"/>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0" name="椭圆 19"/>
              <p:cNvSpPr/>
              <p:nvPr/>
            </p:nvSpPr>
            <p:spPr>
              <a:xfrm>
                <a:off x="2604372" y="3023150"/>
                <a:ext cx="540246" cy="542148"/>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b="1" dirty="0">
                    <a:solidFill>
                      <a:schemeClr val="bg1"/>
                    </a:solidFill>
                    <a:latin typeface="Arial" panose="020B0604020202020204" pitchFamily="34" charset="0"/>
                    <a:ea typeface="黑体" panose="02010609060101010101" pitchFamily="49" charset="-122"/>
                    <a:cs typeface="Times New Roman" panose="02020603050405020304" pitchFamily="18" charset="0"/>
                  </a:rPr>
                  <a:t>01</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sp>
            <p:nvSpPr>
              <p:cNvPr id="21" name="任意多边形 70"/>
              <p:cNvSpPr/>
              <p:nvPr/>
            </p:nvSpPr>
            <p:spPr>
              <a:xfrm>
                <a:off x="4630367" y="2852936"/>
                <a:ext cx="1982788" cy="919162"/>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2" name="椭圆 21"/>
              <p:cNvSpPr/>
              <p:nvPr/>
            </p:nvSpPr>
            <p:spPr>
              <a:xfrm>
                <a:off x="5351633" y="3041443"/>
                <a:ext cx="540246" cy="542148"/>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b="1" dirty="0">
                    <a:solidFill>
                      <a:schemeClr val="bg1"/>
                    </a:solidFill>
                    <a:latin typeface="Arial" panose="020B0604020202020204" pitchFamily="34" charset="0"/>
                    <a:ea typeface="黑体" panose="02010609060101010101" pitchFamily="49" charset="-122"/>
                    <a:cs typeface="Times New Roman" panose="02020603050405020304" pitchFamily="18" charset="0"/>
                  </a:rPr>
                  <a:t>02</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sp>
            <p:nvSpPr>
              <p:cNvPr id="23" name="任意多边形 72"/>
              <p:cNvSpPr/>
              <p:nvPr/>
            </p:nvSpPr>
            <p:spPr>
              <a:xfrm>
                <a:off x="7482835" y="2852936"/>
                <a:ext cx="1982786" cy="919162"/>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4" name="椭圆 23"/>
              <p:cNvSpPr/>
              <p:nvPr/>
            </p:nvSpPr>
            <p:spPr>
              <a:xfrm>
                <a:off x="8204108" y="3023151"/>
                <a:ext cx="540246" cy="542148"/>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b="1" dirty="0">
                    <a:solidFill>
                      <a:schemeClr val="bg1"/>
                    </a:solidFill>
                    <a:latin typeface="Arial" panose="020B0604020202020204" pitchFamily="34" charset="0"/>
                    <a:ea typeface="黑体" panose="02010609060101010101" pitchFamily="49" charset="-122"/>
                    <a:cs typeface="Times New Roman" panose="02020603050405020304" pitchFamily="18" charset="0"/>
                  </a:rPr>
                  <a:t>03</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sp>
            <p:nvSpPr>
              <p:cNvPr id="25" name="任意多边形 74"/>
              <p:cNvSpPr/>
              <p:nvPr/>
            </p:nvSpPr>
            <p:spPr>
              <a:xfrm>
                <a:off x="10333608" y="2852936"/>
                <a:ext cx="1984377" cy="919162"/>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C00000"/>
              </a:solidFill>
              <a:ln>
                <a:no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26" name="椭圆 25"/>
              <p:cNvSpPr/>
              <p:nvPr/>
            </p:nvSpPr>
            <p:spPr>
              <a:xfrm>
                <a:off x="11090031" y="3049497"/>
                <a:ext cx="542149" cy="542148"/>
              </a:xfrm>
              <a:prstGeom prst="ellipse">
                <a:avLst/>
              </a:prstGeom>
              <a:solidFill>
                <a:srgbClr val="C00000"/>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b="1" dirty="0">
                    <a:solidFill>
                      <a:schemeClr val="bg1"/>
                    </a:solidFill>
                    <a:latin typeface="Arial" panose="020B0604020202020204" pitchFamily="34" charset="0"/>
                    <a:ea typeface="黑体" panose="02010609060101010101" pitchFamily="49" charset="-122"/>
                    <a:cs typeface="Times New Roman" panose="02020603050405020304" pitchFamily="18" charset="0"/>
                  </a:rPr>
                  <a:t>04</a:t>
                </a:r>
                <a:endParaRPr lang="zh-CN" altLang="en-US" b="1" dirty="0">
                  <a:solidFill>
                    <a:schemeClr val="bg1"/>
                  </a:solidFill>
                  <a:latin typeface="Arial" panose="020B0604020202020204" pitchFamily="34" charset="0"/>
                  <a:ea typeface="黑体" panose="02010609060101010101" pitchFamily="49" charset="-122"/>
                  <a:cs typeface="Times New Roman" panose="02020603050405020304" pitchFamily="18" charset="0"/>
                </a:endParaRPr>
              </a:p>
            </p:txBody>
          </p:sp>
        </p:grpSp>
      </p:grpSp>
      <p:sp>
        <p:nvSpPr>
          <p:cNvPr id="3" name="矩形 2"/>
          <p:cNvSpPr/>
          <p:nvPr/>
        </p:nvSpPr>
        <p:spPr>
          <a:xfrm>
            <a:off x="1496650" y="1373002"/>
            <a:ext cx="9237310" cy="430887"/>
          </a:xfrm>
          <a:prstGeom prst="rect">
            <a:avLst/>
          </a:prstGeom>
        </p:spPr>
        <p:txBody>
          <a:bodyPr wrap="square">
            <a:spAutoFit/>
          </a:bodyPr>
          <a:lstStyle/>
          <a:p>
            <a:pPr indent="406400" algn="just"/>
            <a:r>
              <a:rPr lang="zh-CN" altLang="zh-CN" sz="2200" b="1" kern="100" dirty="0">
                <a:latin typeface="微软雅黑" panose="020B0503020204020204" pitchFamily="34" charset="-122"/>
                <a:ea typeface="微软雅黑" panose="020B0503020204020204" pitchFamily="34" charset="-122"/>
                <a:cs typeface="Times New Roman" panose="02020603050405020304" pitchFamily="18" charset="0"/>
              </a:rPr>
              <a:t>加强应用研究，</a:t>
            </a:r>
            <a:r>
              <a:rPr lang="zh-CN" altLang="zh-CN" sz="2200" b="1" dirty="0">
                <a:latin typeface="微软雅黑" panose="020B0503020204020204" pitchFamily="34" charset="-122"/>
                <a:ea typeface="微软雅黑" panose="020B0503020204020204" pitchFamily="34" charset="-122"/>
                <a:cs typeface="Times New Roman" panose="02020603050405020304" pitchFamily="18" charset="0"/>
              </a:rPr>
              <a:t>聚集大团队、构建大平台、承担大任务、催生大成果</a:t>
            </a:r>
            <a:endParaRPr lang="zh-CN" altLang="zh-CN" sz="2200" b="1"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标题 1">
            <a:extLst>
              <a:ext uri="{FF2B5EF4-FFF2-40B4-BE49-F238E27FC236}">
                <a16:creationId xmlns:a16="http://schemas.microsoft.com/office/drawing/2014/main" xmlns="" id="{7984104E-3587-49EB-B317-68F095CBD3BA}"/>
              </a:ext>
            </a:extLst>
          </p:cNvPr>
          <p:cNvSpPr>
            <a:spLocks noGrp="1"/>
          </p:cNvSpPr>
          <p:nvPr>
            <p:ph type="title" idx="4294967295"/>
          </p:nvPr>
        </p:nvSpPr>
        <p:spPr>
          <a:xfrm>
            <a:off x="1261761" y="68125"/>
            <a:ext cx="9668478" cy="608013"/>
          </a:xfrm>
          <a:prstGeom prst="rect">
            <a:avLst/>
          </a:prstGeom>
        </p:spPr>
        <p:txBody>
          <a:bodyPr/>
          <a:lstStyle/>
          <a:p>
            <a:r>
              <a:rPr lang="zh-CN" altLang="en-US" sz="3000" b="1" dirty="0">
                <a:solidFill>
                  <a:srgbClr val="FF0000"/>
                </a:solidFill>
                <a:cs typeface="Times New Roman" panose="02020603050405020304" pitchFamily="18" charset="0"/>
                <a:sym typeface="+mn-ea"/>
              </a:rPr>
              <a:t> 基本策略五：</a:t>
            </a:r>
            <a:r>
              <a:rPr lang="zh-CN" altLang="zh-CN" sz="3000" b="1" dirty="0">
                <a:solidFill>
                  <a:srgbClr val="FF0000"/>
                </a:solidFill>
                <a:cs typeface="Times New Roman" panose="02020603050405020304" pitchFamily="18" charset="0"/>
              </a:rPr>
              <a:t>坚持提升科研水平</a:t>
            </a:r>
            <a:r>
              <a:rPr lang="zh-CN" altLang="en-US" sz="3000" b="1" dirty="0">
                <a:solidFill>
                  <a:srgbClr val="FF0000"/>
                </a:solidFill>
                <a:cs typeface="Times New Roman" panose="02020603050405020304" pitchFamily="18" charset="0"/>
              </a:rPr>
              <a:t>、成果转化与服务能力 </a:t>
            </a:r>
            <a:endParaRPr lang="zh-CN" altLang="en-US" sz="3000" b="1" dirty="0">
              <a:solidFill>
                <a:srgbClr val="FF0000"/>
              </a:solidFill>
            </a:endParaRPr>
          </a:p>
        </p:txBody>
      </p:sp>
      <p:grpSp>
        <p:nvGrpSpPr>
          <p:cNvPr id="27" name="组合 26"/>
          <p:cNvGrpSpPr/>
          <p:nvPr/>
        </p:nvGrpSpPr>
        <p:grpSpPr>
          <a:xfrm>
            <a:off x="124189" y="-71295"/>
            <a:ext cx="666441" cy="831430"/>
            <a:chOff x="637378" y="-71295"/>
            <a:chExt cx="666441" cy="831430"/>
          </a:xfrm>
        </p:grpSpPr>
        <p:grpSp>
          <p:nvGrpSpPr>
            <p:cNvPr id="28" name="组合 27"/>
            <p:cNvGrpSpPr/>
            <p:nvPr/>
          </p:nvGrpSpPr>
          <p:grpSpPr>
            <a:xfrm>
              <a:off x="637378" y="0"/>
              <a:ext cx="666441" cy="760135"/>
              <a:chOff x="1490040" y="1878330"/>
              <a:chExt cx="644241" cy="734816"/>
            </a:xfrm>
            <a:solidFill>
              <a:schemeClr val="bg1"/>
            </a:solidFill>
          </p:grpSpPr>
          <p:sp>
            <p:nvSpPr>
              <p:cNvPr id="30"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1"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2"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3"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34"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5"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6"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37"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8"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9"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40"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1"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2"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3"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4"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5"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6"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7"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8"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9"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0"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29" name="文本框 28"/>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529080" y="1770408"/>
            <a:ext cx="5133840" cy="400110"/>
          </a:xfrm>
          <a:prstGeom prst="rect">
            <a:avLst/>
          </a:prstGeom>
        </p:spPr>
        <p:txBody>
          <a:bodyPr wrap="square">
            <a:spAutoFit/>
          </a:bodyPr>
          <a:lstStyle/>
          <a:p>
            <a:r>
              <a:rPr lang="zh-CN" altLang="en-US" sz="20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         修订</a:t>
            </a:r>
            <a:r>
              <a:rPr lang="en-US" altLang="zh-CN" sz="20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科技成果转移转化实施细则</a:t>
            </a:r>
            <a:r>
              <a:rPr lang="en-US" altLang="zh-CN" sz="20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p>
        </p:txBody>
      </p:sp>
      <p:graphicFrame>
        <p:nvGraphicFramePr>
          <p:cNvPr id="3" name="图示 2"/>
          <p:cNvGraphicFramePr/>
          <p:nvPr>
            <p:extLst>
              <p:ext uri="{D42A27DB-BD31-4B8C-83A1-F6EECF244321}">
                <p14:modId xmlns:p14="http://schemas.microsoft.com/office/powerpoint/2010/main" val="1844760136"/>
              </p:ext>
            </p:extLst>
          </p:nvPr>
        </p:nvGraphicFramePr>
        <p:xfrm>
          <a:off x="1715968" y="2170518"/>
          <a:ext cx="9174770" cy="3866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p:cNvSpPr/>
          <p:nvPr/>
        </p:nvSpPr>
        <p:spPr>
          <a:xfrm>
            <a:off x="803412" y="990340"/>
            <a:ext cx="10585176" cy="496098"/>
          </a:xfrm>
          <a:prstGeom prst="rect">
            <a:avLst/>
          </a:prstGeom>
        </p:spPr>
        <p:txBody>
          <a:bodyPr wrap="square">
            <a:spAutoFit/>
          </a:bodyPr>
          <a:lstStyle/>
          <a:p>
            <a:pPr algn="ctr">
              <a:lnSpc>
                <a:spcPts val="3500"/>
              </a:lnSpc>
            </a:pPr>
            <a:r>
              <a:rPr lang="zh-CN" altLang="zh-CN" sz="2200" b="1" dirty="0">
                <a:latin typeface="微软雅黑" panose="020B0503020204020204" pitchFamily="34" charset="-122"/>
                <a:ea typeface="微软雅黑" panose="020B0503020204020204" pitchFamily="34" charset="-122"/>
                <a:cs typeface="Times New Roman" panose="02020603050405020304" pitchFamily="18" charset="0"/>
              </a:rPr>
              <a:t>发挥</a:t>
            </a:r>
            <a:r>
              <a:rPr lang="zh-CN" altLang="en-US" sz="2200" b="1" dirty="0">
                <a:latin typeface="微软雅黑" panose="020B0503020204020204" pitchFamily="34" charset="-122"/>
                <a:ea typeface="微软雅黑" panose="020B0503020204020204" pitchFamily="34" charset="-122"/>
                <a:cs typeface="Times New Roman" panose="02020603050405020304" pitchFamily="18" charset="0"/>
              </a:rPr>
              <a:t>专业（群）</a:t>
            </a:r>
            <a:r>
              <a:rPr lang="zh-CN" altLang="zh-CN" sz="2200" b="1" dirty="0">
                <a:latin typeface="微软雅黑" panose="020B0503020204020204" pitchFamily="34" charset="-122"/>
                <a:ea typeface="微软雅黑" panose="020B0503020204020204" pitchFamily="34" charset="-122"/>
                <a:cs typeface="Times New Roman" panose="02020603050405020304" pitchFamily="18" charset="0"/>
              </a:rPr>
              <a:t>优势</a:t>
            </a:r>
            <a:r>
              <a:rPr lang="zh-CN" altLang="en-US" sz="2200" b="1" dirty="0">
                <a:latin typeface="微软雅黑" panose="020B0503020204020204" pitchFamily="34" charset="-122"/>
                <a:ea typeface="微软雅黑" panose="020B0503020204020204" pitchFamily="34" charset="-122"/>
                <a:cs typeface="Times New Roman" panose="02020603050405020304" pitchFamily="18" charset="0"/>
              </a:rPr>
              <a:t>、主动对接</a:t>
            </a:r>
            <a:r>
              <a:rPr lang="zh-CN" altLang="zh-CN" sz="2200" b="1" dirty="0">
                <a:latin typeface="微软雅黑" panose="020B0503020204020204" pitchFamily="34" charset="-122"/>
                <a:ea typeface="微软雅黑" panose="020B0503020204020204" pitchFamily="34" charset="-122"/>
                <a:cs typeface="Times New Roman" panose="02020603050405020304" pitchFamily="18" charset="0"/>
              </a:rPr>
              <a:t>战略需求、推进科技成果转化、驱动经济社会发展</a:t>
            </a:r>
            <a:endParaRPr lang="zh-CN" altLang="en-US" sz="22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标题 1">
            <a:extLst>
              <a:ext uri="{FF2B5EF4-FFF2-40B4-BE49-F238E27FC236}">
                <a16:creationId xmlns:a16="http://schemas.microsoft.com/office/drawing/2014/main" xmlns="" id="{7F1E382C-E423-4484-B4C0-77323809C177}"/>
              </a:ext>
            </a:extLst>
          </p:cNvPr>
          <p:cNvSpPr txBox="1">
            <a:spLocks/>
          </p:cNvSpPr>
          <p:nvPr/>
        </p:nvSpPr>
        <p:spPr>
          <a:xfrm>
            <a:off x="1061358" y="68125"/>
            <a:ext cx="10074728" cy="608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000" b="1" dirty="0">
                <a:solidFill>
                  <a:srgbClr val="FF0000"/>
                </a:solidFill>
                <a:cs typeface="Times New Roman" panose="02020603050405020304" pitchFamily="18" charset="0"/>
                <a:sym typeface="+mn-ea"/>
              </a:rPr>
              <a:t> </a:t>
            </a:r>
            <a:r>
              <a:rPr lang="zh-CN" altLang="en-US" sz="3000" b="1" dirty="0">
                <a:solidFill>
                  <a:srgbClr val="FF0000"/>
                </a:solidFill>
                <a:cs typeface="Times New Roman" panose="02020603050405020304" pitchFamily="18" charset="0"/>
              </a:rPr>
              <a:t> </a:t>
            </a:r>
            <a:r>
              <a:rPr lang="zh-CN" altLang="en-US" sz="3000" b="1" dirty="0" smtClean="0">
                <a:solidFill>
                  <a:srgbClr val="FF0000"/>
                </a:solidFill>
                <a:cs typeface="Times New Roman" panose="02020603050405020304" pitchFamily="18" charset="0"/>
                <a:sym typeface="+mn-ea"/>
              </a:rPr>
              <a:t>基本</a:t>
            </a:r>
            <a:r>
              <a:rPr lang="zh-CN" altLang="en-US" sz="3000" b="1" dirty="0">
                <a:solidFill>
                  <a:srgbClr val="FF0000"/>
                </a:solidFill>
                <a:cs typeface="Times New Roman" panose="02020603050405020304" pitchFamily="18" charset="0"/>
                <a:sym typeface="+mn-ea"/>
              </a:rPr>
              <a:t>策略五：</a:t>
            </a:r>
            <a:r>
              <a:rPr lang="zh-CN" altLang="zh-CN" sz="3000" b="1" dirty="0">
                <a:solidFill>
                  <a:srgbClr val="FF0000"/>
                </a:solidFill>
                <a:cs typeface="Times New Roman" panose="02020603050405020304" pitchFamily="18" charset="0"/>
              </a:rPr>
              <a:t>坚持提升科研水平</a:t>
            </a:r>
            <a:r>
              <a:rPr lang="zh-CN" altLang="en-US" sz="3000" b="1" dirty="0">
                <a:solidFill>
                  <a:srgbClr val="FF0000"/>
                </a:solidFill>
                <a:cs typeface="Times New Roman" panose="02020603050405020304" pitchFamily="18" charset="0"/>
              </a:rPr>
              <a:t>、成果转化与服务能力 </a:t>
            </a:r>
            <a:endParaRPr lang="zh-CN" altLang="en-US" sz="3000" b="1" dirty="0">
              <a:solidFill>
                <a:srgbClr val="FF0000"/>
              </a:solidFill>
            </a:endParaRPr>
          </a:p>
        </p:txBody>
      </p:sp>
      <p:grpSp>
        <p:nvGrpSpPr>
          <p:cNvPr id="8" name="组合 7"/>
          <p:cNvGrpSpPr/>
          <p:nvPr/>
        </p:nvGrpSpPr>
        <p:grpSpPr>
          <a:xfrm>
            <a:off x="124189" y="-71295"/>
            <a:ext cx="666441" cy="831430"/>
            <a:chOff x="637378" y="-71295"/>
            <a:chExt cx="666441" cy="831430"/>
          </a:xfrm>
        </p:grpSpPr>
        <p:grpSp>
          <p:nvGrpSpPr>
            <p:cNvPr id="9" name="组合 8"/>
            <p:cNvGrpSpPr/>
            <p:nvPr/>
          </p:nvGrpSpPr>
          <p:grpSpPr>
            <a:xfrm>
              <a:off x="637378" y="0"/>
              <a:ext cx="666441" cy="760135"/>
              <a:chOff x="1490040" y="1878330"/>
              <a:chExt cx="644241" cy="734816"/>
            </a:xfrm>
            <a:solidFill>
              <a:schemeClr val="bg1"/>
            </a:solidFill>
          </p:grpSpPr>
          <p:sp>
            <p:nvSpPr>
              <p:cNvPr id="11"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1"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10" name="文本框 9"/>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7C245F-A343-43D4-8563-F23C4DAF6F7F}"/>
              </a:ext>
            </a:extLst>
          </p:cNvPr>
          <p:cNvSpPr txBox="1">
            <a:spLocks/>
          </p:cNvSpPr>
          <p:nvPr/>
        </p:nvSpPr>
        <p:spPr>
          <a:xfrm>
            <a:off x="2073729" y="68125"/>
            <a:ext cx="7984671" cy="608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000" b="1" dirty="0">
                <a:solidFill>
                  <a:srgbClr val="FF0000"/>
                </a:solidFill>
                <a:cs typeface="Times New Roman" panose="02020603050405020304" pitchFamily="18" charset="0"/>
                <a:sym typeface="+mn-ea"/>
              </a:rPr>
              <a:t> </a:t>
            </a:r>
            <a:r>
              <a:rPr lang="zh-CN" altLang="en-US" sz="3000" b="1" dirty="0">
                <a:solidFill>
                  <a:srgbClr val="FF0000"/>
                </a:solidFill>
                <a:cs typeface="Times New Roman" panose="02020603050405020304" pitchFamily="18" charset="0"/>
              </a:rPr>
              <a:t> </a:t>
            </a:r>
            <a:r>
              <a:rPr lang="zh-CN" altLang="en-US" sz="3000" b="1" dirty="0" smtClean="0">
                <a:solidFill>
                  <a:srgbClr val="FF0000"/>
                </a:solidFill>
                <a:cs typeface="Times New Roman" panose="02020603050405020304" pitchFamily="18" charset="0"/>
                <a:sym typeface="+mn-ea"/>
              </a:rPr>
              <a:t>基本</a:t>
            </a:r>
            <a:r>
              <a:rPr lang="zh-CN" altLang="en-US" sz="3000" b="1" dirty="0">
                <a:solidFill>
                  <a:srgbClr val="FF0000"/>
                </a:solidFill>
                <a:cs typeface="Times New Roman" panose="02020603050405020304" pitchFamily="18" charset="0"/>
                <a:sym typeface="+mn-ea"/>
              </a:rPr>
              <a:t>策略六：</a:t>
            </a:r>
            <a:r>
              <a:rPr lang="zh-CN" altLang="zh-CN" sz="3000" b="1" dirty="0">
                <a:solidFill>
                  <a:srgbClr val="FF0000"/>
                </a:solidFill>
                <a:cs typeface="Times New Roman" panose="02020603050405020304" pitchFamily="18" charset="0"/>
              </a:rPr>
              <a:t>坚持提升</a:t>
            </a:r>
            <a:r>
              <a:rPr lang="zh-CN" altLang="en-US" sz="3000" b="1" dirty="0">
                <a:solidFill>
                  <a:srgbClr val="FF0000"/>
                </a:solidFill>
                <a:cs typeface="Times New Roman" panose="02020603050405020304" pitchFamily="18" charset="0"/>
              </a:rPr>
              <a:t>服务学生发展能力 </a:t>
            </a:r>
            <a:endParaRPr lang="zh-CN" altLang="en-US" sz="3000" b="1" dirty="0">
              <a:solidFill>
                <a:srgbClr val="FF0000"/>
              </a:solidFill>
            </a:endParaRPr>
          </a:p>
        </p:txBody>
      </p:sp>
      <p:sp>
        <p:nvSpPr>
          <p:cNvPr id="4" name="文本框 3">
            <a:extLst>
              <a:ext uri="{FF2B5EF4-FFF2-40B4-BE49-F238E27FC236}">
                <a16:creationId xmlns:a16="http://schemas.microsoft.com/office/drawing/2014/main" xmlns="" id="{9146E126-1757-4F49-A3F0-1FF54EF8A704}"/>
              </a:ext>
            </a:extLst>
          </p:cNvPr>
          <p:cNvSpPr txBox="1"/>
          <p:nvPr/>
        </p:nvSpPr>
        <p:spPr>
          <a:xfrm>
            <a:off x="3047999" y="949458"/>
            <a:ext cx="6096000" cy="430887"/>
          </a:xfrm>
          <a:prstGeom prst="rect">
            <a:avLst/>
          </a:prstGeom>
          <a:noFill/>
        </p:spPr>
        <p:txBody>
          <a:bodyPr wrap="square">
            <a:spAutoFit/>
          </a:bodyPr>
          <a:lstStyle/>
          <a:p>
            <a:pPr indent="406400" algn="just"/>
            <a:r>
              <a:rPr lang="zh-CN" altLang="zh-CN" sz="2200" b="1" dirty="0">
                <a:latin typeface="微软雅黑" panose="020B0503020204020204" pitchFamily="34" charset="-122"/>
                <a:ea typeface="微软雅黑" panose="020B0503020204020204" pitchFamily="34" charset="-122"/>
                <a:cs typeface="Times New Roman" panose="02020603050405020304" pitchFamily="18" charset="0"/>
              </a:rPr>
              <a:t>立徳树人、服务发展、学生为本、四维引导</a:t>
            </a:r>
          </a:p>
        </p:txBody>
      </p:sp>
      <p:graphicFrame>
        <p:nvGraphicFramePr>
          <p:cNvPr id="5" name="图示 4"/>
          <p:cNvGraphicFramePr/>
          <p:nvPr>
            <p:extLst>
              <p:ext uri="{D42A27DB-BD31-4B8C-83A1-F6EECF244321}">
                <p14:modId xmlns:p14="http://schemas.microsoft.com/office/powerpoint/2010/main" val="561753439"/>
              </p:ext>
            </p:extLst>
          </p:nvPr>
        </p:nvGraphicFramePr>
        <p:xfrm>
          <a:off x="1789611" y="1653665"/>
          <a:ext cx="8412480" cy="4642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组合 5"/>
          <p:cNvGrpSpPr/>
          <p:nvPr/>
        </p:nvGrpSpPr>
        <p:grpSpPr>
          <a:xfrm>
            <a:off x="124189" y="-71295"/>
            <a:ext cx="666441" cy="831430"/>
            <a:chOff x="637378" y="-71295"/>
            <a:chExt cx="666441" cy="831430"/>
          </a:xfrm>
        </p:grpSpPr>
        <p:grpSp>
          <p:nvGrpSpPr>
            <p:cNvPr id="7" name="组合 6"/>
            <p:cNvGrpSpPr/>
            <p:nvPr/>
          </p:nvGrpSpPr>
          <p:grpSpPr>
            <a:xfrm>
              <a:off x="637378" y="0"/>
              <a:ext cx="666441" cy="760135"/>
              <a:chOff x="1490040" y="1878330"/>
              <a:chExt cx="644241" cy="734816"/>
            </a:xfrm>
            <a:solidFill>
              <a:schemeClr val="bg1"/>
            </a:solidFill>
          </p:grpSpPr>
          <p:sp>
            <p:nvSpPr>
              <p:cNvPr id="9"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8" name="文本框 7"/>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168442171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DD1E0A-FFDC-4148-8412-B463E461BF05}"/>
              </a:ext>
            </a:extLst>
          </p:cNvPr>
          <p:cNvSpPr txBox="1">
            <a:spLocks/>
          </p:cNvSpPr>
          <p:nvPr/>
        </p:nvSpPr>
        <p:spPr>
          <a:xfrm>
            <a:off x="2319004" y="68125"/>
            <a:ext cx="7870025" cy="608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000" b="1" dirty="0">
                <a:solidFill>
                  <a:srgbClr val="FF0000"/>
                </a:solidFill>
                <a:cs typeface="Times New Roman" panose="02020603050405020304" pitchFamily="18" charset="0"/>
                <a:sym typeface="+mn-ea"/>
              </a:rPr>
              <a:t> </a:t>
            </a:r>
            <a:r>
              <a:rPr lang="zh-CN" altLang="en-US" sz="3000" b="1" dirty="0">
                <a:solidFill>
                  <a:srgbClr val="FF0000"/>
                </a:solidFill>
                <a:cs typeface="Times New Roman" panose="02020603050405020304" pitchFamily="18" charset="0"/>
              </a:rPr>
              <a:t> </a:t>
            </a:r>
            <a:r>
              <a:rPr lang="zh-CN" altLang="en-US" sz="3000" b="1" dirty="0" smtClean="0">
                <a:solidFill>
                  <a:srgbClr val="FF0000"/>
                </a:solidFill>
                <a:cs typeface="Times New Roman" panose="02020603050405020304" pitchFamily="18" charset="0"/>
                <a:sym typeface="+mn-ea"/>
              </a:rPr>
              <a:t>基本</a:t>
            </a:r>
            <a:r>
              <a:rPr lang="zh-CN" altLang="en-US" sz="3000" b="1" dirty="0">
                <a:solidFill>
                  <a:srgbClr val="FF0000"/>
                </a:solidFill>
                <a:cs typeface="Times New Roman" panose="02020603050405020304" pitchFamily="18" charset="0"/>
                <a:sym typeface="+mn-ea"/>
              </a:rPr>
              <a:t>策略七：</a:t>
            </a:r>
            <a:r>
              <a:rPr lang="zh-CN" altLang="zh-CN" sz="3000" b="1" dirty="0">
                <a:solidFill>
                  <a:srgbClr val="FF0000"/>
                </a:solidFill>
                <a:cs typeface="Times New Roman" panose="02020603050405020304" pitchFamily="18" charset="0"/>
              </a:rPr>
              <a:t>坚持提升</a:t>
            </a:r>
            <a:r>
              <a:rPr lang="zh-CN" altLang="en-US" sz="3000" b="1" dirty="0">
                <a:solidFill>
                  <a:srgbClr val="FF0000"/>
                </a:solidFill>
                <a:cs typeface="Times New Roman" panose="02020603050405020304" pitchFamily="18" charset="0"/>
              </a:rPr>
              <a:t>产教融合发展水平</a:t>
            </a:r>
            <a:endParaRPr lang="zh-CN" altLang="en-US" sz="3000" b="1" dirty="0">
              <a:solidFill>
                <a:srgbClr val="FF0000"/>
              </a:solidFill>
            </a:endParaRPr>
          </a:p>
        </p:txBody>
      </p:sp>
      <p:sp>
        <p:nvSpPr>
          <p:cNvPr id="4" name="文本框 3">
            <a:extLst>
              <a:ext uri="{FF2B5EF4-FFF2-40B4-BE49-F238E27FC236}">
                <a16:creationId xmlns:a16="http://schemas.microsoft.com/office/drawing/2014/main" xmlns="" id="{FD2A3627-22CF-4413-88E7-47E67A789BF8}"/>
              </a:ext>
            </a:extLst>
          </p:cNvPr>
          <p:cNvSpPr txBox="1"/>
          <p:nvPr/>
        </p:nvSpPr>
        <p:spPr>
          <a:xfrm>
            <a:off x="2930768" y="914289"/>
            <a:ext cx="6693877" cy="430887"/>
          </a:xfrm>
          <a:prstGeom prst="rect">
            <a:avLst/>
          </a:prstGeom>
          <a:noFill/>
        </p:spPr>
        <p:txBody>
          <a:bodyPr wrap="square">
            <a:spAutoFit/>
          </a:bodyPr>
          <a:lstStyle/>
          <a:p>
            <a:r>
              <a:rPr lang="zh-CN" altLang="en-US" sz="2200" b="1" dirty="0">
                <a:latin typeface="微软雅黑" panose="020B0503020204020204" pitchFamily="34" charset="-122"/>
                <a:ea typeface="微软雅黑" panose="020B0503020204020204" pitchFamily="34" charset="-122"/>
                <a:cs typeface="Times New Roman" panose="02020603050405020304" pitchFamily="18" charset="0"/>
              </a:rPr>
              <a:t>合作有龙头、教学有贡献、创新有协同、当地离不开</a:t>
            </a:r>
          </a:p>
        </p:txBody>
      </p:sp>
      <p:graphicFrame>
        <p:nvGraphicFramePr>
          <p:cNvPr id="5" name="图示 4"/>
          <p:cNvGraphicFramePr/>
          <p:nvPr>
            <p:extLst>
              <p:ext uri="{D42A27DB-BD31-4B8C-83A1-F6EECF244321}">
                <p14:modId xmlns:p14="http://schemas.microsoft.com/office/powerpoint/2010/main" val="4197391156"/>
              </p:ext>
            </p:extLst>
          </p:nvPr>
        </p:nvGraphicFramePr>
        <p:xfrm>
          <a:off x="930728" y="1420041"/>
          <a:ext cx="10678886" cy="4729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组合 5"/>
          <p:cNvGrpSpPr/>
          <p:nvPr/>
        </p:nvGrpSpPr>
        <p:grpSpPr>
          <a:xfrm>
            <a:off x="124189" y="-71295"/>
            <a:ext cx="666441" cy="831430"/>
            <a:chOff x="637378" y="-71295"/>
            <a:chExt cx="666441" cy="831430"/>
          </a:xfrm>
        </p:grpSpPr>
        <p:grpSp>
          <p:nvGrpSpPr>
            <p:cNvPr id="7" name="组合 6"/>
            <p:cNvGrpSpPr/>
            <p:nvPr/>
          </p:nvGrpSpPr>
          <p:grpSpPr>
            <a:xfrm>
              <a:off x="637378" y="0"/>
              <a:ext cx="666441" cy="760135"/>
              <a:chOff x="1490040" y="1878330"/>
              <a:chExt cx="644241" cy="734816"/>
            </a:xfrm>
            <a:solidFill>
              <a:schemeClr val="bg1"/>
            </a:solidFill>
          </p:grpSpPr>
          <p:sp>
            <p:nvSpPr>
              <p:cNvPr id="9"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8" name="文本框 7"/>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402588282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DD1E0A-FFDC-4148-8412-B463E461BF05}"/>
              </a:ext>
            </a:extLst>
          </p:cNvPr>
          <p:cNvSpPr txBox="1">
            <a:spLocks/>
          </p:cNvSpPr>
          <p:nvPr/>
        </p:nvSpPr>
        <p:spPr>
          <a:xfrm>
            <a:off x="2318657" y="70636"/>
            <a:ext cx="7478486" cy="6080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000" b="1" dirty="0">
                <a:solidFill>
                  <a:srgbClr val="FF0000"/>
                </a:solidFill>
                <a:cs typeface="Times New Roman" panose="02020603050405020304" pitchFamily="18" charset="0"/>
                <a:sym typeface="+mn-ea"/>
              </a:rPr>
              <a:t> </a:t>
            </a:r>
            <a:r>
              <a:rPr lang="zh-CN" altLang="en-US" sz="3000" b="1" dirty="0">
                <a:solidFill>
                  <a:srgbClr val="FF0000"/>
                </a:solidFill>
                <a:cs typeface="Times New Roman" panose="02020603050405020304" pitchFamily="18" charset="0"/>
              </a:rPr>
              <a:t> </a:t>
            </a:r>
            <a:r>
              <a:rPr lang="zh-CN" altLang="en-US" sz="3000" b="1" dirty="0" smtClean="0">
                <a:solidFill>
                  <a:srgbClr val="FF0000"/>
                </a:solidFill>
                <a:cs typeface="Times New Roman" panose="02020603050405020304" pitchFamily="18" charset="0"/>
                <a:sym typeface="+mn-ea"/>
              </a:rPr>
              <a:t>基本</a:t>
            </a:r>
            <a:r>
              <a:rPr lang="zh-CN" altLang="en-US" sz="3000" b="1" dirty="0">
                <a:solidFill>
                  <a:srgbClr val="FF0000"/>
                </a:solidFill>
                <a:cs typeface="Times New Roman" panose="02020603050405020304" pitchFamily="18" charset="0"/>
                <a:sym typeface="+mn-ea"/>
              </a:rPr>
              <a:t>策略八：</a:t>
            </a:r>
            <a:r>
              <a:rPr lang="zh-CN" altLang="zh-CN" sz="3000" b="1" dirty="0">
                <a:solidFill>
                  <a:srgbClr val="FF0000"/>
                </a:solidFill>
                <a:cs typeface="Times New Roman" panose="02020603050405020304" pitchFamily="18" charset="0"/>
              </a:rPr>
              <a:t>坚持提升</a:t>
            </a:r>
            <a:r>
              <a:rPr lang="zh-CN" altLang="en-US" sz="3000" b="1" dirty="0">
                <a:solidFill>
                  <a:srgbClr val="FF0000"/>
                </a:solidFill>
                <a:cs typeface="Times New Roman" panose="02020603050405020304" pitchFamily="18" charset="0"/>
              </a:rPr>
              <a:t>校园信息化水平 </a:t>
            </a:r>
            <a:endParaRPr lang="zh-CN" altLang="en-US" sz="3000" b="1" dirty="0">
              <a:solidFill>
                <a:srgbClr val="FF0000"/>
              </a:solidFill>
            </a:endParaRPr>
          </a:p>
        </p:txBody>
      </p:sp>
      <p:sp>
        <p:nvSpPr>
          <p:cNvPr id="4" name="文本框 3">
            <a:extLst>
              <a:ext uri="{FF2B5EF4-FFF2-40B4-BE49-F238E27FC236}">
                <a16:creationId xmlns:a16="http://schemas.microsoft.com/office/drawing/2014/main" xmlns="" id="{FD2A3627-22CF-4413-88E7-47E67A789BF8}"/>
              </a:ext>
            </a:extLst>
          </p:cNvPr>
          <p:cNvSpPr txBox="1"/>
          <p:nvPr/>
        </p:nvSpPr>
        <p:spPr>
          <a:xfrm>
            <a:off x="2678723" y="867397"/>
            <a:ext cx="6834554" cy="430887"/>
          </a:xfrm>
          <a:prstGeom prst="rect">
            <a:avLst/>
          </a:prstGeom>
          <a:noFill/>
        </p:spPr>
        <p:txBody>
          <a:bodyPr wrap="square">
            <a:spAutoFit/>
          </a:bodyPr>
          <a:lstStyle/>
          <a:p>
            <a:pPr algn="ctr"/>
            <a:r>
              <a:rPr lang="zh-CN" altLang="en-US" sz="2200" b="1" dirty="0">
                <a:latin typeface="微软雅黑" panose="020B0503020204020204" pitchFamily="34" charset="-122"/>
                <a:ea typeface="微软雅黑" panose="020B0503020204020204" pitchFamily="34" charset="-122"/>
                <a:cs typeface="Times New Roman" panose="02020603050405020304" pitchFamily="18" charset="0"/>
              </a:rPr>
              <a:t>一体化设计、全场景呈现、精细化管理、智能化服务</a:t>
            </a:r>
          </a:p>
        </p:txBody>
      </p:sp>
      <p:grpSp>
        <p:nvGrpSpPr>
          <p:cNvPr id="6" name="组合 5"/>
          <p:cNvGrpSpPr/>
          <p:nvPr/>
        </p:nvGrpSpPr>
        <p:grpSpPr>
          <a:xfrm>
            <a:off x="2921403" y="1796907"/>
            <a:ext cx="6357661" cy="4243568"/>
            <a:chOff x="2921403" y="1414131"/>
            <a:chExt cx="6357661" cy="4243568"/>
          </a:xfrm>
        </p:grpSpPr>
        <p:sp>
          <p:nvSpPr>
            <p:cNvPr id="7" name="任意多边形 6"/>
            <p:cNvSpPr/>
            <p:nvPr/>
          </p:nvSpPr>
          <p:spPr>
            <a:xfrm rot="19335404">
              <a:off x="4976678" y="1414131"/>
              <a:ext cx="4302386" cy="4243568"/>
            </a:xfrm>
            <a:custGeom>
              <a:avLst/>
              <a:gdLst>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58543 w 4779369"/>
                <a:gd name="connsiteY4" fmla="*/ 1805072 h 4714030"/>
                <a:gd name="connsiteX5" fmla="*/ 3658543 w 4779369"/>
                <a:gd name="connsiteY5" fmla="*/ 1811336 h 4714030"/>
                <a:gd name="connsiteX6" fmla="*/ 3606598 w 4779369"/>
                <a:gd name="connsiteY6" fmla="*/ 1770199 h 4714030"/>
                <a:gd name="connsiteX7" fmla="*/ 3336570 w 4779369"/>
                <a:gd name="connsiteY7" fmla="*/ 1691032 h 4714030"/>
                <a:gd name="connsiteX8" fmla="*/ 3192952 w 4779369"/>
                <a:gd name="connsiteY8" fmla="*/ 1711872 h 4714030"/>
                <a:gd name="connsiteX9" fmla="*/ 3137695 w 4779369"/>
                <a:gd name="connsiteY9" fmla="*/ 1732769 h 4714030"/>
                <a:gd name="connsiteX10" fmla="*/ 3126960 w 4779369"/>
                <a:gd name="connsiteY10" fmla="*/ 1827523 h 4714030"/>
                <a:gd name="connsiteX11" fmla="*/ 3048503 w 4779369"/>
                <a:gd name="connsiteY11" fmla="*/ 2123573 h 4714030"/>
                <a:gd name="connsiteX12" fmla="*/ 2992344 w 4779369"/>
                <a:gd name="connsiteY12" fmla="*/ 2253828 h 4714030"/>
                <a:gd name="connsiteX13" fmla="*/ 2997806 w 4779369"/>
                <a:gd name="connsiteY13" fmla="*/ 2275931 h 4714030"/>
                <a:gd name="connsiteX14" fmla="*/ 3162873 w 4779369"/>
                <a:gd name="connsiteY14" fmla="*/ 2503824 h 4714030"/>
                <a:gd name="connsiteX15" fmla="*/ 3356427 w 4779369"/>
                <a:gd name="connsiteY15" fmla="*/ 2595846 h 4714030"/>
                <a:gd name="connsiteX16" fmla="*/ 3414277 w 4779369"/>
                <a:gd name="connsiteY16" fmla="*/ 2604863 h 4714030"/>
                <a:gd name="connsiteX17" fmla="*/ 3454240 w 4779369"/>
                <a:gd name="connsiteY17" fmla="*/ 2587267 h 4714030"/>
                <a:gd name="connsiteX18" fmla="*/ 4029121 w 4779369"/>
                <a:gd name="connsiteY18" fmla="*/ 2685987 h 4714030"/>
                <a:gd name="connsiteX19" fmla="*/ 4140072 w 4779369"/>
                <a:gd name="connsiteY19" fmla="*/ 3557314 h 4714030"/>
                <a:gd name="connsiteX20" fmla="*/ 3268745 w 4779369"/>
                <a:gd name="connsiteY20" fmla="*/ 3668264 h 4714030"/>
                <a:gd name="connsiteX21" fmla="*/ 3029106 w 4779369"/>
                <a:gd name="connsiteY21" fmla="*/ 3136468 h 4714030"/>
                <a:gd name="connsiteX22" fmla="*/ 3040867 w 4779369"/>
                <a:gd name="connsiteY22" fmla="*/ 3064259 h 4714030"/>
                <a:gd name="connsiteX23" fmla="*/ 3024015 w 4779369"/>
                <a:gd name="connsiteY23" fmla="*/ 3025265 h 4714030"/>
                <a:gd name="connsiteX24" fmla="*/ 2886424 w 4779369"/>
                <a:gd name="connsiteY24" fmla="*/ 2860950 h 4714030"/>
                <a:gd name="connsiteX25" fmla="*/ 2624436 w 4779369"/>
                <a:gd name="connsiteY25" fmla="*/ 2758262 h 4714030"/>
                <a:gd name="connsiteX26" fmla="*/ 2608775 w 4779369"/>
                <a:gd name="connsiteY26" fmla="*/ 2758435 h 4714030"/>
                <a:gd name="connsiteX27" fmla="*/ 2598603 w 4779369"/>
                <a:gd name="connsiteY27" fmla="*/ 2768115 h 4714030"/>
                <a:gd name="connsiteX28" fmla="*/ 2138389 w 4779369"/>
                <a:gd name="connsiteY28" fmla="*/ 3042691 h 4714030"/>
                <a:gd name="connsiteX29" fmla="*/ 2080005 w 4779369"/>
                <a:gd name="connsiteY29" fmla="*/ 3062295 h 4714030"/>
                <a:gd name="connsiteX30" fmla="*/ 2075740 w 4779369"/>
                <a:gd name="connsiteY30" fmla="*/ 3101544 h 4714030"/>
                <a:gd name="connsiteX31" fmla="*/ 2091557 w 4779369"/>
                <a:gd name="connsiteY31" fmla="*/ 3245802 h 4714030"/>
                <a:gd name="connsiteX32" fmla="*/ 2235869 w 4779369"/>
                <a:gd name="connsiteY32" fmla="*/ 3487372 h 4714030"/>
                <a:gd name="connsiteX33" fmla="*/ 2246040 w 4779369"/>
                <a:gd name="connsiteY33" fmla="*/ 3495068 h 4714030"/>
                <a:gd name="connsiteX34" fmla="*/ 2353186 w 4779369"/>
                <a:gd name="connsiteY34" fmla="*/ 3535124 h 4714030"/>
                <a:gd name="connsiteX35" fmla="*/ 2459892 w 4779369"/>
                <a:gd name="connsiteY35" fmla="*/ 3601767 h 4714030"/>
                <a:gd name="connsiteX36" fmla="*/ 2570842 w 4779369"/>
                <a:gd name="connsiteY36" fmla="*/ 4473093 h 4714030"/>
                <a:gd name="connsiteX37" fmla="*/ 1699516 w 4779369"/>
                <a:gd name="connsiteY37" fmla="*/ 4584044 h 4714030"/>
                <a:gd name="connsiteX38" fmla="*/ 1588565 w 4779369"/>
                <a:gd name="connsiteY38" fmla="*/ 3712718 h 4714030"/>
                <a:gd name="connsiteX39" fmla="*/ 1634920 w 4779369"/>
                <a:gd name="connsiteY39" fmla="*/ 3663870 h 4714030"/>
                <a:gd name="connsiteX40" fmla="*/ 1645376 w 4779369"/>
                <a:gd name="connsiteY40" fmla="*/ 3640232 h 4714030"/>
                <a:gd name="connsiteX41" fmla="*/ 1654346 w 4779369"/>
                <a:gd name="connsiteY41" fmla="*/ 3358982 h 4714030"/>
                <a:gd name="connsiteX42" fmla="*/ 1557620 w 4779369"/>
                <a:gd name="connsiteY42" fmla="*/ 3167736 h 4714030"/>
                <a:gd name="connsiteX43" fmla="*/ 1536748 w 4779369"/>
                <a:gd name="connsiteY43" fmla="*/ 3145662 h 4714030"/>
                <a:gd name="connsiteX44" fmla="*/ 1489568 w 4779369"/>
                <a:gd name="connsiteY44" fmla="*/ 3145159 h 4714030"/>
                <a:gd name="connsiteX45" fmla="*/ 610434 w 4779369"/>
                <a:gd name="connsiteY45" fmla="*/ 2818009 h 4714030"/>
                <a:gd name="connsiteX46" fmla="*/ 329331 w 4779369"/>
                <a:gd name="connsiteY46" fmla="*/ 610434 h 4714030"/>
                <a:gd name="connsiteX47" fmla="*/ 2536907 w 4779369"/>
                <a:gd name="connsiteY47" fmla="*/ 329331 h 4714030"/>
                <a:gd name="connsiteX48" fmla="*/ 3068123 w 4779369"/>
                <a:gd name="connsiteY48" fmla="*/ 1080399 h 4714030"/>
                <a:gd name="connsiteX49" fmla="*/ 3094483 w 4779369"/>
                <a:gd name="connsiteY49" fmla="*/ 1175656 h 4714030"/>
                <a:gd name="connsiteX50" fmla="*/ 3127186 w 4779369"/>
                <a:gd name="connsiteY50" fmla="*/ 1193698 h 4714030"/>
                <a:gd name="connsiteX51" fmla="*/ 3336570 w 4779369"/>
                <a:gd name="connsiteY51" fmla="*/ 1239409 h 4714030"/>
                <a:gd name="connsiteX52" fmla="*/ 3545953 w 4779369"/>
                <a:gd name="connsiteY52" fmla="*/ 1193698 h 4714030"/>
                <a:gd name="connsiteX53" fmla="*/ 3604045 w 4779369"/>
                <a:gd name="connsiteY53" fmla="*/ 1161650 h 4714030"/>
                <a:gd name="connsiteX54" fmla="*/ 3667106 w 4779369"/>
                <a:gd name="connsiteY54" fmla="*/ 1060681 h 4714030"/>
                <a:gd name="connsiteX55" fmla="*/ 4538432 w 4779369"/>
                <a:gd name="connsiteY55"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58543 w 4779369"/>
                <a:gd name="connsiteY4" fmla="*/ 1805072 h 4714030"/>
                <a:gd name="connsiteX5" fmla="*/ 3658543 w 4779369"/>
                <a:gd name="connsiteY5" fmla="*/ 1811336 h 4714030"/>
                <a:gd name="connsiteX6" fmla="*/ 3606598 w 4779369"/>
                <a:gd name="connsiteY6" fmla="*/ 1770199 h 4714030"/>
                <a:gd name="connsiteX7" fmla="*/ 3336570 w 4779369"/>
                <a:gd name="connsiteY7" fmla="*/ 1691032 h 4714030"/>
                <a:gd name="connsiteX8" fmla="*/ 3192952 w 4779369"/>
                <a:gd name="connsiteY8" fmla="*/ 1711872 h 4714030"/>
                <a:gd name="connsiteX9" fmla="*/ 3137695 w 4779369"/>
                <a:gd name="connsiteY9" fmla="*/ 1732769 h 4714030"/>
                <a:gd name="connsiteX10" fmla="*/ 3126960 w 4779369"/>
                <a:gd name="connsiteY10" fmla="*/ 1827523 h 4714030"/>
                <a:gd name="connsiteX11" fmla="*/ 3048503 w 4779369"/>
                <a:gd name="connsiteY11" fmla="*/ 2123573 h 4714030"/>
                <a:gd name="connsiteX12" fmla="*/ 2992344 w 4779369"/>
                <a:gd name="connsiteY12" fmla="*/ 2253828 h 4714030"/>
                <a:gd name="connsiteX13" fmla="*/ 2997806 w 4779369"/>
                <a:gd name="connsiteY13" fmla="*/ 2275931 h 4714030"/>
                <a:gd name="connsiteX14" fmla="*/ 3162873 w 4779369"/>
                <a:gd name="connsiteY14" fmla="*/ 2503824 h 4714030"/>
                <a:gd name="connsiteX15" fmla="*/ 3356427 w 4779369"/>
                <a:gd name="connsiteY15" fmla="*/ 2595846 h 4714030"/>
                <a:gd name="connsiteX16" fmla="*/ 3414277 w 4779369"/>
                <a:gd name="connsiteY16" fmla="*/ 2604863 h 4714030"/>
                <a:gd name="connsiteX17" fmla="*/ 3454240 w 4779369"/>
                <a:gd name="connsiteY17" fmla="*/ 2587267 h 4714030"/>
                <a:gd name="connsiteX18" fmla="*/ 4029121 w 4779369"/>
                <a:gd name="connsiteY18" fmla="*/ 2685987 h 4714030"/>
                <a:gd name="connsiteX19" fmla="*/ 4140072 w 4779369"/>
                <a:gd name="connsiteY19" fmla="*/ 3557314 h 4714030"/>
                <a:gd name="connsiteX20" fmla="*/ 3268745 w 4779369"/>
                <a:gd name="connsiteY20" fmla="*/ 3668264 h 4714030"/>
                <a:gd name="connsiteX21" fmla="*/ 3029106 w 4779369"/>
                <a:gd name="connsiteY21" fmla="*/ 3136468 h 4714030"/>
                <a:gd name="connsiteX22" fmla="*/ 3040867 w 4779369"/>
                <a:gd name="connsiteY22" fmla="*/ 3064259 h 4714030"/>
                <a:gd name="connsiteX23" fmla="*/ 3024015 w 4779369"/>
                <a:gd name="connsiteY23" fmla="*/ 3025265 h 4714030"/>
                <a:gd name="connsiteX24" fmla="*/ 2886424 w 4779369"/>
                <a:gd name="connsiteY24" fmla="*/ 2860950 h 4714030"/>
                <a:gd name="connsiteX25" fmla="*/ 2624436 w 4779369"/>
                <a:gd name="connsiteY25" fmla="*/ 2758262 h 4714030"/>
                <a:gd name="connsiteX26" fmla="*/ 2608775 w 4779369"/>
                <a:gd name="connsiteY26" fmla="*/ 2758435 h 4714030"/>
                <a:gd name="connsiteX27" fmla="*/ 2598603 w 4779369"/>
                <a:gd name="connsiteY27" fmla="*/ 2768115 h 4714030"/>
                <a:gd name="connsiteX28" fmla="*/ 2138389 w 4779369"/>
                <a:gd name="connsiteY28" fmla="*/ 3042691 h 4714030"/>
                <a:gd name="connsiteX29" fmla="*/ 2080005 w 4779369"/>
                <a:gd name="connsiteY29" fmla="*/ 3062295 h 4714030"/>
                <a:gd name="connsiteX30" fmla="*/ 2075740 w 4779369"/>
                <a:gd name="connsiteY30" fmla="*/ 3101544 h 4714030"/>
                <a:gd name="connsiteX31" fmla="*/ 2091557 w 4779369"/>
                <a:gd name="connsiteY31" fmla="*/ 3245802 h 4714030"/>
                <a:gd name="connsiteX32" fmla="*/ 2235869 w 4779369"/>
                <a:gd name="connsiteY32" fmla="*/ 3487372 h 4714030"/>
                <a:gd name="connsiteX33" fmla="*/ 2246040 w 4779369"/>
                <a:gd name="connsiteY33" fmla="*/ 3495068 h 4714030"/>
                <a:gd name="connsiteX34" fmla="*/ 2353186 w 4779369"/>
                <a:gd name="connsiteY34" fmla="*/ 3535124 h 4714030"/>
                <a:gd name="connsiteX35" fmla="*/ 2459892 w 4779369"/>
                <a:gd name="connsiteY35" fmla="*/ 3601767 h 4714030"/>
                <a:gd name="connsiteX36" fmla="*/ 2570842 w 4779369"/>
                <a:gd name="connsiteY36" fmla="*/ 4473093 h 4714030"/>
                <a:gd name="connsiteX37" fmla="*/ 1699516 w 4779369"/>
                <a:gd name="connsiteY37" fmla="*/ 4584044 h 4714030"/>
                <a:gd name="connsiteX38" fmla="*/ 1588565 w 4779369"/>
                <a:gd name="connsiteY38" fmla="*/ 3712718 h 4714030"/>
                <a:gd name="connsiteX39" fmla="*/ 1634920 w 4779369"/>
                <a:gd name="connsiteY39" fmla="*/ 3663870 h 4714030"/>
                <a:gd name="connsiteX40" fmla="*/ 1645376 w 4779369"/>
                <a:gd name="connsiteY40" fmla="*/ 3640232 h 4714030"/>
                <a:gd name="connsiteX41" fmla="*/ 1654346 w 4779369"/>
                <a:gd name="connsiteY41" fmla="*/ 3358982 h 4714030"/>
                <a:gd name="connsiteX42" fmla="*/ 1557620 w 4779369"/>
                <a:gd name="connsiteY42" fmla="*/ 3167736 h 4714030"/>
                <a:gd name="connsiteX43" fmla="*/ 1536748 w 4779369"/>
                <a:gd name="connsiteY43" fmla="*/ 3145662 h 4714030"/>
                <a:gd name="connsiteX44" fmla="*/ 1489568 w 4779369"/>
                <a:gd name="connsiteY44" fmla="*/ 3145159 h 4714030"/>
                <a:gd name="connsiteX45" fmla="*/ 610434 w 4779369"/>
                <a:gd name="connsiteY45" fmla="*/ 2818009 h 4714030"/>
                <a:gd name="connsiteX46" fmla="*/ 329331 w 4779369"/>
                <a:gd name="connsiteY46" fmla="*/ 610434 h 4714030"/>
                <a:gd name="connsiteX47" fmla="*/ 2536907 w 4779369"/>
                <a:gd name="connsiteY47" fmla="*/ 329331 h 4714030"/>
                <a:gd name="connsiteX48" fmla="*/ 3068123 w 4779369"/>
                <a:gd name="connsiteY48" fmla="*/ 1080399 h 4714030"/>
                <a:gd name="connsiteX49" fmla="*/ 3127186 w 4779369"/>
                <a:gd name="connsiteY49" fmla="*/ 1193698 h 4714030"/>
                <a:gd name="connsiteX50" fmla="*/ 3336570 w 4779369"/>
                <a:gd name="connsiteY50" fmla="*/ 1239409 h 4714030"/>
                <a:gd name="connsiteX51" fmla="*/ 3545953 w 4779369"/>
                <a:gd name="connsiteY51" fmla="*/ 1193698 h 4714030"/>
                <a:gd name="connsiteX52" fmla="*/ 3604045 w 4779369"/>
                <a:gd name="connsiteY52" fmla="*/ 1161650 h 4714030"/>
                <a:gd name="connsiteX53" fmla="*/ 3667106 w 4779369"/>
                <a:gd name="connsiteY53" fmla="*/ 1060681 h 4714030"/>
                <a:gd name="connsiteX54" fmla="*/ 4538432 w 4779369"/>
                <a:gd name="connsiteY54"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58543 w 4779369"/>
                <a:gd name="connsiteY4" fmla="*/ 1805072 h 4714030"/>
                <a:gd name="connsiteX5" fmla="*/ 3658543 w 4779369"/>
                <a:gd name="connsiteY5" fmla="*/ 1811336 h 4714030"/>
                <a:gd name="connsiteX6" fmla="*/ 3606598 w 4779369"/>
                <a:gd name="connsiteY6" fmla="*/ 1770199 h 4714030"/>
                <a:gd name="connsiteX7" fmla="*/ 3336570 w 4779369"/>
                <a:gd name="connsiteY7" fmla="*/ 1691032 h 4714030"/>
                <a:gd name="connsiteX8" fmla="*/ 3192952 w 4779369"/>
                <a:gd name="connsiteY8" fmla="*/ 1711872 h 4714030"/>
                <a:gd name="connsiteX9" fmla="*/ 3126960 w 4779369"/>
                <a:gd name="connsiteY9" fmla="*/ 1827523 h 4714030"/>
                <a:gd name="connsiteX10" fmla="*/ 3048503 w 4779369"/>
                <a:gd name="connsiteY10" fmla="*/ 2123573 h 4714030"/>
                <a:gd name="connsiteX11" fmla="*/ 2992344 w 4779369"/>
                <a:gd name="connsiteY11" fmla="*/ 2253828 h 4714030"/>
                <a:gd name="connsiteX12" fmla="*/ 2997806 w 4779369"/>
                <a:gd name="connsiteY12" fmla="*/ 2275931 h 4714030"/>
                <a:gd name="connsiteX13" fmla="*/ 3162873 w 4779369"/>
                <a:gd name="connsiteY13" fmla="*/ 2503824 h 4714030"/>
                <a:gd name="connsiteX14" fmla="*/ 3356427 w 4779369"/>
                <a:gd name="connsiteY14" fmla="*/ 2595846 h 4714030"/>
                <a:gd name="connsiteX15" fmla="*/ 3414277 w 4779369"/>
                <a:gd name="connsiteY15" fmla="*/ 2604863 h 4714030"/>
                <a:gd name="connsiteX16" fmla="*/ 3454240 w 4779369"/>
                <a:gd name="connsiteY16" fmla="*/ 2587267 h 4714030"/>
                <a:gd name="connsiteX17" fmla="*/ 4029121 w 4779369"/>
                <a:gd name="connsiteY17" fmla="*/ 2685987 h 4714030"/>
                <a:gd name="connsiteX18" fmla="*/ 4140072 w 4779369"/>
                <a:gd name="connsiteY18" fmla="*/ 3557314 h 4714030"/>
                <a:gd name="connsiteX19" fmla="*/ 3268745 w 4779369"/>
                <a:gd name="connsiteY19" fmla="*/ 3668264 h 4714030"/>
                <a:gd name="connsiteX20" fmla="*/ 3029106 w 4779369"/>
                <a:gd name="connsiteY20" fmla="*/ 3136468 h 4714030"/>
                <a:gd name="connsiteX21" fmla="*/ 3040867 w 4779369"/>
                <a:gd name="connsiteY21" fmla="*/ 3064259 h 4714030"/>
                <a:gd name="connsiteX22" fmla="*/ 3024015 w 4779369"/>
                <a:gd name="connsiteY22" fmla="*/ 3025265 h 4714030"/>
                <a:gd name="connsiteX23" fmla="*/ 2886424 w 4779369"/>
                <a:gd name="connsiteY23" fmla="*/ 2860950 h 4714030"/>
                <a:gd name="connsiteX24" fmla="*/ 2624436 w 4779369"/>
                <a:gd name="connsiteY24" fmla="*/ 2758262 h 4714030"/>
                <a:gd name="connsiteX25" fmla="*/ 2608775 w 4779369"/>
                <a:gd name="connsiteY25" fmla="*/ 2758435 h 4714030"/>
                <a:gd name="connsiteX26" fmla="*/ 2598603 w 4779369"/>
                <a:gd name="connsiteY26" fmla="*/ 2768115 h 4714030"/>
                <a:gd name="connsiteX27" fmla="*/ 2138389 w 4779369"/>
                <a:gd name="connsiteY27" fmla="*/ 3042691 h 4714030"/>
                <a:gd name="connsiteX28" fmla="*/ 2080005 w 4779369"/>
                <a:gd name="connsiteY28" fmla="*/ 3062295 h 4714030"/>
                <a:gd name="connsiteX29" fmla="*/ 2075740 w 4779369"/>
                <a:gd name="connsiteY29" fmla="*/ 3101544 h 4714030"/>
                <a:gd name="connsiteX30" fmla="*/ 2091557 w 4779369"/>
                <a:gd name="connsiteY30" fmla="*/ 3245802 h 4714030"/>
                <a:gd name="connsiteX31" fmla="*/ 2235869 w 4779369"/>
                <a:gd name="connsiteY31" fmla="*/ 3487372 h 4714030"/>
                <a:gd name="connsiteX32" fmla="*/ 2246040 w 4779369"/>
                <a:gd name="connsiteY32" fmla="*/ 3495068 h 4714030"/>
                <a:gd name="connsiteX33" fmla="*/ 2353186 w 4779369"/>
                <a:gd name="connsiteY33" fmla="*/ 3535124 h 4714030"/>
                <a:gd name="connsiteX34" fmla="*/ 2459892 w 4779369"/>
                <a:gd name="connsiteY34" fmla="*/ 3601767 h 4714030"/>
                <a:gd name="connsiteX35" fmla="*/ 2570842 w 4779369"/>
                <a:gd name="connsiteY35" fmla="*/ 4473093 h 4714030"/>
                <a:gd name="connsiteX36" fmla="*/ 1699516 w 4779369"/>
                <a:gd name="connsiteY36" fmla="*/ 4584044 h 4714030"/>
                <a:gd name="connsiteX37" fmla="*/ 1588565 w 4779369"/>
                <a:gd name="connsiteY37" fmla="*/ 3712718 h 4714030"/>
                <a:gd name="connsiteX38" fmla="*/ 1634920 w 4779369"/>
                <a:gd name="connsiteY38" fmla="*/ 3663870 h 4714030"/>
                <a:gd name="connsiteX39" fmla="*/ 1645376 w 4779369"/>
                <a:gd name="connsiteY39" fmla="*/ 3640232 h 4714030"/>
                <a:gd name="connsiteX40" fmla="*/ 1654346 w 4779369"/>
                <a:gd name="connsiteY40" fmla="*/ 3358982 h 4714030"/>
                <a:gd name="connsiteX41" fmla="*/ 1557620 w 4779369"/>
                <a:gd name="connsiteY41" fmla="*/ 3167736 h 4714030"/>
                <a:gd name="connsiteX42" fmla="*/ 1536748 w 4779369"/>
                <a:gd name="connsiteY42" fmla="*/ 3145662 h 4714030"/>
                <a:gd name="connsiteX43" fmla="*/ 1489568 w 4779369"/>
                <a:gd name="connsiteY43" fmla="*/ 3145159 h 4714030"/>
                <a:gd name="connsiteX44" fmla="*/ 610434 w 4779369"/>
                <a:gd name="connsiteY44" fmla="*/ 2818009 h 4714030"/>
                <a:gd name="connsiteX45" fmla="*/ 329331 w 4779369"/>
                <a:gd name="connsiteY45" fmla="*/ 610434 h 4714030"/>
                <a:gd name="connsiteX46" fmla="*/ 2536907 w 4779369"/>
                <a:gd name="connsiteY46" fmla="*/ 329331 h 4714030"/>
                <a:gd name="connsiteX47" fmla="*/ 3068123 w 4779369"/>
                <a:gd name="connsiteY47" fmla="*/ 1080399 h 4714030"/>
                <a:gd name="connsiteX48" fmla="*/ 3127186 w 4779369"/>
                <a:gd name="connsiteY48" fmla="*/ 1193698 h 4714030"/>
                <a:gd name="connsiteX49" fmla="*/ 3336570 w 4779369"/>
                <a:gd name="connsiteY49" fmla="*/ 1239409 h 4714030"/>
                <a:gd name="connsiteX50" fmla="*/ 3545953 w 4779369"/>
                <a:gd name="connsiteY50" fmla="*/ 1193698 h 4714030"/>
                <a:gd name="connsiteX51" fmla="*/ 3604045 w 4779369"/>
                <a:gd name="connsiteY51" fmla="*/ 1161650 h 4714030"/>
                <a:gd name="connsiteX52" fmla="*/ 3667106 w 4779369"/>
                <a:gd name="connsiteY52" fmla="*/ 1060681 h 4714030"/>
                <a:gd name="connsiteX53" fmla="*/ 4538432 w 4779369"/>
                <a:gd name="connsiteY53"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58543 w 4779369"/>
                <a:gd name="connsiteY4" fmla="*/ 1805072 h 4714030"/>
                <a:gd name="connsiteX5" fmla="*/ 3606598 w 4779369"/>
                <a:gd name="connsiteY5" fmla="*/ 1770199 h 4714030"/>
                <a:gd name="connsiteX6" fmla="*/ 3336570 w 4779369"/>
                <a:gd name="connsiteY6" fmla="*/ 1691032 h 4714030"/>
                <a:gd name="connsiteX7" fmla="*/ 3192952 w 4779369"/>
                <a:gd name="connsiteY7" fmla="*/ 1711872 h 4714030"/>
                <a:gd name="connsiteX8" fmla="*/ 3126960 w 4779369"/>
                <a:gd name="connsiteY8" fmla="*/ 1827523 h 4714030"/>
                <a:gd name="connsiteX9" fmla="*/ 3048503 w 4779369"/>
                <a:gd name="connsiteY9" fmla="*/ 2123573 h 4714030"/>
                <a:gd name="connsiteX10" fmla="*/ 2992344 w 4779369"/>
                <a:gd name="connsiteY10" fmla="*/ 2253828 h 4714030"/>
                <a:gd name="connsiteX11" fmla="*/ 2997806 w 4779369"/>
                <a:gd name="connsiteY11" fmla="*/ 2275931 h 4714030"/>
                <a:gd name="connsiteX12" fmla="*/ 3162873 w 4779369"/>
                <a:gd name="connsiteY12" fmla="*/ 2503824 h 4714030"/>
                <a:gd name="connsiteX13" fmla="*/ 3356427 w 4779369"/>
                <a:gd name="connsiteY13" fmla="*/ 2595846 h 4714030"/>
                <a:gd name="connsiteX14" fmla="*/ 3414277 w 4779369"/>
                <a:gd name="connsiteY14" fmla="*/ 2604863 h 4714030"/>
                <a:gd name="connsiteX15" fmla="*/ 3454240 w 4779369"/>
                <a:gd name="connsiteY15" fmla="*/ 2587267 h 4714030"/>
                <a:gd name="connsiteX16" fmla="*/ 4029121 w 4779369"/>
                <a:gd name="connsiteY16" fmla="*/ 2685987 h 4714030"/>
                <a:gd name="connsiteX17" fmla="*/ 4140072 w 4779369"/>
                <a:gd name="connsiteY17" fmla="*/ 3557314 h 4714030"/>
                <a:gd name="connsiteX18" fmla="*/ 3268745 w 4779369"/>
                <a:gd name="connsiteY18" fmla="*/ 3668264 h 4714030"/>
                <a:gd name="connsiteX19" fmla="*/ 3029106 w 4779369"/>
                <a:gd name="connsiteY19" fmla="*/ 3136468 h 4714030"/>
                <a:gd name="connsiteX20" fmla="*/ 3040867 w 4779369"/>
                <a:gd name="connsiteY20" fmla="*/ 3064259 h 4714030"/>
                <a:gd name="connsiteX21" fmla="*/ 3024015 w 4779369"/>
                <a:gd name="connsiteY21" fmla="*/ 3025265 h 4714030"/>
                <a:gd name="connsiteX22" fmla="*/ 2886424 w 4779369"/>
                <a:gd name="connsiteY22" fmla="*/ 2860950 h 4714030"/>
                <a:gd name="connsiteX23" fmla="*/ 2624436 w 4779369"/>
                <a:gd name="connsiteY23" fmla="*/ 2758262 h 4714030"/>
                <a:gd name="connsiteX24" fmla="*/ 2608775 w 4779369"/>
                <a:gd name="connsiteY24" fmla="*/ 2758435 h 4714030"/>
                <a:gd name="connsiteX25" fmla="*/ 2598603 w 4779369"/>
                <a:gd name="connsiteY25" fmla="*/ 2768115 h 4714030"/>
                <a:gd name="connsiteX26" fmla="*/ 2138389 w 4779369"/>
                <a:gd name="connsiteY26" fmla="*/ 3042691 h 4714030"/>
                <a:gd name="connsiteX27" fmla="*/ 2080005 w 4779369"/>
                <a:gd name="connsiteY27" fmla="*/ 3062295 h 4714030"/>
                <a:gd name="connsiteX28" fmla="*/ 2075740 w 4779369"/>
                <a:gd name="connsiteY28" fmla="*/ 3101544 h 4714030"/>
                <a:gd name="connsiteX29" fmla="*/ 2091557 w 4779369"/>
                <a:gd name="connsiteY29" fmla="*/ 3245802 h 4714030"/>
                <a:gd name="connsiteX30" fmla="*/ 2235869 w 4779369"/>
                <a:gd name="connsiteY30" fmla="*/ 3487372 h 4714030"/>
                <a:gd name="connsiteX31" fmla="*/ 2246040 w 4779369"/>
                <a:gd name="connsiteY31" fmla="*/ 3495068 h 4714030"/>
                <a:gd name="connsiteX32" fmla="*/ 2353186 w 4779369"/>
                <a:gd name="connsiteY32" fmla="*/ 3535124 h 4714030"/>
                <a:gd name="connsiteX33" fmla="*/ 2459892 w 4779369"/>
                <a:gd name="connsiteY33" fmla="*/ 3601767 h 4714030"/>
                <a:gd name="connsiteX34" fmla="*/ 2570842 w 4779369"/>
                <a:gd name="connsiteY34" fmla="*/ 4473093 h 4714030"/>
                <a:gd name="connsiteX35" fmla="*/ 1699516 w 4779369"/>
                <a:gd name="connsiteY35" fmla="*/ 4584044 h 4714030"/>
                <a:gd name="connsiteX36" fmla="*/ 1588565 w 4779369"/>
                <a:gd name="connsiteY36" fmla="*/ 3712718 h 4714030"/>
                <a:gd name="connsiteX37" fmla="*/ 1634920 w 4779369"/>
                <a:gd name="connsiteY37" fmla="*/ 3663870 h 4714030"/>
                <a:gd name="connsiteX38" fmla="*/ 1645376 w 4779369"/>
                <a:gd name="connsiteY38" fmla="*/ 3640232 h 4714030"/>
                <a:gd name="connsiteX39" fmla="*/ 1654346 w 4779369"/>
                <a:gd name="connsiteY39" fmla="*/ 3358982 h 4714030"/>
                <a:gd name="connsiteX40" fmla="*/ 1557620 w 4779369"/>
                <a:gd name="connsiteY40" fmla="*/ 3167736 h 4714030"/>
                <a:gd name="connsiteX41" fmla="*/ 1536748 w 4779369"/>
                <a:gd name="connsiteY41" fmla="*/ 3145662 h 4714030"/>
                <a:gd name="connsiteX42" fmla="*/ 1489568 w 4779369"/>
                <a:gd name="connsiteY42" fmla="*/ 3145159 h 4714030"/>
                <a:gd name="connsiteX43" fmla="*/ 610434 w 4779369"/>
                <a:gd name="connsiteY43" fmla="*/ 2818009 h 4714030"/>
                <a:gd name="connsiteX44" fmla="*/ 329331 w 4779369"/>
                <a:gd name="connsiteY44" fmla="*/ 610434 h 4714030"/>
                <a:gd name="connsiteX45" fmla="*/ 2536907 w 4779369"/>
                <a:gd name="connsiteY45" fmla="*/ 329331 h 4714030"/>
                <a:gd name="connsiteX46" fmla="*/ 3068123 w 4779369"/>
                <a:gd name="connsiteY46" fmla="*/ 1080399 h 4714030"/>
                <a:gd name="connsiteX47" fmla="*/ 3127186 w 4779369"/>
                <a:gd name="connsiteY47" fmla="*/ 1193698 h 4714030"/>
                <a:gd name="connsiteX48" fmla="*/ 3336570 w 4779369"/>
                <a:gd name="connsiteY48" fmla="*/ 1239409 h 4714030"/>
                <a:gd name="connsiteX49" fmla="*/ 3545953 w 4779369"/>
                <a:gd name="connsiteY49" fmla="*/ 1193698 h 4714030"/>
                <a:gd name="connsiteX50" fmla="*/ 3604045 w 4779369"/>
                <a:gd name="connsiteY50" fmla="*/ 1161650 h 4714030"/>
                <a:gd name="connsiteX51" fmla="*/ 3667106 w 4779369"/>
                <a:gd name="connsiteY51" fmla="*/ 1060681 h 4714030"/>
                <a:gd name="connsiteX52" fmla="*/ 4538432 w 4779369"/>
                <a:gd name="connsiteY52"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2344 w 4779369"/>
                <a:gd name="connsiteY9" fmla="*/ 2253828 h 4714030"/>
                <a:gd name="connsiteX10" fmla="*/ 2997806 w 4779369"/>
                <a:gd name="connsiteY10" fmla="*/ 2275931 h 4714030"/>
                <a:gd name="connsiteX11" fmla="*/ 3162873 w 4779369"/>
                <a:gd name="connsiteY11" fmla="*/ 2503824 h 4714030"/>
                <a:gd name="connsiteX12" fmla="*/ 3356427 w 4779369"/>
                <a:gd name="connsiteY12" fmla="*/ 2595846 h 4714030"/>
                <a:gd name="connsiteX13" fmla="*/ 3414277 w 4779369"/>
                <a:gd name="connsiteY13" fmla="*/ 2604863 h 4714030"/>
                <a:gd name="connsiteX14" fmla="*/ 3454240 w 4779369"/>
                <a:gd name="connsiteY14" fmla="*/ 2587267 h 4714030"/>
                <a:gd name="connsiteX15" fmla="*/ 4029121 w 4779369"/>
                <a:gd name="connsiteY15" fmla="*/ 2685987 h 4714030"/>
                <a:gd name="connsiteX16" fmla="*/ 4140072 w 4779369"/>
                <a:gd name="connsiteY16" fmla="*/ 3557314 h 4714030"/>
                <a:gd name="connsiteX17" fmla="*/ 3268745 w 4779369"/>
                <a:gd name="connsiteY17" fmla="*/ 3668264 h 4714030"/>
                <a:gd name="connsiteX18" fmla="*/ 3029106 w 4779369"/>
                <a:gd name="connsiteY18" fmla="*/ 3136468 h 4714030"/>
                <a:gd name="connsiteX19" fmla="*/ 3040867 w 4779369"/>
                <a:gd name="connsiteY19" fmla="*/ 3064259 h 4714030"/>
                <a:gd name="connsiteX20" fmla="*/ 3024015 w 4779369"/>
                <a:gd name="connsiteY20" fmla="*/ 3025265 h 4714030"/>
                <a:gd name="connsiteX21" fmla="*/ 2886424 w 4779369"/>
                <a:gd name="connsiteY21" fmla="*/ 2860950 h 4714030"/>
                <a:gd name="connsiteX22" fmla="*/ 2624436 w 4779369"/>
                <a:gd name="connsiteY22" fmla="*/ 2758262 h 4714030"/>
                <a:gd name="connsiteX23" fmla="*/ 2608775 w 4779369"/>
                <a:gd name="connsiteY23" fmla="*/ 2758435 h 4714030"/>
                <a:gd name="connsiteX24" fmla="*/ 2598603 w 4779369"/>
                <a:gd name="connsiteY24" fmla="*/ 2768115 h 4714030"/>
                <a:gd name="connsiteX25" fmla="*/ 2138389 w 4779369"/>
                <a:gd name="connsiteY25" fmla="*/ 3042691 h 4714030"/>
                <a:gd name="connsiteX26" fmla="*/ 2080005 w 4779369"/>
                <a:gd name="connsiteY26" fmla="*/ 3062295 h 4714030"/>
                <a:gd name="connsiteX27" fmla="*/ 2075740 w 4779369"/>
                <a:gd name="connsiteY27" fmla="*/ 3101544 h 4714030"/>
                <a:gd name="connsiteX28" fmla="*/ 2091557 w 4779369"/>
                <a:gd name="connsiteY28" fmla="*/ 3245802 h 4714030"/>
                <a:gd name="connsiteX29" fmla="*/ 2235869 w 4779369"/>
                <a:gd name="connsiteY29" fmla="*/ 3487372 h 4714030"/>
                <a:gd name="connsiteX30" fmla="*/ 2246040 w 4779369"/>
                <a:gd name="connsiteY30" fmla="*/ 3495068 h 4714030"/>
                <a:gd name="connsiteX31" fmla="*/ 2353186 w 4779369"/>
                <a:gd name="connsiteY31" fmla="*/ 3535124 h 4714030"/>
                <a:gd name="connsiteX32" fmla="*/ 2459892 w 4779369"/>
                <a:gd name="connsiteY32" fmla="*/ 3601767 h 4714030"/>
                <a:gd name="connsiteX33" fmla="*/ 2570842 w 4779369"/>
                <a:gd name="connsiteY33" fmla="*/ 4473093 h 4714030"/>
                <a:gd name="connsiteX34" fmla="*/ 1699516 w 4779369"/>
                <a:gd name="connsiteY34" fmla="*/ 4584044 h 4714030"/>
                <a:gd name="connsiteX35" fmla="*/ 1588565 w 4779369"/>
                <a:gd name="connsiteY35" fmla="*/ 3712718 h 4714030"/>
                <a:gd name="connsiteX36" fmla="*/ 1634920 w 4779369"/>
                <a:gd name="connsiteY36" fmla="*/ 3663870 h 4714030"/>
                <a:gd name="connsiteX37" fmla="*/ 1645376 w 4779369"/>
                <a:gd name="connsiteY37" fmla="*/ 3640232 h 4714030"/>
                <a:gd name="connsiteX38" fmla="*/ 1654346 w 4779369"/>
                <a:gd name="connsiteY38" fmla="*/ 3358982 h 4714030"/>
                <a:gd name="connsiteX39" fmla="*/ 1557620 w 4779369"/>
                <a:gd name="connsiteY39" fmla="*/ 3167736 h 4714030"/>
                <a:gd name="connsiteX40" fmla="*/ 1536748 w 4779369"/>
                <a:gd name="connsiteY40" fmla="*/ 3145662 h 4714030"/>
                <a:gd name="connsiteX41" fmla="*/ 1489568 w 4779369"/>
                <a:gd name="connsiteY41" fmla="*/ 3145159 h 4714030"/>
                <a:gd name="connsiteX42" fmla="*/ 610434 w 4779369"/>
                <a:gd name="connsiteY42" fmla="*/ 2818009 h 4714030"/>
                <a:gd name="connsiteX43" fmla="*/ 329331 w 4779369"/>
                <a:gd name="connsiteY43" fmla="*/ 610434 h 4714030"/>
                <a:gd name="connsiteX44" fmla="*/ 2536907 w 4779369"/>
                <a:gd name="connsiteY44" fmla="*/ 329331 h 4714030"/>
                <a:gd name="connsiteX45" fmla="*/ 3068123 w 4779369"/>
                <a:gd name="connsiteY45" fmla="*/ 1080399 h 4714030"/>
                <a:gd name="connsiteX46" fmla="*/ 3127186 w 4779369"/>
                <a:gd name="connsiteY46" fmla="*/ 1193698 h 4714030"/>
                <a:gd name="connsiteX47" fmla="*/ 3336570 w 4779369"/>
                <a:gd name="connsiteY47" fmla="*/ 1239409 h 4714030"/>
                <a:gd name="connsiteX48" fmla="*/ 3545953 w 4779369"/>
                <a:gd name="connsiteY48" fmla="*/ 1193698 h 4714030"/>
                <a:gd name="connsiteX49" fmla="*/ 3604045 w 4779369"/>
                <a:gd name="connsiteY49" fmla="*/ 1161650 h 4714030"/>
                <a:gd name="connsiteX50" fmla="*/ 3667106 w 4779369"/>
                <a:gd name="connsiteY50" fmla="*/ 1060681 h 4714030"/>
                <a:gd name="connsiteX51" fmla="*/ 4538432 w 4779369"/>
                <a:gd name="connsiteY51"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2344 w 4779369"/>
                <a:gd name="connsiteY9" fmla="*/ 2253828 h 4714030"/>
                <a:gd name="connsiteX10" fmla="*/ 2997806 w 4779369"/>
                <a:gd name="connsiteY10" fmla="*/ 2275931 h 4714030"/>
                <a:gd name="connsiteX11" fmla="*/ 3162873 w 4779369"/>
                <a:gd name="connsiteY11" fmla="*/ 2503824 h 4714030"/>
                <a:gd name="connsiteX12" fmla="*/ 3356427 w 4779369"/>
                <a:gd name="connsiteY12" fmla="*/ 2595846 h 4714030"/>
                <a:gd name="connsiteX13" fmla="*/ 3414277 w 4779369"/>
                <a:gd name="connsiteY13" fmla="*/ 2604863 h 4714030"/>
                <a:gd name="connsiteX14" fmla="*/ 3454240 w 4779369"/>
                <a:gd name="connsiteY14" fmla="*/ 2587267 h 4714030"/>
                <a:gd name="connsiteX15" fmla="*/ 4029121 w 4779369"/>
                <a:gd name="connsiteY15" fmla="*/ 2685987 h 4714030"/>
                <a:gd name="connsiteX16" fmla="*/ 4140072 w 4779369"/>
                <a:gd name="connsiteY16" fmla="*/ 3557314 h 4714030"/>
                <a:gd name="connsiteX17" fmla="*/ 3268745 w 4779369"/>
                <a:gd name="connsiteY17" fmla="*/ 3668264 h 4714030"/>
                <a:gd name="connsiteX18" fmla="*/ 3029106 w 4779369"/>
                <a:gd name="connsiteY18" fmla="*/ 3136468 h 4714030"/>
                <a:gd name="connsiteX19" fmla="*/ 3040867 w 4779369"/>
                <a:gd name="connsiteY19" fmla="*/ 3064259 h 4714030"/>
                <a:gd name="connsiteX20" fmla="*/ 3024015 w 4779369"/>
                <a:gd name="connsiteY20" fmla="*/ 3025265 h 4714030"/>
                <a:gd name="connsiteX21" fmla="*/ 2886424 w 4779369"/>
                <a:gd name="connsiteY21" fmla="*/ 2860950 h 4714030"/>
                <a:gd name="connsiteX22" fmla="*/ 2624436 w 4779369"/>
                <a:gd name="connsiteY22" fmla="*/ 2758262 h 4714030"/>
                <a:gd name="connsiteX23" fmla="*/ 2608775 w 4779369"/>
                <a:gd name="connsiteY23" fmla="*/ 2758435 h 4714030"/>
                <a:gd name="connsiteX24" fmla="*/ 2598603 w 4779369"/>
                <a:gd name="connsiteY24" fmla="*/ 2768115 h 4714030"/>
                <a:gd name="connsiteX25" fmla="*/ 2138389 w 4779369"/>
                <a:gd name="connsiteY25" fmla="*/ 3042691 h 4714030"/>
                <a:gd name="connsiteX26" fmla="*/ 2080005 w 4779369"/>
                <a:gd name="connsiteY26" fmla="*/ 3062295 h 4714030"/>
                <a:gd name="connsiteX27" fmla="*/ 2075740 w 4779369"/>
                <a:gd name="connsiteY27" fmla="*/ 3101544 h 4714030"/>
                <a:gd name="connsiteX28" fmla="*/ 2091557 w 4779369"/>
                <a:gd name="connsiteY28" fmla="*/ 3245802 h 4714030"/>
                <a:gd name="connsiteX29" fmla="*/ 2235869 w 4779369"/>
                <a:gd name="connsiteY29" fmla="*/ 3487372 h 4714030"/>
                <a:gd name="connsiteX30" fmla="*/ 2246040 w 4779369"/>
                <a:gd name="connsiteY30" fmla="*/ 3495068 h 4714030"/>
                <a:gd name="connsiteX31" fmla="*/ 2353186 w 4779369"/>
                <a:gd name="connsiteY31" fmla="*/ 3535124 h 4714030"/>
                <a:gd name="connsiteX32" fmla="*/ 2459892 w 4779369"/>
                <a:gd name="connsiteY32" fmla="*/ 3601767 h 4714030"/>
                <a:gd name="connsiteX33" fmla="*/ 2570842 w 4779369"/>
                <a:gd name="connsiteY33" fmla="*/ 4473093 h 4714030"/>
                <a:gd name="connsiteX34" fmla="*/ 1699516 w 4779369"/>
                <a:gd name="connsiteY34" fmla="*/ 4584044 h 4714030"/>
                <a:gd name="connsiteX35" fmla="*/ 1588565 w 4779369"/>
                <a:gd name="connsiteY35" fmla="*/ 3712718 h 4714030"/>
                <a:gd name="connsiteX36" fmla="*/ 1634920 w 4779369"/>
                <a:gd name="connsiteY36" fmla="*/ 3663870 h 4714030"/>
                <a:gd name="connsiteX37" fmla="*/ 1645376 w 4779369"/>
                <a:gd name="connsiteY37" fmla="*/ 3640232 h 4714030"/>
                <a:gd name="connsiteX38" fmla="*/ 1654346 w 4779369"/>
                <a:gd name="connsiteY38" fmla="*/ 3358982 h 4714030"/>
                <a:gd name="connsiteX39" fmla="*/ 1557620 w 4779369"/>
                <a:gd name="connsiteY39" fmla="*/ 3167736 h 4714030"/>
                <a:gd name="connsiteX40" fmla="*/ 1536748 w 4779369"/>
                <a:gd name="connsiteY40" fmla="*/ 3145662 h 4714030"/>
                <a:gd name="connsiteX41" fmla="*/ 1489568 w 4779369"/>
                <a:gd name="connsiteY41" fmla="*/ 3145159 h 4714030"/>
                <a:gd name="connsiteX42" fmla="*/ 610434 w 4779369"/>
                <a:gd name="connsiteY42" fmla="*/ 2818009 h 4714030"/>
                <a:gd name="connsiteX43" fmla="*/ 329331 w 4779369"/>
                <a:gd name="connsiteY43" fmla="*/ 610434 h 4714030"/>
                <a:gd name="connsiteX44" fmla="*/ 2536907 w 4779369"/>
                <a:gd name="connsiteY44" fmla="*/ 329331 h 4714030"/>
                <a:gd name="connsiteX45" fmla="*/ 3068123 w 4779369"/>
                <a:gd name="connsiteY45" fmla="*/ 1080399 h 4714030"/>
                <a:gd name="connsiteX46" fmla="*/ 3127186 w 4779369"/>
                <a:gd name="connsiteY46" fmla="*/ 1193698 h 4714030"/>
                <a:gd name="connsiteX47" fmla="*/ 3336570 w 4779369"/>
                <a:gd name="connsiteY47" fmla="*/ 1239409 h 4714030"/>
                <a:gd name="connsiteX48" fmla="*/ 3545953 w 4779369"/>
                <a:gd name="connsiteY48" fmla="*/ 1193698 h 4714030"/>
                <a:gd name="connsiteX49" fmla="*/ 3667106 w 4779369"/>
                <a:gd name="connsiteY49" fmla="*/ 1060681 h 4714030"/>
                <a:gd name="connsiteX50" fmla="*/ 4538432 w 4779369"/>
                <a:gd name="connsiteY50"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2344 w 4779369"/>
                <a:gd name="connsiteY9" fmla="*/ 2253828 h 4714030"/>
                <a:gd name="connsiteX10" fmla="*/ 2997806 w 4779369"/>
                <a:gd name="connsiteY10" fmla="*/ 2275931 h 4714030"/>
                <a:gd name="connsiteX11" fmla="*/ 3162873 w 4779369"/>
                <a:gd name="connsiteY11" fmla="*/ 2503824 h 4714030"/>
                <a:gd name="connsiteX12" fmla="*/ 3356427 w 4779369"/>
                <a:gd name="connsiteY12" fmla="*/ 2595846 h 4714030"/>
                <a:gd name="connsiteX13" fmla="*/ 3414277 w 4779369"/>
                <a:gd name="connsiteY13" fmla="*/ 2604863 h 4714030"/>
                <a:gd name="connsiteX14" fmla="*/ 3454240 w 4779369"/>
                <a:gd name="connsiteY14" fmla="*/ 2587267 h 4714030"/>
                <a:gd name="connsiteX15" fmla="*/ 4029121 w 4779369"/>
                <a:gd name="connsiteY15" fmla="*/ 2685987 h 4714030"/>
                <a:gd name="connsiteX16" fmla="*/ 4140072 w 4779369"/>
                <a:gd name="connsiteY16" fmla="*/ 3557314 h 4714030"/>
                <a:gd name="connsiteX17" fmla="*/ 3268745 w 4779369"/>
                <a:gd name="connsiteY17" fmla="*/ 3668264 h 4714030"/>
                <a:gd name="connsiteX18" fmla="*/ 3029106 w 4779369"/>
                <a:gd name="connsiteY18" fmla="*/ 3136468 h 4714030"/>
                <a:gd name="connsiteX19" fmla="*/ 3024015 w 4779369"/>
                <a:gd name="connsiteY19" fmla="*/ 3025265 h 4714030"/>
                <a:gd name="connsiteX20" fmla="*/ 2886424 w 4779369"/>
                <a:gd name="connsiteY20" fmla="*/ 2860950 h 4714030"/>
                <a:gd name="connsiteX21" fmla="*/ 2624436 w 4779369"/>
                <a:gd name="connsiteY21" fmla="*/ 2758262 h 4714030"/>
                <a:gd name="connsiteX22" fmla="*/ 2608775 w 4779369"/>
                <a:gd name="connsiteY22" fmla="*/ 2758435 h 4714030"/>
                <a:gd name="connsiteX23" fmla="*/ 2598603 w 4779369"/>
                <a:gd name="connsiteY23" fmla="*/ 2768115 h 4714030"/>
                <a:gd name="connsiteX24" fmla="*/ 2138389 w 4779369"/>
                <a:gd name="connsiteY24" fmla="*/ 3042691 h 4714030"/>
                <a:gd name="connsiteX25" fmla="*/ 2080005 w 4779369"/>
                <a:gd name="connsiteY25" fmla="*/ 3062295 h 4714030"/>
                <a:gd name="connsiteX26" fmla="*/ 2075740 w 4779369"/>
                <a:gd name="connsiteY26" fmla="*/ 3101544 h 4714030"/>
                <a:gd name="connsiteX27" fmla="*/ 2091557 w 4779369"/>
                <a:gd name="connsiteY27" fmla="*/ 3245802 h 4714030"/>
                <a:gd name="connsiteX28" fmla="*/ 2235869 w 4779369"/>
                <a:gd name="connsiteY28" fmla="*/ 3487372 h 4714030"/>
                <a:gd name="connsiteX29" fmla="*/ 2246040 w 4779369"/>
                <a:gd name="connsiteY29" fmla="*/ 3495068 h 4714030"/>
                <a:gd name="connsiteX30" fmla="*/ 2353186 w 4779369"/>
                <a:gd name="connsiteY30" fmla="*/ 3535124 h 4714030"/>
                <a:gd name="connsiteX31" fmla="*/ 2459892 w 4779369"/>
                <a:gd name="connsiteY31" fmla="*/ 3601767 h 4714030"/>
                <a:gd name="connsiteX32" fmla="*/ 2570842 w 4779369"/>
                <a:gd name="connsiteY32" fmla="*/ 4473093 h 4714030"/>
                <a:gd name="connsiteX33" fmla="*/ 1699516 w 4779369"/>
                <a:gd name="connsiteY33" fmla="*/ 4584044 h 4714030"/>
                <a:gd name="connsiteX34" fmla="*/ 1588565 w 4779369"/>
                <a:gd name="connsiteY34" fmla="*/ 3712718 h 4714030"/>
                <a:gd name="connsiteX35" fmla="*/ 1634920 w 4779369"/>
                <a:gd name="connsiteY35" fmla="*/ 3663870 h 4714030"/>
                <a:gd name="connsiteX36" fmla="*/ 1645376 w 4779369"/>
                <a:gd name="connsiteY36" fmla="*/ 3640232 h 4714030"/>
                <a:gd name="connsiteX37" fmla="*/ 1654346 w 4779369"/>
                <a:gd name="connsiteY37" fmla="*/ 3358982 h 4714030"/>
                <a:gd name="connsiteX38" fmla="*/ 1557620 w 4779369"/>
                <a:gd name="connsiteY38" fmla="*/ 3167736 h 4714030"/>
                <a:gd name="connsiteX39" fmla="*/ 1536748 w 4779369"/>
                <a:gd name="connsiteY39" fmla="*/ 3145662 h 4714030"/>
                <a:gd name="connsiteX40" fmla="*/ 1489568 w 4779369"/>
                <a:gd name="connsiteY40" fmla="*/ 3145159 h 4714030"/>
                <a:gd name="connsiteX41" fmla="*/ 610434 w 4779369"/>
                <a:gd name="connsiteY41" fmla="*/ 2818009 h 4714030"/>
                <a:gd name="connsiteX42" fmla="*/ 329331 w 4779369"/>
                <a:gd name="connsiteY42" fmla="*/ 610434 h 4714030"/>
                <a:gd name="connsiteX43" fmla="*/ 2536907 w 4779369"/>
                <a:gd name="connsiteY43" fmla="*/ 329331 h 4714030"/>
                <a:gd name="connsiteX44" fmla="*/ 3068123 w 4779369"/>
                <a:gd name="connsiteY44" fmla="*/ 1080399 h 4714030"/>
                <a:gd name="connsiteX45" fmla="*/ 3127186 w 4779369"/>
                <a:gd name="connsiteY45" fmla="*/ 1193698 h 4714030"/>
                <a:gd name="connsiteX46" fmla="*/ 3336570 w 4779369"/>
                <a:gd name="connsiteY46" fmla="*/ 1239409 h 4714030"/>
                <a:gd name="connsiteX47" fmla="*/ 3545953 w 4779369"/>
                <a:gd name="connsiteY47" fmla="*/ 1193698 h 4714030"/>
                <a:gd name="connsiteX48" fmla="*/ 3667106 w 4779369"/>
                <a:gd name="connsiteY48" fmla="*/ 1060681 h 4714030"/>
                <a:gd name="connsiteX49" fmla="*/ 4538432 w 4779369"/>
                <a:gd name="connsiteY49"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2344 w 4779369"/>
                <a:gd name="connsiteY9" fmla="*/ 2253828 h 4714030"/>
                <a:gd name="connsiteX10" fmla="*/ 2997806 w 4779369"/>
                <a:gd name="connsiteY10" fmla="*/ 2275931 h 4714030"/>
                <a:gd name="connsiteX11" fmla="*/ 3162873 w 4779369"/>
                <a:gd name="connsiteY11" fmla="*/ 2503824 h 4714030"/>
                <a:gd name="connsiteX12" fmla="*/ 3356427 w 4779369"/>
                <a:gd name="connsiteY12" fmla="*/ 2595846 h 4714030"/>
                <a:gd name="connsiteX13" fmla="*/ 3454240 w 4779369"/>
                <a:gd name="connsiteY13" fmla="*/ 2587267 h 4714030"/>
                <a:gd name="connsiteX14" fmla="*/ 4029121 w 4779369"/>
                <a:gd name="connsiteY14" fmla="*/ 2685987 h 4714030"/>
                <a:gd name="connsiteX15" fmla="*/ 4140072 w 4779369"/>
                <a:gd name="connsiteY15" fmla="*/ 3557314 h 4714030"/>
                <a:gd name="connsiteX16" fmla="*/ 3268745 w 4779369"/>
                <a:gd name="connsiteY16" fmla="*/ 3668264 h 4714030"/>
                <a:gd name="connsiteX17" fmla="*/ 3029106 w 4779369"/>
                <a:gd name="connsiteY17" fmla="*/ 3136468 h 4714030"/>
                <a:gd name="connsiteX18" fmla="*/ 3024015 w 4779369"/>
                <a:gd name="connsiteY18" fmla="*/ 3025265 h 4714030"/>
                <a:gd name="connsiteX19" fmla="*/ 2886424 w 4779369"/>
                <a:gd name="connsiteY19" fmla="*/ 2860950 h 4714030"/>
                <a:gd name="connsiteX20" fmla="*/ 2624436 w 4779369"/>
                <a:gd name="connsiteY20" fmla="*/ 2758262 h 4714030"/>
                <a:gd name="connsiteX21" fmla="*/ 2608775 w 4779369"/>
                <a:gd name="connsiteY21" fmla="*/ 2758435 h 4714030"/>
                <a:gd name="connsiteX22" fmla="*/ 2598603 w 4779369"/>
                <a:gd name="connsiteY22" fmla="*/ 2768115 h 4714030"/>
                <a:gd name="connsiteX23" fmla="*/ 2138389 w 4779369"/>
                <a:gd name="connsiteY23" fmla="*/ 3042691 h 4714030"/>
                <a:gd name="connsiteX24" fmla="*/ 2080005 w 4779369"/>
                <a:gd name="connsiteY24" fmla="*/ 3062295 h 4714030"/>
                <a:gd name="connsiteX25" fmla="*/ 2075740 w 4779369"/>
                <a:gd name="connsiteY25" fmla="*/ 3101544 h 4714030"/>
                <a:gd name="connsiteX26" fmla="*/ 2091557 w 4779369"/>
                <a:gd name="connsiteY26" fmla="*/ 3245802 h 4714030"/>
                <a:gd name="connsiteX27" fmla="*/ 2235869 w 4779369"/>
                <a:gd name="connsiteY27" fmla="*/ 3487372 h 4714030"/>
                <a:gd name="connsiteX28" fmla="*/ 2246040 w 4779369"/>
                <a:gd name="connsiteY28" fmla="*/ 3495068 h 4714030"/>
                <a:gd name="connsiteX29" fmla="*/ 2353186 w 4779369"/>
                <a:gd name="connsiteY29" fmla="*/ 3535124 h 4714030"/>
                <a:gd name="connsiteX30" fmla="*/ 2459892 w 4779369"/>
                <a:gd name="connsiteY30" fmla="*/ 3601767 h 4714030"/>
                <a:gd name="connsiteX31" fmla="*/ 2570842 w 4779369"/>
                <a:gd name="connsiteY31" fmla="*/ 4473093 h 4714030"/>
                <a:gd name="connsiteX32" fmla="*/ 1699516 w 4779369"/>
                <a:gd name="connsiteY32" fmla="*/ 4584044 h 4714030"/>
                <a:gd name="connsiteX33" fmla="*/ 1588565 w 4779369"/>
                <a:gd name="connsiteY33" fmla="*/ 3712718 h 4714030"/>
                <a:gd name="connsiteX34" fmla="*/ 1634920 w 4779369"/>
                <a:gd name="connsiteY34" fmla="*/ 3663870 h 4714030"/>
                <a:gd name="connsiteX35" fmla="*/ 1645376 w 4779369"/>
                <a:gd name="connsiteY35" fmla="*/ 3640232 h 4714030"/>
                <a:gd name="connsiteX36" fmla="*/ 1654346 w 4779369"/>
                <a:gd name="connsiteY36" fmla="*/ 3358982 h 4714030"/>
                <a:gd name="connsiteX37" fmla="*/ 1557620 w 4779369"/>
                <a:gd name="connsiteY37" fmla="*/ 3167736 h 4714030"/>
                <a:gd name="connsiteX38" fmla="*/ 1536748 w 4779369"/>
                <a:gd name="connsiteY38" fmla="*/ 3145662 h 4714030"/>
                <a:gd name="connsiteX39" fmla="*/ 1489568 w 4779369"/>
                <a:gd name="connsiteY39" fmla="*/ 3145159 h 4714030"/>
                <a:gd name="connsiteX40" fmla="*/ 610434 w 4779369"/>
                <a:gd name="connsiteY40" fmla="*/ 2818009 h 4714030"/>
                <a:gd name="connsiteX41" fmla="*/ 329331 w 4779369"/>
                <a:gd name="connsiteY41" fmla="*/ 610434 h 4714030"/>
                <a:gd name="connsiteX42" fmla="*/ 2536907 w 4779369"/>
                <a:gd name="connsiteY42" fmla="*/ 329331 h 4714030"/>
                <a:gd name="connsiteX43" fmla="*/ 3068123 w 4779369"/>
                <a:gd name="connsiteY43" fmla="*/ 1080399 h 4714030"/>
                <a:gd name="connsiteX44" fmla="*/ 3127186 w 4779369"/>
                <a:gd name="connsiteY44" fmla="*/ 1193698 h 4714030"/>
                <a:gd name="connsiteX45" fmla="*/ 3336570 w 4779369"/>
                <a:gd name="connsiteY45" fmla="*/ 1239409 h 4714030"/>
                <a:gd name="connsiteX46" fmla="*/ 3545953 w 4779369"/>
                <a:gd name="connsiteY46" fmla="*/ 1193698 h 4714030"/>
                <a:gd name="connsiteX47" fmla="*/ 3667106 w 4779369"/>
                <a:gd name="connsiteY47" fmla="*/ 1060681 h 4714030"/>
                <a:gd name="connsiteX48" fmla="*/ 4538432 w 4779369"/>
                <a:gd name="connsiteY48"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624436 w 4779369"/>
                <a:gd name="connsiteY19" fmla="*/ 2758262 h 4714030"/>
                <a:gd name="connsiteX20" fmla="*/ 2608775 w 4779369"/>
                <a:gd name="connsiteY20" fmla="*/ 2758435 h 4714030"/>
                <a:gd name="connsiteX21" fmla="*/ 2598603 w 4779369"/>
                <a:gd name="connsiteY21" fmla="*/ 2768115 h 4714030"/>
                <a:gd name="connsiteX22" fmla="*/ 2138389 w 4779369"/>
                <a:gd name="connsiteY22" fmla="*/ 3042691 h 4714030"/>
                <a:gd name="connsiteX23" fmla="*/ 2080005 w 4779369"/>
                <a:gd name="connsiteY23" fmla="*/ 3062295 h 4714030"/>
                <a:gd name="connsiteX24" fmla="*/ 2075740 w 4779369"/>
                <a:gd name="connsiteY24" fmla="*/ 3101544 h 4714030"/>
                <a:gd name="connsiteX25" fmla="*/ 2091557 w 4779369"/>
                <a:gd name="connsiteY25" fmla="*/ 3245802 h 4714030"/>
                <a:gd name="connsiteX26" fmla="*/ 2235869 w 4779369"/>
                <a:gd name="connsiteY26" fmla="*/ 3487372 h 4714030"/>
                <a:gd name="connsiteX27" fmla="*/ 2246040 w 4779369"/>
                <a:gd name="connsiteY27" fmla="*/ 3495068 h 4714030"/>
                <a:gd name="connsiteX28" fmla="*/ 2353186 w 4779369"/>
                <a:gd name="connsiteY28" fmla="*/ 3535124 h 4714030"/>
                <a:gd name="connsiteX29" fmla="*/ 2459892 w 4779369"/>
                <a:gd name="connsiteY29" fmla="*/ 3601767 h 4714030"/>
                <a:gd name="connsiteX30" fmla="*/ 2570842 w 4779369"/>
                <a:gd name="connsiteY30" fmla="*/ 4473093 h 4714030"/>
                <a:gd name="connsiteX31" fmla="*/ 1699516 w 4779369"/>
                <a:gd name="connsiteY31" fmla="*/ 4584044 h 4714030"/>
                <a:gd name="connsiteX32" fmla="*/ 1588565 w 4779369"/>
                <a:gd name="connsiteY32" fmla="*/ 3712718 h 4714030"/>
                <a:gd name="connsiteX33" fmla="*/ 1634920 w 4779369"/>
                <a:gd name="connsiteY33" fmla="*/ 3663870 h 4714030"/>
                <a:gd name="connsiteX34" fmla="*/ 1645376 w 4779369"/>
                <a:gd name="connsiteY34" fmla="*/ 3640232 h 4714030"/>
                <a:gd name="connsiteX35" fmla="*/ 1654346 w 4779369"/>
                <a:gd name="connsiteY35" fmla="*/ 3358982 h 4714030"/>
                <a:gd name="connsiteX36" fmla="*/ 1557620 w 4779369"/>
                <a:gd name="connsiteY36" fmla="*/ 3167736 h 4714030"/>
                <a:gd name="connsiteX37" fmla="*/ 1536748 w 4779369"/>
                <a:gd name="connsiteY37" fmla="*/ 3145662 h 4714030"/>
                <a:gd name="connsiteX38" fmla="*/ 1489568 w 4779369"/>
                <a:gd name="connsiteY38" fmla="*/ 3145159 h 4714030"/>
                <a:gd name="connsiteX39" fmla="*/ 610434 w 4779369"/>
                <a:gd name="connsiteY39" fmla="*/ 2818009 h 4714030"/>
                <a:gd name="connsiteX40" fmla="*/ 329331 w 4779369"/>
                <a:gd name="connsiteY40" fmla="*/ 610434 h 4714030"/>
                <a:gd name="connsiteX41" fmla="*/ 2536907 w 4779369"/>
                <a:gd name="connsiteY41" fmla="*/ 329331 h 4714030"/>
                <a:gd name="connsiteX42" fmla="*/ 3068123 w 4779369"/>
                <a:gd name="connsiteY42" fmla="*/ 1080399 h 4714030"/>
                <a:gd name="connsiteX43" fmla="*/ 3127186 w 4779369"/>
                <a:gd name="connsiteY43" fmla="*/ 1193698 h 4714030"/>
                <a:gd name="connsiteX44" fmla="*/ 3336570 w 4779369"/>
                <a:gd name="connsiteY44" fmla="*/ 1239409 h 4714030"/>
                <a:gd name="connsiteX45" fmla="*/ 3545953 w 4779369"/>
                <a:gd name="connsiteY45" fmla="*/ 1193698 h 4714030"/>
                <a:gd name="connsiteX46" fmla="*/ 3667106 w 4779369"/>
                <a:gd name="connsiteY46" fmla="*/ 1060681 h 4714030"/>
                <a:gd name="connsiteX47" fmla="*/ 4538432 w 4779369"/>
                <a:gd name="connsiteY47"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624436 w 4779369"/>
                <a:gd name="connsiteY19" fmla="*/ 2758262 h 4714030"/>
                <a:gd name="connsiteX20" fmla="*/ 2598603 w 4779369"/>
                <a:gd name="connsiteY20" fmla="*/ 2768115 h 4714030"/>
                <a:gd name="connsiteX21" fmla="*/ 2138389 w 4779369"/>
                <a:gd name="connsiteY21" fmla="*/ 3042691 h 4714030"/>
                <a:gd name="connsiteX22" fmla="*/ 2080005 w 4779369"/>
                <a:gd name="connsiteY22" fmla="*/ 3062295 h 4714030"/>
                <a:gd name="connsiteX23" fmla="*/ 2075740 w 4779369"/>
                <a:gd name="connsiteY23" fmla="*/ 3101544 h 4714030"/>
                <a:gd name="connsiteX24" fmla="*/ 2091557 w 4779369"/>
                <a:gd name="connsiteY24" fmla="*/ 3245802 h 4714030"/>
                <a:gd name="connsiteX25" fmla="*/ 2235869 w 4779369"/>
                <a:gd name="connsiteY25" fmla="*/ 3487372 h 4714030"/>
                <a:gd name="connsiteX26" fmla="*/ 2246040 w 4779369"/>
                <a:gd name="connsiteY26" fmla="*/ 3495068 h 4714030"/>
                <a:gd name="connsiteX27" fmla="*/ 2353186 w 4779369"/>
                <a:gd name="connsiteY27" fmla="*/ 3535124 h 4714030"/>
                <a:gd name="connsiteX28" fmla="*/ 2459892 w 4779369"/>
                <a:gd name="connsiteY28" fmla="*/ 3601767 h 4714030"/>
                <a:gd name="connsiteX29" fmla="*/ 2570842 w 4779369"/>
                <a:gd name="connsiteY29" fmla="*/ 4473093 h 4714030"/>
                <a:gd name="connsiteX30" fmla="*/ 1699516 w 4779369"/>
                <a:gd name="connsiteY30" fmla="*/ 4584044 h 4714030"/>
                <a:gd name="connsiteX31" fmla="*/ 1588565 w 4779369"/>
                <a:gd name="connsiteY31" fmla="*/ 3712718 h 4714030"/>
                <a:gd name="connsiteX32" fmla="*/ 1634920 w 4779369"/>
                <a:gd name="connsiteY32" fmla="*/ 3663870 h 4714030"/>
                <a:gd name="connsiteX33" fmla="*/ 1645376 w 4779369"/>
                <a:gd name="connsiteY33" fmla="*/ 3640232 h 4714030"/>
                <a:gd name="connsiteX34" fmla="*/ 1654346 w 4779369"/>
                <a:gd name="connsiteY34" fmla="*/ 3358982 h 4714030"/>
                <a:gd name="connsiteX35" fmla="*/ 1557620 w 4779369"/>
                <a:gd name="connsiteY35" fmla="*/ 3167736 h 4714030"/>
                <a:gd name="connsiteX36" fmla="*/ 1536748 w 4779369"/>
                <a:gd name="connsiteY36" fmla="*/ 3145662 h 4714030"/>
                <a:gd name="connsiteX37" fmla="*/ 1489568 w 4779369"/>
                <a:gd name="connsiteY37" fmla="*/ 3145159 h 4714030"/>
                <a:gd name="connsiteX38" fmla="*/ 610434 w 4779369"/>
                <a:gd name="connsiteY38" fmla="*/ 2818009 h 4714030"/>
                <a:gd name="connsiteX39" fmla="*/ 329331 w 4779369"/>
                <a:gd name="connsiteY39" fmla="*/ 610434 h 4714030"/>
                <a:gd name="connsiteX40" fmla="*/ 2536907 w 4779369"/>
                <a:gd name="connsiteY40" fmla="*/ 329331 h 4714030"/>
                <a:gd name="connsiteX41" fmla="*/ 3068123 w 4779369"/>
                <a:gd name="connsiteY41" fmla="*/ 1080399 h 4714030"/>
                <a:gd name="connsiteX42" fmla="*/ 3127186 w 4779369"/>
                <a:gd name="connsiteY42" fmla="*/ 1193698 h 4714030"/>
                <a:gd name="connsiteX43" fmla="*/ 3336570 w 4779369"/>
                <a:gd name="connsiteY43" fmla="*/ 1239409 h 4714030"/>
                <a:gd name="connsiteX44" fmla="*/ 3545953 w 4779369"/>
                <a:gd name="connsiteY44" fmla="*/ 1193698 h 4714030"/>
                <a:gd name="connsiteX45" fmla="*/ 3667106 w 4779369"/>
                <a:gd name="connsiteY45" fmla="*/ 1060681 h 4714030"/>
                <a:gd name="connsiteX46" fmla="*/ 4538432 w 4779369"/>
                <a:gd name="connsiteY46"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80005 w 4779369"/>
                <a:gd name="connsiteY21" fmla="*/ 3062295 h 4714030"/>
                <a:gd name="connsiteX22" fmla="*/ 2075740 w 4779369"/>
                <a:gd name="connsiteY22" fmla="*/ 3101544 h 4714030"/>
                <a:gd name="connsiteX23" fmla="*/ 2091557 w 4779369"/>
                <a:gd name="connsiteY23" fmla="*/ 3245802 h 4714030"/>
                <a:gd name="connsiteX24" fmla="*/ 2235869 w 4779369"/>
                <a:gd name="connsiteY24" fmla="*/ 3487372 h 4714030"/>
                <a:gd name="connsiteX25" fmla="*/ 2246040 w 4779369"/>
                <a:gd name="connsiteY25" fmla="*/ 3495068 h 4714030"/>
                <a:gd name="connsiteX26" fmla="*/ 2353186 w 4779369"/>
                <a:gd name="connsiteY26" fmla="*/ 3535124 h 4714030"/>
                <a:gd name="connsiteX27" fmla="*/ 2459892 w 4779369"/>
                <a:gd name="connsiteY27" fmla="*/ 3601767 h 4714030"/>
                <a:gd name="connsiteX28" fmla="*/ 2570842 w 4779369"/>
                <a:gd name="connsiteY28" fmla="*/ 4473093 h 4714030"/>
                <a:gd name="connsiteX29" fmla="*/ 1699516 w 4779369"/>
                <a:gd name="connsiteY29" fmla="*/ 4584044 h 4714030"/>
                <a:gd name="connsiteX30" fmla="*/ 1588565 w 4779369"/>
                <a:gd name="connsiteY30" fmla="*/ 3712718 h 4714030"/>
                <a:gd name="connsiteX31" fmla="*/ 1634920 w 4779369"/>
                <a:gd name="connsiteY31" fmla="*/ 3663870 h 4714030"/>
                <a:gd name="connsiteX32" fmla="*/ 1645376 w 4779369"/>
                <a:gd name="connsiteY32" fmla="*/ 3640232 h 4714030"/>
                <a:gd name="connsiteX33" fmla="*/ 1654346 w 4779369"/>
                <a:gd name="connsiteY33" fmla="*/ 3358982 h 4714030"/>
                <a:gd name="connsiteX34" fmla="*/ 1557620 w 4779369"/>
                <a:gd name="connsiteY34" fmla="*/ 3167736 h 4714030"/>
                <a:gd name="connsiteX35" fmla="*/ 1536748 w 4779369"/>
                <a:gd name="connsiteY35" fmla="*/ 3145662 h 4714030"/>
                <a:gd name="connsiteX36" fmla="*/ 1489568 w 4779369"/>
                <a:gd name="connsiteY36" fmla="*/ 3145159 h 4714030"/>
                <a:gd name="connsiteX37" fmla="*/ 610434 w 4779369"/>
                <a:gd name="connsiteY37" fmla="*/ 2818009 h 4714030"/>
                <a:gd name="connsiteX38" fmla="*/ 329331 w 4779369"/>
                <a:gd name="connsiteY38" fmla="*/ 610434 h 4714030"/>
                <a:gd name="connsiteX39" fmla="*/ 2536907 w 4779369"/>
                <a:gd name="connsiteY39" fmla="*/ 329331 h 4714030"/>
                <a:gd name="connsiteX40" fmla="*/ 3068123 w 4779369"/>
                <a:gd name="connsiteY40" fmla="*/ 1080399 h 4714030"/>
                <a:gd name="connsiteX41" fmla="*/ 3127186 w 4779369"/>
                <a:gd name="connsiteY41" fmla="*/ 1193698 h 4714030"/>
                <a:gd name="connsiteX42" fmla="*/ 3336570 w 4779369"/>
                <a:gd name="connsiteY42" fmla="*/ 1239409 h 4714030"/>
                <a:gd name="connsiteX43" fmla="*/ 3545953 w 4779369"/>
                <a:gd name="connsiteY43" fmla="*/ 1193698 h 4714030"/>
                <a:gd name="connsiteX44" fmla="*/ 3667106 w 4779369"/>
                <a:gd name="connsiteY44" fmla="*/ 1060681 h 4714030"/>
                <a:gd name="connsiteX45" fmla="*/ 4538432 w 4779369"/>
                <a:gd name="connsiteY45"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75740 w 4779369"/>
                <a:gd name="connsiteY21" fmla="*/ 3101544 h 4714030"/>
                <a:gd name="connsiteX22" fmla="*/ 2091557 w 4779369"/>
                <a:gd name="connsiteY22" fmla="*/ 3245802 h 4714030"/>
                <a:gd name="connsiteX23" fmla="*/ 2235869 w 4779369"/>
                <a:gd name="connsiteY23" fmla="*/ 3487372 h 4714030"/>
                <a:gd name="connsiteX24" fmla="*/ 2246040 w 4779369"/>
                <a:gd name="connsiteY24" fmla="*/ 3495068 h 4714030"/>
                <a:gd name="connsiteX25" fmla="*/ 2353186 w 4779369"/>
                <a:gd name="connsiteY25" fmla="*/ 3535124 h 4714030"/>
                <a:gd name="connsiteX26" fmla="*/ 2459892 w 4779369"/>
                <a:gd name="connsiteY26" fmla="*/ 3601767 h 4714030"/>
                <a:gd name="connsiteX27" fmla="*/ 2570842 w 4779369"/>
                <a:gd name="connsiteY27" fmla="*/ 4473093 h 4714030"/>
                <a:gd name="connsiteX28" fmla="*/ 1699516 w 4779369"/>
                <a:gd name="connsiteY28" fmla="*/ 4584044 h 4714030"/>
                <a:gd name="connsiteX29" fmla="*/ 1588565 w 4779369"/>
                <a:gd name="connsiteY29" fmla="*/ 3712718 h 4714030"/>
                <a:gd name="connsiteX30" fmla="*/ 1634920 w 4779369"/>
                <a:gd name="connsiteY30" fmla="*/ 3663870 h 4714030"/>
                <a:gd name="connsiteX31" fmla="*/ 1645376 w 4779369"/>
                <a:gd name="connsiteY31" fmla="*/ 3640232 h 4714030"/>
                <a:gd name="connsiteX32" fmla="*/ 1654346 w 4779369"/>
                <a:gd name="connsiteY32" fmla="*/ 3358982 h 4714030"/>
                <a:gd name="connsiteX33" fmla="*/ 1557620 w 4779369"/>
                <a:gd name="connsiteY33" fmla="*/ 3167736 h 4714030"/>
                <a:gd name="connsiteX34" fmla="*/ 1536748 w 4779369"/>
                <a:gd name="connsiteY34" fmla="*/ 3145662 h 4714030"/>
                <a:gd name="connsiteX35" fmla="*/ 1489568 w 4779369"/>
                <a:gd name="connsiteY35" fmla="*/ 3145159 h 4714030"/>
                <a:gd name="connsiteX36" fmla="*/ 610434 w 4779369"/>
                <a:gd name="connsiteY36" fmla="*/ 2818009 h 4714030"/>
                <a:gd name="connsiteX37" fmla="*/ 329331 w 4779369"/>
                <a:gd name="connsiteY37" fmla="*/ 610434 h 4714030"/>
                <a:gd name="connsiteX38" fmla="*/ 2536907 w 4779369"/>
                <a:gd name="connsiteY38" fmla="*/ 329331 h 4714030"/>
                <a:gd name="connsiteX39" fmla="*/ 3068123 w 4779369"/>
                <a:gd name="connsiteY39" fmla="*/ 1080399 h 4714030"/>
                <a:gd name="connsiteX40" fmla="*/ 3127186 w 4779369"/>
                <a:gd name="connsiteY40" fmla="*/ 1193698 h 4714030"/>
                <a:gd name="connsiteX41" fmla="*/ 3336570 w 4779369"/>
                <a:gd name="connsiteY41" fmla="*/ 1239409 h 4714030"/>
                <a:gd name="connsiteX42" fmla="*/ 3545953 w 4779369"/>
                <a:gd name="connsiteY42" fmla="*/ 1193698 h 4714030"/>
                <a:gd name="connsiteX43" fmla="*/ 3667106 w 4779369"/>
                <a:gd name="connsiteY43" fmla="*/ 1060681 h 4714030"/>
                <a:gd name="connsiteX44" fmla="*/ 4538432 w 4779369"/>
                <a:gd name="connsiteY44"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75740 w 4779369"/>
                <a:gd name="connsiteY21" fmla="*/ 3101544 h 4714030"/>
                <a:gd name="connsiteX22" fmla="*/ 2091557 w 4779369"/>
                <a:gd name="connsiteY22" fmla="*/ 3245802 h 4714030"/>
                <a:gd name="connsiteX23" fmla="*/ 2235869 w 4779369"/>
                <a:gd name="connsiteY23" fmla="*/ 3487372 h 4714030"/>
                <a:gd name="connsiteX24" fmla="*/ 2246040 w 4779369"/>
                <a:gd name="connsiteY24" fmla="*/ 3495068 h 4714030"/>
                <a:gd name="connsiteX25" fmla="*/ 2353186 w 4779369"/>
                <a:gd name="connsiteY25" fmla="*/ 3535124 h 4714030"/>
                <a:gd name="connsiteX26" fmla="*/ 2459892 w 4779369"/>
                <a:gd name="connsiteY26" fmla="*/ 3601767 h 4714030"/>
                <a:gd name="connsiteX27" fmla="*/ 2570842 w 4779369"/>
                <a:gd name="connsiteY27" fmla="*/ 4473093 h 4714030"/>
                <a:gd name="connsiteX28" fmla="*/ 1699516 w 4779369"/>
                <a:gd name="connsiteY28" fmla="*/ 4584044 h 4714030"/>
                <a:gd name="connsiteX29" fmla="*/ 1588565 w 4779369"/>
                <a:gd name="connsiteY29" fmla="*/ 3712718 h 4714030"/>
                <a:gd name="connsiteX30" fmla="*/ 1634920 w 4779369"/>
                <a:gd name="connsiteY30" fmla="*/ 3663870 h 4714030"/>
                <a:gd name="connsiteX31" fmla="*/ 1645376 w 4779369"/>
                <a:gd name="connsiteY31" fmla="*/ 3640232 h 4714030"/>
                <a:gd name="connsiteX32" fmla="*/ 1654346 w 4779369"/>
                <a:gd name="connsiteY32" fmla="*/ 3358982 h 4714030"/>
                <a:gd name="connsiteX33" fmla="*/ 1557620 w 4779369"/>
                <a:gd name="connsiteY33" fmla="*/ 3167736 h 4714030"/>
                <a:gd name="connsiteX34" fmla="*/ 1489568 w 4779369"/>
                <a:gd name="connsiteY34" fmla="*/ 3145159 h 4714030"/>
                <a:gd name="connsiteX35" fmla="*/ 610434 w 4779369"/>
                <a:gd name="connsiteY35" fmla="*/ 2818009 h 4714030"/>
                <a:gd name="connsiteX36" fmla="*/ 329331 w 4779369"/>
                <a:gd name="connsiteY36" fmla="*/ 610434 h 4714030"/>
                <a:gd name="connsiteX37" fmla="*/ 2536907 w 4779369"/>
                <a:gd name="connsiteY37" fmla="*/ 329331 h 4714030"/>
                <a:gd name="connsiteX38" fmla="*/ 3068123 w 4779369"/>
                <a:gd name="connsiteY38" fmla="*/ 1080399 h 4714030"/>
                <a:gd name="connsiteX39" fmla="*/ 3127186 w 4779369"/>
                <a:gd name="connsiteY39" fmla="*/ 1193698 h 4714030"/>
                <a:gd name="connsiteX40" fmla="*/ 3336570 w 4779369"/>
                <a:gd name="connsiteY40" fmla="*/ 1239409 h 4714030"/>
                <a:gd name="connsiteX41" fmla="*/ 3545953 w 4779369"/>
                <a:gd name="connsiteY41" fmla="*/ 1193698 h 4714030"/>
                <a:gd name="connsiteX42" fmla="*/ 3667106 w 4779369"/>
                <a:gd name="connsiteY42" fmla="*/ 1060681 h 4714030"/>
                <a:gd name="connsiteX43" fmla="*/ 4538432 w 4779369"/>
                <a:gd name="connsiteY43"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75740 w 4779369"/>
                <a:gd name="connsiteY21" fmla="*/ 3101544 h 4714030"/>
                <a:gd name="connsiteX22" fmla="*/ 2091557 w 4779369"/>
                <a:gd name="connsiteY22" fmla="*/ 3245802 h 4714030"/>
                <a:gd name="connsiteX23" fmla="*/ 2235869 w 4779369"/>
                <a:gd name="connsiteY23" fmla="*/ 3487372 h 4714030"/>
                <a:gd name="connsiteX24" fmla="*/ 2246040 w 4779369"/>
                <a:gd name="connsiteY24" fmla="*/ 3495068 h 4714030"/>
                <a:gd name="connsiteX25" fmla="*/ 2353186 w 4779369"/>
                <a:gd name="connsiteY25" fmla="*/ 3535124 h 4714030"/>
                <a:gd name="connsiteX26" fmla="*/ 2459892 w 4779369"/>
                <a:gd name="connsiteY26" fmla="*/ 3601767 h 4714030"/>
                <a:gd name="connsiteX27" fmla="*/ 2570842 w 4779369"/>
                <a:gd name="connsiteY27" fmla="*/ 4473093 h 4714030"/>
                <a:gd name="connsiteX28" fmla="*/ 1699516 w 4779369"/>
                <a:gd name="connsiteY28" fmla="*/ 4584044 h 4714030"/>
                <a:gd name="connsiteX29" fmla="*/ 1588565 w 4779369"/>
                <a:gd name="connsiteY29" fmla="*/ 3712718 h 4714030"/>
                <a:gd name="connsiteX30" fmla="*/ 1645376 w 4779369"/>
                <a:gd name="connsiteY30" fmla="*/ 3640232 h 4714030"/>
                <a:gd name="connsiteX31" fmla="*/ 1654346 w 4779369"/>
                <a:gd name="connsiteY31" fmla="*/ 3358982 h 4714030"/>
                <a:gd name="connsiteX32" fmla="*/ 1557620 w 4779369"/>
                <a:gd name="connsiteY32" fmla="*/ 3167736 h 4714030"/>
                <a:gd name="connsiteX33" fmla="*/ 1489568 w 4779369"/>
                <a:gd name="connsiteY33" fmla="*/ 3145159 h 4714030"/>
                <a:gd name="connsiteX34" fmla="*/ 610434 w 4779369"/>
                <a:gd name="connsiteY34" fmla="*/ 2818009 h 4714030"/>
                <a:gd name="connsiteX35" fmla="*/ 329331 w 4779369"/>
                <a:gd name="connsiteY35" fmla="*/ 610434 h 4714030"/>
                <a:gd name="connsiteX36" fmla="*/ 2536907 w 4779369"/>
                <a:gd name="connsiteY36" fmla="*/ 329331 h 4714030"/>
                <a:gd name="connsiteX37" fmla="*/ 3068123 w 4779369"/>
                <a:gd name="connsiteY37" fmla="*/ 1080399 h 4714030"/>
                <a:gd name="connsiteX38" fmla="*/ 3127186 w 4779369"/>
                <a:gd name="connsiteY38" fmla="*/ 1193698 h 4714030"/>
                <a:gd name="connsiteX39" fmla="*/ 3336570 w 4779369"/>
                <a:gd name="connsiteY39" fmla="*/ 1239409 h 4714030"/>
                <a:gd name="connsiteX40" fmla="*/ 3545953 w 4779369"/>
                <a:gd name="connsiteY40" fmla="*/ 1193698 h 4714030"/>
                <a:gd name="connsiteX41" fmla="*/ 3667106 w 4779369"/>
                <a:gd name="connsiteY41" fmla="*/ 1060681 h 4714030"/>
                <a:gd name="connsiteX42" fmla="*/ 4538432 w 4779369"/>
                <a:gd name="connsiteY42"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75740 w 4779369"/>
                <a:gd name="connsiteY21" fmla="*/ 3101544 h 4714030"/>
                <a:gd name="connsiteX22" fmla="*/ 2091557 w 4779369"/>
                <a:gd name="connsiteY22" fmla="*/ 3245802 h 4714030"/>
                <a:gd name="connsiteX23" fmla="*/ 2235869 w 4779369"/>
                <a:gd name="connsiteY23" fmla="*/ 3487372 h 4714030"/>
                <a:gd name="connsiteX24" fmla="*/ 2353186 w 4779369"/>
                <a:gd name="connsiteY24" fmla="*/ 3535124 h 4714030"/>
                <a:gd name="connsiteX25" fmla="*/ 2459892 w 4779369"/>
                <a:gd name="connsiteY25" fmla="*/ 3601767 h 4714030"/>
                <a:gd name="connsiteX26" fmla="*/ 2570842 w 4779369"/>
                <a:gd name="connsiteY26" fmla="*/ 4473093 h 4714030"/>
                <a:gd name="connsiteX27" fmla="*/ 1699516 w 4779369"/>
                <a:gd name="connsiteY27" fmla="*/ 4584044 h 4714030"/>
                <a:gd name="connsiteX28" fmla="*/ 1588565 w 4779369"/>
                <a:gd name="connsiteY28" fmla="*/ 3712718 h 4714030"/>
                <a:gd name="connsiteX29" fmla="*/ 1645376 w 4779369"/>
                <a:gd name="connsiteY29" fmla="*/ 3640232 h 4714030"/>
                <a:gd name="connsiteX30" fmla="*/ 1654346 w 4779369"/>
                <a:gd name="connsiteY30" fmla="*/ 3358982 h 4714030"/>
                <a:gd name="connsiteX31" fmla="*/ 1557620 w 4779369"/>
                <a:gd name="connsiteY31" fmla="*/ 3167736 h 4714030"/>
                <a:gd name="connsiteX32" fmla="*/ 1489568 w 4779369"/>
                <a:gd name="connsiteY32" fmla="*/ 3145159 h 4714030"/>
                <a:gd name="connsiteX33" fmla="*/ 610434 w 4779369"/>
                <a:gd name="connsiteY33" fmla="*/ 2818009 h 4714030"/>
                <a:gd name="connsiteX34" fmla="*/ 329331 w 4779369"/>
                <a:gd name="connsiteY34" fmla="*/ 610434 h 4714030"/>
                <a:gd name="connsiteX35" fmla="*/ 2536907 w 4779369"/>
                <a:gd name="connsiteY35" fmla="*/ 329331 h 4714030"/>
                <a:gd name="connsiteX36" fmla="*/ 3068123 w 4779369"/>
                <a:gd name="connsiteY36" fmla="*/ 1080399 h 4714030"/>
                <a:gd name="connsiteX37" fmla="*/ 3127186 w 4779369"/>
                <a:gd name="connsiteY37" fmla="*/ 1193698 h 4714030"/>
                <a:gd name="connsiteX38" fmla="*/ 3336570 w 4779369"/>
                <a:gd name="connsiteY38" fmla="*/ 1239409 h 4714030"/>
                <a:gd name="connsiteX39" fmla="*/ 3545953 w 4779369"/>
                <a:gd name="connsiteY39" fmla="*/ 1193698 h 4714030"/>
                <a:gd name="connsiteX40" fmla="*/ 3667106 w 4779369"/>
                <a:gd name="connsiteY40" fmla="*/ 1060681 h 4714030"/>
                <a:gd name="connsiteX41" fmla="*/ 4538432 w 4779369"/>
                <a:gd name="connsiteY41"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91557 w 4779369"/>
                <a:gd name="connsiteY21" fmla="*/ 3245802 h 4714030"/>
                <a:gd name="connsiteX22" fmla="*/ 2235869 w 4779369"/>
                <a:gd name="connsiteY22" fmla="*/ 3487372 h 4714030"/>
                <a:gd name="connsiteX23" fmla="*/ 2353186 w 4779369"/>
                <a:gd name="connsiteY23" fmla="*/ 3535124 h 4714030"/>
                <a:gd name="connsiteX24" fmla="*/ 2459892 w 4779369"/>
                <a:gd name="connsiteY24" fmla="*/ 3601767 h 4714030"/>
                <a:gd name="connsiteX25" fmla="*/ 2570842 w 4779369"/>
                <a:gd name="connsiteY25" fmla="*/ 4473093 h 4714030"/>
                <a:gd name="connsiteX26" fmla="*/ 1699516 w 4779369"/>
                <a:gd name="connsiteY26" fmla="*/ 4584044 h 4714030"/>
                <a:gd name="connsiteX27" fmla="*/ 1588565 w 4779369"/>
                <a:gd name="connsiteY27" fmla="*/ 3712718 h 4714030"/>
                <a:gd name="connsiteX28" fmla="*/ 1645376 w 4779369"/>
                <a:gd name="connsiteY28" fmla="*/ 3640232 h 4714030"/>
                <a:gd name="connsiteX29" fmla="*/ 1654346 w 4779369"/>
                <a:gd name="connsiteY29" fmla="*/ 3358982 h 4714030"/>
                <a:gd name="connsiteX30" fmla="*/ 1557620 w 4779369"/>
                <a:gd name="connsiteY30" fmla="*/ 3167736 h 4714030"/>
                <a:gd name="connsiteX31" fmla="*/ 1489568 w 4779369"/>
                <a:gd name="connsiteY31" fmla="*/ 3145159 h 4714030"/>
                <a:gd name="connsiteX32" fmla="*/ 610434 w 4779369"/>
                <a:gd name="connsiteY32" fmla="*/ 2818009 h 4714030"/>
                <a:gd name="connsiteX33" fmla="*/ 329331 w 4779369"/>
                <a:gd name="connsiteY33" fmla="*/ 610434 h 4714030"/>
                <a:gd name="connsiteX34" fmla="*/ 2536907 w 4779369"/>
                <a:gd name="connsiteY34" fmla="*/ 329331 h 4714030"/>
                <a:gd name="connsiteX35" fmla="*/ 3068123 w 4779369"/>
                <a:gd name="connsiteY35" fmla="*/ 1080399 h 4714030"/>
                <a:gd name="connsiteX36" fmla="*/ 3127186 w 4779369"/>
                <a:gd name="connsiteY36" fmla="*/ 1193698 h 4714030"/>
                <a:gd name="connsiteX37" fmla="*/ 3336570 w 4779369"/>
                <a:gd name="connsiteY37" fmla="*/ 1239409 h 4714030"/>
                <a:gd name="connsiteX38" fmla="*/ 3545953 w 4779369"/>
                <a:gd name="connsiteY38" fmla="*/ 1193698 h 4714030"/>
                <a:gd name="connsiteX39" fmla="*/ 3667106 w 4779369"/>
                <a:gd name="connsiteY39" fmla="*/ 1060681 h 4714030"/>
                <a:gd name="connsiteX40" fmla="*/ 4538432 w 4779369"/>
                <a:gd name="connsiteY40"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91557 w 4779369"/>
                <a:gd name="connsiteY21" fmla="*/ 3245802 h 4714030"/>
                <a:gd name="connsiteX22" fmla="*/ 2235869 w 4779369"/>
                <a:gd name="connsiteY22" fmla="*/ 3487372 h 4714030"/>
                <a:gd name="connsiteX23" fmla="*/ 2353186 w 4779369"/>
                <a:gd name="connsiteY23" fmla="*/ 3535124 h 4714030"/>
                <a:gd name="connsiteX24" fmla="*/ 2459892 w 4779369"/>
                <a:gd name="connsiteY24" fmla="*/ 3601767 h 4714030"/>
                <a:gd name="connsiteX25" fmla="*/ 2570842 w 4779369"/>
                <a:gd name="connsiteY25" fmla="*/ 4473093 h 4714030"/>
                <a:gd name="connsiteX26" fmla="*/ 1699516 w 4779369"/>
                <a:gd name="connsiteY26" fmla="*/ 4584044 h 4714030"/>
                <a:gd name="connsiteX27" fmla="*/ 1588565 w 4779369"/>
                <a:gd name="connsiteY27" fmla="*/ 3712718 h 4714030"/>
                <a:gd name="connsiteX28" fmla="*/ 1645376 w 4779369"/>
                <a:gd name="connsiteY28" fmla="*/ 3640232 h 4714030"/>
                <a:gd name="connsiteX29" fmla="*/ 1654346 w 4779369"/>
                <a:gd name="connsiteY29" fmla="*/ 3358982 h 4714030"/>
                <a:gd name="connsiteX30" fmla="*/ 1557620 w 4779369"/>
                <a:gd name="connsiteY30" fmla="*/ 3167736 h 4714030"/>
                <a:gd name="connsiteX31" fmla="*/ 1489568 w 4779369"/>
                <a:gd name="connsiteY31" fmla="*/ 3145159 h 4714030"/>
                <a:gd name="connsiteX32" fmla="*/ 610434 w 4779369"/>
                <a:gd name="connsiteY32" fmla="*/ 2818009 h 4714030"/>
                <a:gd name="connsiteX33" fmla="*/ 329331 w 4779369"/>
                <a:gd name="connsiteY33" fmla="*/ 610434 h 4714030"/>
                <a:gd name="connsiteX34" fmla="*/ 2536907 w 4779369"/>
                <a:gd name="connsiteY34" fmla="*/ 329331 h 4714030"/>
                <a:gd name="connsiteX35" fmla="*/ 3068123 w 4779369"/>
                <a:gd name="connsiteY35" fmla="*/ 1080399 h 4714030"/>
                <a:gd name="connsiteX36" fmla="*/ 3127186 w 4779369"/>
                <a:gd name="connsiteY36" fmla="*/ 1193698 h 4714030"/>
                <a:gd name="connsiteX37" fmla="*/ 3336570 w 4779369"/>
                <a:gd name="connsiteY37" fmla="*/ 1239409 h 4714030"/>
                <a:gd name="connsiteX38" fmla="*/ 3545953 w 4779369"/>
                <a:gd name="connsiteY38" fmla="*/ 1193698 h 4714030"/>
                <a:gd name="connsiteX39" fmla="*/ 3667106 w 4779369"/>
                <a:gd name="connsiteY39" fmla="*/ 1060681 h 4714030"/>
                <a:gd name="connsiteX40" fmla="*/ 4538432 w 4779369"/>
                <a:gd name="connsiteY40"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91557 w 4779369"/>
                <a:gd name="connsiteY21" fmla="*/ 3245802 h 4714030"/>
                <a:gd name="connsiteX22" fmla="*/ 2235869 w 4779369"/>
                <a:gd name="connsiteY22" fmla="*/ 3487372 h 4714030"/>
                <a:gd name="connsiteX23" fmla="*/ 2353186 w 4779369"/>
                <a:gd name="connsiteY23" fmla="*/ 3535124 h 4714030"/>
                <a:gd name="connsiteX24" fmla="*/ 2459892 w 4779369"/>
                <a:gd name="connsiteY24" fmla="*/ 3601767 h 4714030"/>
                <a:gd name="connsiteX25" fmla="*/ 2570842 w 4779369"/>
                <a:gd name="connsiteY25" fmla="*/ 4473093 h 4714030"/>
                <a:gd name="connsiteX26" fmla="*/ 1699516 w 4779369"/>
                <a:gd name="connsiteY26" fmla="*/ 4584044 h 4714030"/>
                <a:gd name="connsiteX27" fmla="*/ 1588565 w 4779369"/>
                <a:gd name="connsiteY27" fmla="*/ 3712718 h 4714030"/>
                <a:gd name="connsiteX28" fmla="*/ 1645376 w 4779369"/>
                <a:gd name="connsiteY28" fmla="*/ 3640232 h 4714030"/>
                <a:gd name="connsiteX29" fmla="*/ 1654346 w 4779369"/>
                <a:gd name="connsiteY29" fmla="*/ 3358982 h 4714030"/>
                <a:gd name="connsiteX30" fmla="*/ 1557620 w 4779369"/>
                <a:gd name="connsiteY30" fmla="*/ 3167736 h 4714030"/>
                <a:gd name="connsiteX31" fmla="*/ 1489568 w 4779369"/>
                <a:gd name="connsiteY31" fmla="*/ 3145159 h 4714030"/>
                <a:gd name="connsiteX32" fmla="*/ 610434 w 4779369"/>
                <a:gd name="connsiteY32" fmla="*/ 2818009 h 4714030"/>
                <a:gd name="connsiteX33" fmla="*/ 329331 w 4779369"/>
                <a:gd name="connsiteY33" fmla="*/ 610434 h 4714030"/>
                <a:gd name="connsiteX34" fmla="*/ 2536907 w 4779369"/>
                <a:gd name="connsiteY34" fmla="*/ 329331 h 4714030"/>
                <a:gd name="connsiteX35" fmla="*/ 3068123 w 4779369"/>
                <a:gd name="connsiteY35" fmla="*/ 1080399 h 4714030"/>
                <a:gd name="connsiteX36" fmla="*/ 3127186 w 4779369"/>
                <a:gd name="connsiteY36" fmla="*/ 1193698 h 4714030"/>
                <a:gd name="connsiteX37" fmla="*/ 3336570 w 4779369"/>
                <a:gd name="connsiteY37" fmla="*/ 1239409 h 4714030"/>
                <a:gd name="connsiteX38" fmla="*/ 3545953 w 4779369"/>
                <a:gd name="connsiteY38" fmla="*/ 1193698 h 4714030"/>
                <a:gd name="connsiteX39" fmla="*/ 3667106 w 4779369"/>
                <a:gd name="connsiteY39" fmla="*/ 1060681 h 4714030"/>
                <a:gd name="connsiteX40" fmla="*/ 4538432 w 4779369"/>
                <a:gd name="connsiteY40" fmla="*/ 949730 h 471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779369" h="4714030">
                  <a:moveTo>
                    <a:pt x="4538432" y="949730"/>
                  </a:moveTo>
                  <a:cubicBezTo>
                    <a:pt x="4809681" y="1159702"/>
                    <a:pt x="4859355" y="1549808"/>
                    <a:pt x="4649383" y="1821057"/>
                  </a:cubicBezTo>
                  <a:cubicBezTo>
                    <a:pt x="4439411" y="2092305"/>
                    <a:pt x="4049305" y="2141980"/>
                    <a:pt x="3778057" y="1932008"/>
                  </a:cubicBezTo>
                  <a:cubicBezTo>
                    <a:pt x="3744150" y="1905761"/>
                    <a:pt x="3713707" y="1876700"/>
                    <a:pt x="3686799" y="1845408"/>
                  </a:cubicBezTo>
                  <a:lnTo>
                    <a:pt x="3606598" y="1770199"/>
                  </a:lnTo>
                  <a:cubicBezTo>
                    <a:pt x="3529516" y="1720217"/>
                    <a:pt x="3436594" y="1691032"/>
                    <a:pt x="3336570" y="1691032"/>
                  </a:cubicBezTo>
                  <a:cubicBezTo>
                    <a:pt x="3286557" y="1691032"/>
                    <a:pt x="3238321" y="1698329"/>
                    <a:pt x="3192952" y="1711872"/>
                  </a:cubicBezTo>
                  <a:lnTo>
                    <a:pt x="3126960" y="1827523"/>
                  </a:lnTo>
                  <a:cubicBezTo>
                    <a:pt x="3110678" y="1927706"/>
                    <a:pt x="3084589" y="2026882"/>
                    <a:pt x="3048503" y="2123573"/>
                  </a:cubicBezTo>
                  <a:lnTo>
                    <a:pt x="2997806" y="2275931"/>
                  </a:lnTo>
                  <a:cubicBezTo>
                    <a:pt x="3028163" y="2362638"/>
                    <a:pt x="3083778" y="2442597"/>
                    <a:pt x="3162873" y="2503824"/>
                  </a:cubicBezTo>
                  <a:cubicBezTo>
                    <a:pt x="3222195" y="2549745"/>
                    <a:pt x="3288407" y="2580238"/>
                    <a:pt x="3356427" y="2595846"/>
                  </a:cubicBezTo>
                  <a:lnTo>
                    <a:pt x="3454240" y="2587267"/>
                  </a:lnTo>
                  <a:cubicBezTo>
                    <a:pt x="3643632" y="2524946"/>
                    <a:pt x="3859590" y="2554754"/>
                    <a:pt x="4029121" y="2685987"/>
                  </a:cubicBezTo>
                  <a:cubicBezTo>
                    <a:pt x="4300370" y="2895959"/>
                    <a:pt x="4350044" y="3286065"/>
                    <a:pt x="4140072" y="3557314"/>
                  </a:cubicBezTo>
                  <a:cubicBezTo>
                    <a:pt x="3930100" y="3828562"/>
                    <a:pt x="3539994" y="3878237"/>
                    <a:pt x="3268745" y="3668264"/>
                  </a:cubicBezTo>
                  <a:cubicBezTo>
                    <a:pt x="3099214" y="3537032"/>
                    <a:pt x="3016237" y="3335435"/>
                    <a:pt x="3029106" y="3136468"/>
                  </a:cubicBezTo>
                  <a:lnTo>
                    <a:pt x="3024015" y="3025265"/>
                  </a:lnTo>
                  <a:cubicBezTo>
                    <a:pt x="2991859" y="2963328"/>
                    <a:pt x="2957326" y="2903808"/>
                    <a:pt x="2886424" y="2860950"/>
                  </a:cubicBezTo>
                  <a:cubicBezTo>
                    <a:pt x="2815522" y="2818092"/>
                    <a:pt x="2723276" y="2737825"/>
                    <a:pt x="2598603" y="2768115"/>
                  </a:cubicBezTo>
                  <a:cubicBezTo>
                    <a:pt x="2459863" y="2887416"/>
                    <a:pt x="2303815" y="2979278"/>
                    <a:pt x="2138389" y="3042691"/>
                  </a:cubicBezTo>
                  <a:cubicBezTo>
                    <a:pt x="2028027" y="3139434"/>
                    <a:pt x="2074124" y="3158542"/>
                    <a:pt x="2091557" y="3245802"/>
                  </a:cubicBezTo>
                  <a:cubicBezTo>
                    <a:pt x="2111153" y="3343888"/>
                    <a:pt x="2168165" y="3425277"/>
                    <a:pt x="2235869" y="3487372"/>
                  </a:cubicBezTo>
                  <a:lnTo>
                    <a:pt x="2353186" y="3535124"/>
                  </a:lnTo>
                  <a:cubicBezTo>
                    <a:pt x="2390222" y="3553331"/>
                    <a:pt x="2425986" y="3575521"/>
                    <a:pt x="2459892" y="3601767"/>
                  </a:cubicBezTo>
                  <a:cubicBezTo>
                    <a:pt x="2731140" y="3811739"/>
                    <a:pt x="2780815" y="4201845"/>
                    <a:pt x="2570842" y="4473093"/>
                  </a:cubicBezTo>
                  <a:cubicBezTo>
                    <a:pt x="2360870" y="4744342"/>
                    <a:pt x="1970764" y="4794016"/>
                    <a:pt x="1699516" y="4584044"/>
                  </a:cubicBezTo>
                  <a:cubicBezTo>
                    <a:pt x="1428267" y="4374072"/>
                    <a:pt x="1378593" y="3983966"/>
                    <a:pt x="1588565" y="3712718"/>
                  </a:cubicBezTo>
                  <a:lnTo>
                    <a:pt x="1645376" y="3640232"/>
                  </a:lnTo>
                  <a:cubicBezTo>
                    <a:pt x="1674446" y="3553085"/>
                    <a:pt x="1679412" y="3455814"/>
                    <a:pt x="1654346" y="3358982"/>
                  </a:cubicBezTo>
                  <a:cubicBezTo>
                    <a:pt x="1635545" y="3286357"/>
                    <a:pt x="1601854" y="3221714"/>
                    <a:pt x="1557620" y="3167736"/>
                  </a:cubicBezTo>
                  <a:lnTo>
                    <a:pt x="1489568" y="3145159"/>
                  </a:lnTo>
                  <a:cubicBezTo>
                    <a:pt x="1180724" y="3128904"/>
                    <a:pt x="873514" y="3021658"/>
                    <a:pt x="610434" y="2818009"/>
                  </a:cubicBezTo>
                  <a:cubicBezTo>
                    <a:pt x="-76796" y="2286029"/>
                    <a:pt x="-202649" y="1297663"/>
                    <a:pt x="329331" y="610434"/>
                  </a:cubicBezTo>
                  <a:cubicBezTo>
                    <a:pt x="861312" y="-76796"/>
                    <a:pt x="1849677" y="-202650"/>
                    <a:pt x="2536907" y="329331"/>
                  </a:cubicBezTo>
                  <a:cubicBezTo>
                    <a:pt x="2794618" y="528824"/>
                    <a:pt x="2973385" y="792496"/>
                    <a:pt x="3068123" y="1080399"/>
                  </a:cubicBezTo>
                  <a:lnTo>
                    <a:pt x="3127186" y="1193698"/>
                  </a:lnTo>
                  <a:cubicBezTo>
                    <a:pt x="3190528" y="1222992"/>
                    <a:pt x="3261551" y="1239409"/>
                    <a:pt x="3336570" y="1239409"/>
                  </a:cubicBezTo>
                  <a:cubicBezTo>
                    <a:pt x="3411588" y="1239409"/>
                    <a:pt x="3482611" y="1222992"/>
                    <a:pt x="3545953" y="1193698"/>
                  </a:cubicBezTo>
                  <a:lnTo>
                    <a:pt x="3667106" y="1060681"/>
                  </a:lnTo>
                  <a:cubicBezTo>
                    <a:pt x="3877078" y="789432"/>
                    <a:pt x="4267184" y="739758"/>
                    <a:pt x="4538432" y="949730"/>
                  </a:cubicBezTo>
                  <a:close/>
                </a:path>
              </a:pathLst>
            </a:custGeom>
            <a:solidFill>
              <a:srgbClr val="F3F3F3"/>
            </a:solidFill>
            <a:ln w="22225" cap="flat" cmpd="sng" algn="ctr">
              <a:gradFill>
                <a:gsLst>
                  <a:gs pos="0">
                    <a:sysClr val="window" lastClr="FFFFFF">
                      <a:lumMod val="85000"/>
                    </a:sysClr>
                  </a:gs>
                  <a:gs pos="100000">
                    <a:sysClr val="window" lastClr="FFFFFF"/>
                  </a:gs>
                </a:gsLst>
                <a:lin ang="5400000" scaled="1"/>
              </a:gradFill>
              <a:prstDash val="solid"/>
              <a:miter lim="800000"/>
            </a:ln>
            <a:effectLst>
              <a:innerShdw blurRad="76200" dist="38100" dir="16200000">
                <a:prstClr val="black">
                  <a:alpha val="37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任意多边形 7"/>
            <p:cNvSpPr/>
            <p:nvPr/>
          </p:nvSpPr>
          <p:spPr>
            <a:xfrm rot="2264596" flipH="1">
              <a:off x="2921403" y="1414131"/>
              <a:ext cx="4302386" cy="4243568"/>
            </a:xfrm>
            <a:custGeom>
              <a:avLst/>
              <a:gdLst>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58543 w 4779369"/>
                <a:gd name="connsiteY4" fmla="*/ 1805072 h 4714030"/>
                <a:gd name="connsiteX5" fmla="*/ 3658543 w 4779369"/>
                <a:gd name="connsiteY5" fmla="*/ 1811336 h 4714030"/>
                <a:gd name="connsiteX6" fmla="*/ 3606598 w 4779369"/>
                <a:gd name="connsiteY6" fmla="*/ 1770199 h 4714030"/>
                <a:gd name="connsiteX7" fmla="*/ 3336570 w 4779369"/>
                <a:gd name="connsiteY7" fmla="*/ 1691032 h 4714030"/>
                <a:gd name="connsiteX8" fmla="*/ 3192952 w 4779369"/>
                <a:gd name="connsiteY8" fmla="*/ 1711872 h 4714030"/>
                <a:gd name="connsiteX9" fmla="*/ 3137695 w 4779369"/>
                <a:gd name="connsiteY9" fmla="*/ 1732769 h 4714030"/>
                <a:gd name="connsiteX10" fmla="*/ 3126960 w 4779369"/>
                <a:gd name="connsiteY10" fmla="*/ 1827523 h 4714030"/>
                <a:gd name="connsiteX11" fmla="*/ 3048503 w 4779369"/>
                <a:gd name="connsiteY11" fmla="*/ 2123573 h 4714030"/>
                <a:gd name="connsiteX12" fmla="*/ 2992344 w 4779369"/>
                <a:gd name="connsiteY12" fmla="*/ 2253828 h 4714030"/>
                <a:gd name="connsiteX13" fmla="*/ 2997806 w 4779369"/>
                <a:gd name="connsiteY13" fmla="*/ 2275931 h 4714030"/>
                <a:gd name="connsiteX14" fmla="*/ 3162873 w 4779369"/>
                <a:gd name="connsiteY14" fmla="*/ 2503824 h 4714030"/>
                <a:gd name="connsiteX15" fmla="*/ 3356427 w 4779369"/>
                <a:gd name="connsiteY15" fmla="*/ 2595846 h 4714030"/>
                <a:gd name="connsiteX16" fmla="*/ 3414277 w 4779369"/>
                <a:gd name="connsiteY16" fmla="*/ 2604863 h 4714030"/>
                <a:gd name="connsiteX17" fmla="*/ 3454240 w 4779369"/>
                <a:gd name="connsiteY17" fmla="*/ 2587267 h 4714030"/>
                <a:gd name="connsiteX18" fmla="*/ 4029121 w 4779369"/>
                <a:gd name="connsiteY18" fmla="*/ 2685987 h 4714030"/>
                <a:gd name="connsiteX19" fmla="*/ 4140072 w 4779369"/>
                <a:gd name="connsiteY19" fmla="*/ 3557314 h 4714030"/>
                <a:gd name="connsiteX20" fmla="*/ 3268745 w 4779369"/>
                <a:gd name="connsiteY20" fmla="*/ 3668264 h 4714030"/>
                <a:gd name="connsiteX21" fmla="*/ 3029106 w 4779369"/>
                <a:gd name="connsiteY21" fmla="*/ 3136468 h 4714030"/>
                <a:gd name="connsiteX22" fmla="*/ 3040867 w 4779369"/>
                <a:gd name="connsiteY22" fmla="*/ 3064259 h 4714030"/>
                <a:gd name="connsiteX23" fmla="*/ 3024015 w 4779369"/>
                <a:gd name="connsiteY23" fmla="*/ 3025265 h 4714030"/>
                <a:gd name="connsiteX24" fmla="*/ 2886424 w 4779369"/>
                <a:gd name="connsiteY24" fmla="*/ 2860950 h 4714030"/>
                <a:gd name="connsiteX25" fmla="*/ 2624436 w 4779369"/>
                <a:gd name="connsiteY25" fmla="*/ 2758262 h 4714030"/>
                <a:gd name="connsiteX26" fmla="*/ 2608775 w 4779369"/>
                <a:gd name="connsiteY26" fmla="*/ 2758435 h 4714030"/>
                <a:gd name="connsiteX27" fmla="*/ 2598603 w 4779369"/>
                <a:gd name="connsiteY27" fmla="*/ 2768115 h 4714030"/>
                <a:gd name="connsiteX28" fmla="*/ 2138389 w 4779369"/>
                <a:gd name="connsiteY28" fmla="*/ 3042691 h 4714030"/>
                <a:gd name="connsiteX29" fmla="*/ 2080005 w 4779369"/>
                <a:gd name="connsiteY29" fmla="*/ 3062295 h 4714030"/>
                <a:gd name="connsiteX30" fmla="*/ 2075740 w 4779369"/>
                <a:gd name="connsiteY30" fmla="*/ 3101544 h 4714030"/>
                <a:gd name="connsiteX31" fmla="*/ 2091557 w 4779369"/>
                <a:gd name="connsiteY31" fmla="*/ 3245802 h 4714030"/>
                <a:gd name="connsiteX32" fmla="*/ 2235869 w 4779369"/>
                <a:gd name="connsiteY32" fmla="*/ 3487372 h 4714030"/>
                <a:gd name="connsiteX33" fmla="*/ 2246040 w 4779369"/>
                <a:gd name="connsiteY33" fmla="*/ 3495068 h 4714030"/>
                <a:gd name="connsiteX34" fmla="*/ 2353186 w 4779369"/>
                <a:gd name="connsiteY34" fmla="*/ 3535124 h 4714030"/>
                <a:gd name="connsiteX35" fmla="*/ 2459892 w 4779369"/>
                <a:gd name="connsiteY35" fmla="*/ 3601767 h 4714030"/>
                <a:gd name="connsiteX36" fmla="*/ 2570842 w 4779369"/>
                <a:gd name="connsiteY36" fmla="*/ 4473093 h 4714030"/>
                <a:gd name="connsiteX37" fmla="*/ 1699516 w 4779369"/>
                <a:gd name="connsiteY37" fmla="*/ 4584044 h 4714030"/>
                <a:gd name="connsiteX38" fmla="*/ 1588565 w 4779369"/>
                <a:gd name="connsiteY38" fmla="*/ 3712718 h 4714030"/>
                <a:gd name="connsiteX39" fmla="*/ 1634920 w 4779369"/>
                <a:gd name="connsiteY39" fmla="*/ 3663870 h 4714030"/>
                <a:gd name="connsiteX40" fmla="*/ 1645376 w 4779369"/>
                <a:gd name="connsiteY40" fmla="*/ 3640232 h 4714030"/>
                <a:gd name="connsiteX41" fmla="*/ 1654346 w 4779369"/>
                <a:gd name="connsiteY41" fmla="*/ 3358982 h 4714030"/>
                <a:gd name="connsiteX42" fmla="*/ 1557620 w 4779369"/>
                <a:gd name="connsiteY42" fmla="*/ 3167736 h 4714030"/>
                <a:gd name="connsiteX43" fmla="*/ 1536748 w 4779369"/>
                <a:gd name="connsiteY43" fmla="*/ 3145662 h 4714030"/>
                <a:gd name="connsiteX44" fmla="*/ 1489568 w 4779369"/>
                <a:gd name="connsiteY44" fmla="*/ 3145159 h 4714030"/>
                <a:gd name="connsiteX45" fmla="*/ 610434 w 4779369"/>
                <a:gd name="connsiteY45" fmla="*/ 2818009 h 4714030"/>
                <a:gd name="connsiteX46" fmla="*/ 329331 w 4779369"/>
                <a:gd name="connsiteY46" fmla="*/ 610434 h 4714030"/>
                <a:gd name="connsiteX47" fmla="*/ 2536907 w 4779369"/>
                <a:gd name="connsiteY47" fmla="*/ 329331 h 4714030"/>
                <a:gd name="connsiteX48" fmla="*/ 3068123 w 4779369"/>
                <a:gd name="connsiteY48" fmla="*/ 1080399 h 4714030"/>
                <a:gd name="connsiteX49" fmla="*/ 3094483 w 4779369"/>
                <a:gd name="connsiteY49" fmla="*/ 1175656 h 4714030"/>
                <a:gd name="connsiteX50" fmla="*/ 3127186 w 4779369"/>
                <a:gd name="connsiteY50" fmla="*/ 1193698 h 4714030"/>
                <a:gd name="connsiteX51" fmla="*/ 3336570 w 4779369"/>
                <a:gd name="connsiteY51" fmla="*/ 1239409 h 4714030"/>
                <a:gd name="connsiteX52" fmla="*/ 3545953 w 4779369"/>
                <a:gd name="connsiteY52" fmla="*/ 1193698 h 4714030"/>
                <a:gd name="connsiteX53" fmla="*/ 3604045 w 4779369"/>
                <a:gd name="connsiteY53" fmla="*/ 1161650 h 4714030"/>
                <a:gd name="connsiteX54" fmla="*/ 3667106 w 4779369"/>
                <a:gd name="connsiteY54" fmla="*/ 1060681 h 4714030"/>
                <a:gd name="connsiteX55" fmla="*/ 4538432 w 4779369"/>
                <a:gd name="connsiteY55"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58543 w 4779369"/>
                <a:gd name="connsiteY4" fmla="*/ 1805072 h 4714030"/>
                <a:gd name="connsiteX5" fmla="*/ 3658543 w 4779369"/>
                <a:gd name="connsiteY5" fmla="*/ 1811336 h 4714030"/>
                <a:gd name="connsiteX6" fmla="*/ 3606598 w 4779369"/>
                <a:gd name="connsiteY6" fmla="*/ 1770199 h 4714030"/>
                <a:gd name="connsiteX7" fmla="*/ 3336570 w 4779369"/>
                <a:gd name="connsiteY7" fmla="*/ 1691032 h 4714030"/>
                <a:gd name="connsiteX8" fmla="*/ 3192952 w 4779369"/>
                <a:gd name="connsiteY8" fmla="*/ 1711872 h 4714030"/>
                <a:gd name="connsiteX9" fmla="*/ 3137695 w 4779369"/>
                <a:gd name="connsiteY9" fmla="*/ 1732769 h 4714030"/>
                <a:gd name="connsiteX10" fmla="*/ 3126960 w 4779369"/>
                <a:gd name="connsiteY10" fmla="*/ 1827523 h 4714030"/>
                <a:gd name="connsiteX11" fmla="*/ 3048503 w 4779369"/>
                <a:gd name="connsiteY11" fmla="*/ 2123573 h 4714030"/>
                <a:gd name="connsiteX12" fmla="*/ 2992344 w 4779369"/>
                <a:gd name="connsiteY12" fmla="*/ 2253828 h 4714030"/>
                <a:gd name="connsiteX13" fmla="*/ 2997806 w 4779369"/>
                <a:gd name="connsiteY13" fmla="*/ 2275931 h 4714030"/>
                <a:gd name="connsiteX14" fmla="*/ 3162873 w 4779369"/>
                <a:gd name="connsiteY14" fmla="*/ 2503824 h 4714030"/>
                <a:gd name="connsiteX15" fmla="*/ 3356427 w 4779369"/>
                <a:gd name="connsiteY15" fmla="*/ 2595846 h 4714030"/>
                <a:gd name="connsiteX16" fmla="*/ 3414277 w 4779369"/>
                <a:gd name="connsiteY16" fmla="*/ 2604863 h 4714030"/>
                <a:gd name="connsiteX17" fmla="*/ 3454240 w 4779369"/>
                <a:gd name="connsiteY17" fmla="*/ 2587267 h 4714030"/>
                <a:gd name="connsiteX18" fmla="*/ 4029121 w 4779369"/>
                <a:gd name="connsiteY18" fmla="*/ 2685987 h 4714030"/>
                <a:gd name="connsiteX19" fmla="*/ 4140072 w 4779369"/>
                <a:gd name="connsiteY19" fmla="*/ 3557314 h 4714030"/>
                <a:gd name="connsiteX20" fmla="*/ 3268745 w 4779369"/>
                <a:gd name="connsiteY20" fmla="*/ 3668264 h 4714030"/>
                <a:gd name="connsiteX21" fmla="*/ 3029106 w 4779369"/>
                <a:gd name="connsiteY21" fmla="*/ 3136468 h 4714030"/>
                <a:gd name="connsiteX22" fmla="*/ 3040867 w 4779369"/>
                <a:gd name="connsiteY22" fmla="*/ 3064259 h 4714030"/>
                <a:gd name="connsiteX23" fmla="*/ 3024015 w 4779369"/>
                <a:gd name="connsiteY23" fmla="*/ 3025265 h 4714030"/>
                <a:gd name="connsiteX24" fmla="*/ 2886424 w 4779369"/>
                <a:gd name="connsiteY24" fmla="*/ 2860950 h 4714030"/>
                <a:gd name="connsiteX25" fmla="*/ 2624436 w 4779369"/>
                <a:gd name="connsiteY25" fmla="*/ 2758262 h 4714030"/>
                <a:gd name="connsiteX26" fmla="*/ 2608775 w 4779369"/>
                <a:gd name="connsiteY26" fmla="*/ 2758435 h 4714030"/>
                <a:gd name="connsiteX27" fmla="*/ 2598603 w 4779369"/>
                <a:gd name="connsiteY27" fmla="*/ 2768115 h 4714030"/>
                <a:gd name="connsiteX28" fmla="*/ 2138389 w 4779369"/>
                <a:gd name="connsiteY28" fmla="*/ 3042691 h 4714030"/>
                <a:gd name="connsiteX29" fmla="*/ 2080005 w 4779369"/>
                <a:gd name="connsiteY29" fmla="*/ 3062295 h 4714030"/>
                <a:gd name="connsiteX30" fmla="*/ 2075740 w 4779369"/>
                <a:gd name="connsiteY30" fmla="*/ 3101544 h 4714030"/>
                <a:gd name="connsiteX31" fmla="*/ 2091557 w 4779369"/>
                <a:gd name="connsiteY31" fmla="*/ 3245802 h 4714030"/>
                <a:gd name="connsiteX32" fmla="*/ 2235869 w 4779369"/>
                <a:gd name="connsiteY32" fmla="*/ 3487372 h 4714030"/>
                <a:gd name="connsiteX33" fmla="*/ 2246040 w 4779369"/>
                <a:gd name="connsiteY33" fmla="*/ 3495068 h 4714030"/>
                <a:gd name="connsiteX34" fmla="*/ 2353186 w 4779369"/>
                <a:gd name="connsiteY34" fmla="*/ 3535124 h 4714030"/>
                <a:gd name="connsiteX35" fmla="*/ 2459892 w 4779369"/>
                <a:gd name="connsiteY35" fmla="*/ 3601767 h 4714030"/>
                <a:gd name="connsiteX36" fmla="*/ 2570842 w 4779369"/>
                <a:gd name="connsiteY36" fmla="*/ 4473093 h 4714030"/>
                <a:gd name="connsiteX37" fmla="*/ 1699516 w 4779369"/>
                <a:gd name="connsiteY37" fmla="*/ 4584044 h 4714030"/>
                <a:gd name="connsiteX38" fmla="*/ 1588565 w 4779369"/>
                <a:gd name="connsiteY38" fmla="*/ 3712718 h 4714030"/>
                <a:gd name="connsiteX39" fmla="*/ 1634920 w 4779369"/>
                <a:gd name="connsiteY39" fmla="*/ 3663870 h 4714030"/>
                <a:gd name="connsiteX40" fmla="*/ 1645376 w 4779369"/>
                <a:gd name="connsiteY40" fmla="*/ 3640232 h 4714030"/>
                <a:gd name="connsiteX41" fmla="*/ 1654346 w 4779369"/>
                <a:gd name="connsiteY41" fmla="*/ 3358982 h 4714030"/>
                <a:gd name="connsiteX42" fmla="*/ 1557620 w 4779369"/>
                <a:gd name="connsiteY42" fmla="*/ 3167736 h 4714030"/>
                <a:gd name="connsiteX43" fmla="*/ 1536748 w 4779369"/>
                <a:gd name="connsiteY43" fmla="*/ 3145662 h 4714030"/>
                <a:gd name="connsiteX44" fmla="*/ 1489568 w 4779369"/>
                <a:gd name="connsiteY44" fmla="*/ 3145159 h 4714030"/>
                <a:gd name="connsiteX45" fmla="*/ 610434 w 4779369"/>
                <a:gd name="connsiteY45" fmla="*/ 2818009 h 4714030"/>
                <a:gd name="connsiteX46" fmla="*/ 329331 w 4779369"/>
                <a:gd name="connsiteY46" fmla="*/ 610434 h 4714030"/>
                <a:gd name="connsiteX47" fmla="*/ 2536907 w 4779369"/>
                <a:gd name="connsiteY47" fmla="*/ 329331 h 4714030"/>
                <a:gd name="connsiteX48" fmla="*/ 3068123 w 4779369"/>
                <a:gd name="connsiteY48" fmla="*/ 1080399 h 4714030"/>
                <a:gd name="connsiteX49" fmla="*/ 3127186 w 4779369"/>
                <a:gd name="connsiteY49" fmla="*/ 1193698 h 4714030"/>
                <a:gd name="connsiteX50" fmla="*/ 3336570 w 4779369"/>
                <a:gd name="connsiteY50" fmla="*/ 1239409 h 4714030"/>
                <a:gd name="connsiteX51" fmla="*/ 3545953 w 4779369"/>
                <a:gd name="connsiteY51" fmla="*/ 1193698 h 4714030"/>
                <a:gd name="connsiteX52" fmla="*/ 3604045 w 4779369"/>
                <a:gd name="connsiteY52" fmla="*/ 1161650 h 4714030"/>
                <a:gd name="connsiteX53" fmla="*/ 3667106 w 4779369"/>
                <a:gd name="connsiteY53" fmla="*/ 1060681 h 4714030"/>
                <a:gd name="connsiteX54" fmla="*/ 4538432 w 4779369"/>
                <a:gd name="connsiteY54"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58543 w 4779369"/>
                <a:gd name="connsiteY4" fmla="*/ 1805072 h 4714030"/>
                <a:gd name="connsiteX5" fmla="*/ 3658543 w 4779369"/>
                <a:gd name="connsiteY5" fmla="*/ 1811336 h 4714030"/>
                <a:gd name="connsiteX6" fmla="*/ 3606598 w 4779369"/>
                <a:gd name="connsiteY6" fmla="*/ 1770199 h 4714030"/>
                <a:gd name="connsiteX7" fmla="*/ 3336570 w 4779369"/>
                <a:gd name="connsiteY7" fmla="*/ 1691032 h 4714030"/>
                <a:gd name="connsiteX8" fmla="*/ 3192952 w 4779369"/>
                <a:gd name="connsiteY8" fmla="*/ 1711872 h 4714030"/>
                <a:gd name="connsiteX9" fmla="*/ 3126960 w 4779369"/>
                <a:gd name="connsiteY9" fmla="*/ 1827523 h 4714030"/>
                <a:gd name="connsiteX10" fmla="*/ 3048503 w 4779369"/>
                <a:gd name="connsiteY10" fmla="*/ 2123573 h 4714030"/>
                <a:gd name="connsiteX11" fmla="*/ 2992344 w 4779369"/>
                <a:gd name="connsiteY11" fmla="*/ 2253828 h 4714030"/>
                <a:gd name="connsiteX12" fmla="*/ 2997806 w 4779369"/>
                <a:gd name="connsiteY12" fmla="*/ 2275931 h 4714030"/>
                <a:gd name="connsiteX13" fmla="*/ 3162873 w 4779369"/>
                <a:gd name="connsiteY13" fmla="*/ 2503824 h 4714030"/>
                <a:gd name="connsiteX14" fmla="*/ 3356427 w 4779369"/>
                <a:gd name="connsiteY14" fmla="*/ 2595846 h 4714030"/>
                <a:gd name="connsiteX15" fmla="*/ 3414277 w 4779369"/>
                <a:gd name="connsiteY15" fmla="*/ 2604863 h 4714030"/>
                <a:gd name="connsiteX16" fmla="*/ 3454240 w 4779369"/>
                <a:gd name="connsiteY16" fmla="*/ 2587267 h 4714030"/>
                <a:gd name="connsiteX17" fmla="*/ 4029121 w 4779369"/>
                <a:gd name="connsiteY17" fmla="*/ 2685987 h 4714030"/>
                <a:gd name="connsiteX18" fmla="*/ 4140072 w 4779369"/>
                <a:gd name="connsiteY18" fmla="*/ 3557314 h 4714030"/>
                <a:gd name="connsiteX19" fmla="*/ 3268745 w 4779369"/>
                <a:gd name="connsiteY19" fmla="*/ 3668264 h 4714030"/>
                <a:gd name="connsiteX20" fmla="*/ 3029106 w 4779369"/>
                <a:gd name="connsiteY20" fmla="*/ 3136468 h 4714030"/>
                <a:gd name="connsiteX21" fmla="*/ 3040867 w 4779369"/>
                <a:gd name="connsiteY21" fmla="*/ 3064259 h 4714030"/>
                <a:gd name="connsiteX22" fmla="*/ 3024015 w 4779369"/>
                <a:gd name="connsiteY22" fmla="*/ 3025265 h 4714030"/>
                <a:gd name="connsiteX23" fmla="*/ 2886424 w 4779369"/>
                <a:gd name="connsiteY23" fmla="*/ 2860950 h 4714030"/>
                <a:gd name="connsiteX24" fmla="*/ 2624436 w 4779369"/>
                <a:gd name="connsiteY24" fmla="*/ 2758262 h 4714030"/>
                <a:gd name="connsiteX25" fmla="*/ 2608775 w 4779369"/>
                <a:gd name="connsiteY25" fmla="*/ 2758435 h 4714030"/>
                <a:gd name="connsiteX26" fmla="*/ 2598603 w 4779369"/>
                <a:gd name="connsiteY26" fmla="*/ 2768115 h 4714030"/>
                <a:gd name="connsiteX27" fmla="*/ 2138389 w 4779369"/>
                <a:gd name="connsiteY27" fmla="*/ 3042691 h 4714030"/>
                <a:gd name="connsiteX28" fmla="*/ 2080005 w 4779369"/>
                <a:gd name="connsiteY28" fmla="*/ 3062295 h 4714030"/>
                <a:gd name="connsiteX29" fmla="*/ 2075740 w 4779369"/>
                <a:gd name="connsiteY29" fmla="*/ 3101544 h 4714030"/>
                <a:gd name="connsiteX30" fmla="*/ 2091557 w 4779369"/>
                <a:gd name="connsiteY30" fmla="*/ 3245802 h 4714030"/>
                <a:gd name="connsiteX31" fmla="*/ 2235869 w 4779369"/>
                <a:gd name="connsiteY31" fmla="*/ 3487372 h 4714030"/>
                <a:gd name="connsiteX32" fmla="*/ 2246040 w 4779369"/>
                <a:gd name="connsiteY32" fmla="*/ 3495068 h 4714030"/>
                <a:gd name="connsiteX33" fmla="*/ 2353186 w 4779369"/>
                <a:gd name="connsiteY33" fmla="*/ 3535124 h 4714030"/>
                <a:gd name="connsiteX34" fmla="*/ 2459892 w 4779369"/>
                <a:gd name="connsiteY34" fmla="*/ 3601767 h 4714030"/>
                <a:gd name="connsiteX35" fmla="*/ 2570842 w 4779369"/>
                <a:gd name="connsiteY35" fmla="*/ 4473093 h 4714030"/>
                <a:gd name="connsiteX36" fmla="*/ 1699516 w 4779369"/>
                <a:gd name="connsiteY36" fmla="*/ 4584044 h 4714030"/>
                <a:gd name="connsiteX37" fmla="*/ 1588565 w 4779369"/>
                <a:gd name="connsiteY37" fmla="*/ 3712718 h 4714030"/>
                <a:gd name="connsiteX38" fmla="*/ 1634920 w 4779369"/>
                <a:gd name="connsiteY38" fmla="*/ 3663870 h 4714030"/>
                <a:gd name="connsiteX39" fmla="*/ 1645376 w 4779369"/>
                <a:gd name="connsiteY39" fmla="*/ 3640232 h 4714030"/>
                <a:gd name="connsiteX40" fmla="*/ 1654346 w 4779369"/>
                <a:gd name="connsiteY40" fmla="*/ 3358982 h 4714030"/>
                <a:gd name="connsiteX41" fmla="*/ 1557620 w 4779369"/>
                <a:gd name="connsiteY41" fmla="*/ 3167736 h 4714030"/>
                <a:gd name="connsiteX42" fmla="*/ 1536748 w 4779369"/>
                <a:gd name="connsiteY42" fmla="*/ 3145662 h 4714030"/>
                <a:gd name="connsiteX43" fmla="*/ 1489568 w 4779369"/>
                <a:gd name="connsiteY43" fmla="*/ 3145159 h 4714030"/>
                <a:gd name="connsiteX44" fmla="*/ 610434 w 4779369"/>
                <a:gd name="connsiteY44" fmla="*/ 2818009 h 4714030"/>
                <a:gd name="connsiteX45" fmla="*/ 329331 w 4779369"/>
                <a:gd name="connsiteY45" fmla="*/ 610434 h 4714030"/>
                <a:gd name="connsiteX46" fmla="*/ 2536907 w 4779369"/>
                <a:gd name="connsiteY46" fmla="*/ 329331 h 4714030"/>
                <a:gd name="connsiteX47" fmla="*/ 3068123 w 4779369"/>
                <a:gd name="connsiteY47" fmla="*/ 1080399 h 4714030"/>
                <a:gd name="connsiteX48" fmla="*/ 3127186 w 4779369"/>
                <a:gd name="connsiteY48" fmla="*/ 1193698 h 4714030"/>
                <a:gd name="connsiteX49" fmla="*/ 3336570 w 4779369"/>
                <a:gd name="connsiteY49" fmla="*/ 1239409 h 4714030"/>
                <a:gd name="connsiteX50" fmla="*/ 3545953 w 4779369"/>
                <a:gd name="connsiteY50" fmla="*/ 1193698 h 4714030"/>
                <a:gd name="connsiteX51" fmla="*/ 3604045 w 4779369"/>
                <a:gd name="connsiteY51" fmla="*/ 1161650 h 4714030"/>
                <a:gd name="connsiteX52" fmla="*/ 3667106 w 4779369"/>
                <a:gd name="connsiteY52" fmla="*/ 1060681 h 4714030"/>
                <a:gd name="connsiteX53" fmla="*/ 4538432 w 4779369"/>
                <a:gd name="connsiteY53"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58543 w 4779369"/>
                <a:gd name="connsiteY4" fmla="*/ 1805072 h 4714030"/>
                <a:gd name="connsiteX5" fmla="*/ 3606598 w 4779369"/>
                <a:gd name="connsiteY5" fmla="*/ 1770199 h 4714030"/>
                <a:gd name="connsiteX6" fmla="*/ 3336570 w 4779369"/>
                <a:gd name="connsiteY6" fmla="*/ 1691032 h 4714030"/>
                <a:gd name="connsiteX7" fmla="*/ 3192952 w 4779369"/>
                <a:gd name="connsiteY7" fmla="*/ 1711872 h 4714030"/>
                <a:gd name="connsiteX8" fmla="*/ 3126960 w 4779369"/>
                <a:gd name="connsiteY8" fmla="*/ 1827523 h 4714030"/>
                <a:gd name="connsiteX9" fmla="*/ 3048503 w 4779369"/>
                <a:gd name="connsiteY9" fmla="*/ 2123573 h 4714030"/>
                <a:gd name="connsiteX10" fmla="*/ 2992344 w 4779369"/>
                <a:gd name="connsiteY10" fmla="*/ 2253828 h 4714030"/>
                <a:gd name="connsiteX11" fmla="*/ 2997806 w 4779369"/>
                <a:gd name="connsiteY11" fmla="*/ 2275931 h 4714030"/>
                <a:gd name="connsiteX12" fmla="*/ 3162873 w 4779369"/>
                <a:gd name="connsiteY12" fmla="*/ 2503824 h 4714030"/>
                <a:gd name="connsiteX13" fmla="*/ 3356427 w 4779369"/>
                <a:gd name="connsiteY13" fmla="*/ 2595846 h 4714030"/>
                <a:gd name="connsiteX14" fmla="*/ 3414277 w 4779369"/>
                <a:gd name="connsiteY14" fmla="*/ 2604863 h 4714030"/>
                <a:gd name="connsiteX15" fmla="*/ 3454240 w 4779369"/>
                <a:gd name="connsiteY15" fmla="*/ 2587267 h 4714030"/>
                <a:gd name="connsiteX16" fmla="*/ 4029121 w 4779369"/>
                <a:gd name="connsiteY16" fmla="*/ 2685987 h 4714030"/>
                <a:gd name="connsiteX17" fmla="*/ 4140072 w 4779369"/>
                <a:gd name="connsiteY17" fmla="*/ 3557314 h 4714030"/>
                <a:gd name="connsiteX18" fmla="*/ 3268745 w 4779369"/>
                <a:gd name="connsiteY18" fmla="*/ 3668264 h 4714030"/>
                <a:gd name="connsiteX19" fmla="*/ 3029106 w 4779369"/>
                <a:gd name="connsiteY19" fmla="*/ 3136468 h 4714030"/>
                <a:gd name="connsiteX20" fmla="*/ 3040867 w 4779369"/>
                <a:gd name="connsiteY20" fmla="*/ 3064259 h 4714030"/>
                <a:gd name="connsiteX21" fmla="*/ 3024015 w 4779369"/>
                <a:gd name="connsiteY21" fmla="*/ 3025265 h 4714030"/>
                <a:gd name="connsiteX22" fmla="*/ 2886424 w 4779369"/>
                <a:gd name="connsiteY22" fmla="*/ 2860950 h 4714030"/>
                <a:gd name="connsiteX23" fmla="*/ 2624436 w 4779369"/>
                <a:gd name="connsiteY23" fmla="*/ 2758262 h 4714030"/>
                <a:gd name="connsiteX24" fmla="*/ 2608775 w 4779369"/>
                <a:gd name="connsiteY24" fmla="*/ 2758435 h 4714030"/>
                <a:gd name="connsiteX25" fmla="*/ 2598603 w 4779369"/>
                <a:gd name="connsiteY25" fmla="*/ 2768115 h 4714030"/>
                <a:gd name="connsiteX26" fmla="*/ 2138389 w 4779369"/>
                <a:gd name="connsiteY26" fmla="*/ 3042691 h 4714030"/>
                <a:gd name="connsiteX27" fmla="*/ 2080005 w 4779369"/>
                <a:gd name="connsiteY27" fmla="*/ 3062295 h 4714030"/>
                <a:gd name="connsiteX28" fmla="*/ 2075740 w 4779369"/>
                <a:gd name="connsiteY28" fmla="*/ 3101544 h 4714030"/>
                <a:gd name="connsiteX29" fmla="*/ 2091557 w 4779369"/>
                <a:gd name="connsiteY29" fmla="*/ 3245802 h 4714030"/>
                <a:gd name="connsiteX30" fmla="*/ 2235869 w 4779369"/>
                <a:gd name="connsiteY30" fmla="*/ 3487372 h 4714030"/>
                <a:gd name="connsiteX31" fmla="*/ 2246040 w 4779369"/>
                <a:gd name="connsiteY31" fmla="*/ 3495068 h 4714030"/>
                <a:gd name="connsiteX32" fmla="*/ 2353186 w 4779369"/>
                <a:gd name="connsiteY32" fmla="*/ 3535124 h 4714030"/>
                <a:gd name="connsiteX33" fmla="*/ 2459892 w 4779369"/>
                <a:gd name="connsiteY33" fmla="*/ 3601767 h 4714030"/>
                <a:gd name="connsiteX34" fmla="*/ 2570842 w 4779369"/>
                <a:gd name="connsiteY34" fmla="*/ 4473093 h 4714030"/>
                <a:gd name="connsiteX35" fmla="*/ 1699516 w 4779369"/>
                <a:gd name="connsiteY35" fmla="*/ 4584044 h 4714030"/>
                <a:gd name="connsiteX36" fmla="*/ 1588565 w 4779369"/>
                <a:gd name="connsiteY36" fmla="*/ 3712718 h 4714030"/>
                <a:gd name="connsiteX37" fmla="*/ 1634920 w 4779369"/>
                <a:gd name="connsiteY37" fmla="*/ 3663870 h 4714030"/>
                <a:gd name="connsiteX38" fmla="*/ 1645376 w 4779369"/>
                <a:gd name="connsiteY38" fmla="*/ 3640232 h 4714030"/>
                <a:gd name="connsiteX39" fmla="*/ 1654346 w 4779369"/>
                <a:gd name="connsiteY39" fmla="*/ 3358982 h 4714030"/>
                <a:gd name="connsiteX40" fmla="*/ 1557620 w 4779369"/>
                <a:gd name="connsiteY40" fmla="*/ 3167736 h 4714030"/>
                <a:gd name="connsiteX41" fmla="*/ 1536748 w 4779369"/>
                <a:gd name="connsiteY41" fmla="*/ 3145662 h 4714030"/>
                <a:gd name="connsiteX42" fmla="*/ 1489568 w 4779369"/>
                <a:gd name="connsiteY42" fmla="*/ 3145159 h 4714030"/>
                <a:gd name="connsiteX43" fmla="*/ 610434 w 4779369"/>
                <a:gd name="connsiteY43" fmla="*/ 2818009 h 4714030"/>
                <a:gd name="connsiteX44" fmla="*/ 329331 w 4779369"/>
                <a:gd name="connsiteY44" fmla="*/ 610434 h 4714030"/>
                <a:gd name="connsiteX45" fmla="*/ 2536907 w 4779369"/>
                <a:gd name="connsiteY45" fmla="*/ 329331 h 4714030"/>
                <a:gd name="connsiteX46" fmla="*/ 3068123 w 4779369"/>
                <a:gd name="connsiteY46" fmla="*/ 1080399 h 4714030"/>
                <a:gd name="connsiteX47" fmla="*/ 3127186 w 4779369"/>
                <a:gd name="connsiteY47" fmla="*/ 1193698 h 4714030"/>
                <a:gd name="connsiteX48" fmla="*/ 3336570 w 4779369"/>
                <a:gd name="connsiteY48" fmla="*/ 1239409 h 4714030"/>
                <a:gd name="connsiteX49" fmla="*/ 3545953 w 4779369"/>
                <a:gd name="connsiteY49" fmla="*/ 1193698 h 4714030"/>
                <a:gd name="connsiteX50" fmla="*/ 3604045 w 4779369"/>
                <a:gd name="connsiteY50" fmla="*/ 1161650 h 4714030"/>
                <a:gd name="connsiteX51" fmla="*/ 3667106 w 4779369"/>
                <a:gd name="connsiteY51" fmla="*/ 1060681 h 4714030"/>
                <a:gd name="connsiteX52" fmla="*/ 4538432 w 4779369"/>
                <a:gd name="connsiteY52"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2344 w 4779369"/>
                <a:gd name="connsiteY9" fmla="*/ 2253828 h 4714030"/>
                <a:gd name="connsiteX10" fmla="*/ 2997806 w 4779369"/>
                <a:gd name="connsiteY10" fmla="*/ 2275931 h 4714030"/>
                <a:gd name="connsiteX11" fmla="*/ 3162873 w 4779369"/>
                <a:gd name="connsiteY11" fmla="*/ 2503824 h 4714030"/>
                <a:gd name="connsiteX12" fmla="*/ 3356427 w 4779369"/>
                <a:gd name="connsiteY12" fmla="*/ 2595846 h 4714030"/>
                <a:gd name="connsiteX13" fmla="*/ 3414277 w 4779369"/>
                <a:gd name="connsiteY13" fmla="*/ 2604863 h 4714030"/>
                <a:gd name="connsiteX14" fmla="*/ 3454240 w 4779369"/>
                <a:gd name="connsiteY14" fmla="*/ 2587267 h 4714030"/>
                <a:gd name="connsiteX15" fmla="*/ 4029121 w 4779369"/>
                <a:gd name="connsiteY15" fmla="*/ 2685987 h 4714030"/>
                <a:gd name="connsiteX16" fmla="*/ 4140072 w 4779369"/>
                <a:gd name="connsiteY16" fmla="*/ 3557314 h 4714030"/>
                <a:gd name="connsiteX17" fmla="*/ 3268745 w 4779369"/>
                <a:gd name="connsiteY17" fmla="*/ 3668264 h 4714030"/>
                <a:gd name="connsiteX18" fmla="*/ 3029106 w 4779369"/>
                <a:gd name="connsiteY18" fmla="*/ 3136468 h 4714030"/>
                <a:gd name="connsiteX19" fmla="*/ 3040867 w 4779369"/>
                <a:gd name="connsiteY19" fmla="*/ 3064259 h 4714030"/>
                <a:gd name="connsiteX20" fmla="*/ 3024015 w 4779369"/>
                <a:gd name="connsiteY20" fmla="*/ 3025265 h 4714030"/>
                <a:gd name="connsiteX21" fmla="*/ 2886424 w 4779369"/>
                <a:gd name="connsiteY21" fmla="*/ 2860950 h 4714030"/>
                <a:gd name="connsiteX22" fmla="*/ 2624436 w 4779369"/>
                <a:gd name="connsiteY22" fmla="*/ 2758262 h 4714030"/>
                <a:gd name="connsiteX23" fmla="*/ 2608775 w 4779369"/>
                <a:gd name="connsiteY23" fmla="*/ 2758435 h 4714030"/>
                <a:gd name="connsiteX24" fmla="*/ 2598603 w 4779369"/>
                <a:gd name="connsiteY24" fmla="*/ 2768115 h 4714030"/>
                <a:gd name="connsiteX25" fmla="*/ 2138389 w 4779369"/>
                <a:gd name="connsiteY25" fmla="*/ 3042691 h 4714030"/>
                <a:gd name="connsiteX26" fmla="*/ 2080005 w 4779369"/>
                <a:gd name="connsiteY26" fmla="*/ 3062295 h 4714030"/>
                <a:gd name="connsiteX27" fmla="*/ 2075740 w 4779369"/>
                <a:gd name="connsiteY27" fmla="*/ 3101544 h 4714030"/>
                <a:gd name="connsiteX28" fmla="*/ 2091557 w 4779369"/>
                <a:gd name="connsiteY28" fmla="*/ 3245802 h 4714030"/>
                <a:gd name="connsiteX29" fmla="*/ 2235869 w 4779369"/>
                <a:gd name="connsiteY29" fmla="*/ 3487372 h 4714030"/>
                <a:gd name="connsiteX30" fmla="*/ 2246040 w 4779369"/>
                <a:gd name="connsiteY30" fmla="*/ 3495068 h 4714030"/>
                <a:gd name="connsiteX31" fmla="*/ 2353186 w 4779369"/>
                <a:gd name="connsiteY31" fmla="*/ 3535124 h 4714030"/>
                <a:gd name="connsiteX32" fmla="*/ 2459892 w 4779369"/>
                <a:gd name="connsiteY32" fmla="*/ 3601767 h 4714030"/>
                <a:gd name="connsiteX33" fmla="*/ 2570842 w 4779369"/>
                <a:gd name="connsiteY33" fmla="*/ 4473093 h 4714030"/>
                <a:gd name="connsiteX34" fmla="*/ 1699516 w 4779369"/>
                <a:gd name="connsiteY34" fmla="*/ 4584044 h 4714030"/>
                <a:gd name="connsiteX35" fmla="*/ 1588565 w 4779369"/>
                <a:gd name="connsiteY35" fmla="*/ 3712718 h 4714030"/>
                <a:gd name="connsiteX36" fmla="*/ 1634920 w 4779369"/>
                <a:gd name="connsiteY36" fmla="*/ 3663870 h 4714030"/>
                <a:gd name="connsiteX37" fmla="*/ 1645376 w 4779369"/>
                <a:gd name="connsiteY37" fmla="*/ 3640232 h 4714030"/>
                <a:gd name="connsiteX38" fmla="*/ 1654346 w 4779369"/>
                <a:gd name="connsiteY38" fmla="*/ 3358982 h 4714030"/>
                <a:gd name="connsiteX39" fmla="*/ 1557620 w 4779369"/>
                <a:gd name="connsiteY39" fmla="*/ 3167736 h 4714030"/>
                <a:gd name="connsiteX40" fmla="*/ 1536748 w 4779369"/>
                <a:gd name="connsiteY40" fmla="*/ 3145662 h 4714030"/>
                <a:gd name="connsiteX41" fmla="*/ 1489568 w 4779369"/>
                <a:gd name="connsiteY41" fmla="*/ 3145159 h 4714030"/>
                <a:gd name="connsiteX42" fmla="*/ 610434 w 4779369"/>
                <a:gd name="connsiteY42" fmla="*/ 2818009 h 4714030"/>
                <a:gd name="connsiteX43" fmla="*/ 329331 w 4779369"/>
                <a:gd name="connsiteY43" fmla="*/ 610434 h 4714030"/>
                <a:gd name="connsiteX44" fmla="*/ 2536907 w 4779369"/>
                <a:gd name="connsiteY44" fmla="*/ 329331 h 4714030"/>
                <a:gd name="connsiteX45" fmla="*/ 3068123 w 4779369"/>
                <a:gd name="connsiteY45" fmla="*/ 1080399 h 4714030"/>
                <a:gd name="connsiteX46" fmla="*/ 3127186 w 4779369"/>
                <a:gd name="connsiteY46" fmla="*/ 1193698 h 4714030"/>
                <a:gd name="connsiteX47" fmla="*/ 3336570 w 4779369"/>
                <a:gd name="connsiteY47" fmla="*/ 1239409 h 4714030"/>
                <a:gd name="connsiteX48" fmla="*/ 3545953 w 4779369"/>
                <a:gd name="connsiteY48" fmla="*/ 1193698 h 4714030"/>
                <a:gd name="connsiteX49" fmla="*/ 3604045 w 4779369"/>
                <a:gd name="connsiteY49" fmla="*/ 1161650 h 4714030"/>
                <a:gd name="connsiteX50" fmla="*/ 3667106 w 4779369"/>
                <a:gd name="connsiteY50" fmla="*/ 1060681 h 4714030"/>
                <a:gd name="connsiteX51" fmla="*/ 4538432 w 4779369"/>
                <a:gd name="connsiteY51"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2344 w 4779369"/>
                <a:gd name="connsiteY9" fmla="*/ 2253828 h 4714030"/>
                <a:gd name="connsiteX10" fmla="*/ 2997806 w 4779369"/>
                <a:gd name="connsiteY10" fmla="*/ 2275931 h 4714030"/>
                <a:gd name="connsiteX11" fmla="*/ 3162873 w 4779369"/>
                <a:gd name="connsiteY11" fmla="*/ 2503824 h 4714030"/>
                <a:gd name="connsiteX12" fmla="*/ 3356427 w 4779369"/>
                <a:gd name="connsiteY12" fmla="*/ 2595846 h 4714030"/>
                <a:gd name="connsiteX13" fmla="*/ 3414277 w 4779369"/>
                <a:gd name="connsiteY13" fmla="*/ 2604863 h 4714030"/>
                <a:gd name="connsiteX14" fmla="*/ 3454240 w 4779369"/>
                <a:gd name="connsiteY14" fmla="*/ 2587267 h 4714030"/>
                <a:gd name="connsiteX15" fmla="*/ 4029121 w 4779369"/>
                <a:gd name="connsiteY15" fmla="*/ 2685987 h 4714030"/>
                <a:gd name="connsiteX16" fmla="*/ 4140072 w 4779369"/>
                <a:gd name="connsiteY16" fmla="*/ 3557314 h 4714030"/>
                <a:gd name="connsiteX17" fmla="*/ 3268745 w 4779369"/>
                <a:gd name="connsiteY17" fmla="*/ 3668264 h 4714030"/>
                <a:gd name="connsiteX18" fmla="*/ 3029106 w 4779369"/>
                <a:gd name="connsiteY18" fmla="*/ 3136468 h 4714030"/>
                <a:gd name="connsiteX19" fmla="*/ 3040867 w 4779369"/>
                <a:gd name="connsiteY19" fmla="*/ 3064259 h 4714030"/>
                <a:gd name="connsiteX20" fmla="*/ 3024015 w 4779369"/>
                <a:gd name="connsiteY20" fmla="*/ 3025265 h 4714030"/>
                <a:gd name="connsiteX21" fmla="*/ 2886424 w 4779369"/>
                <a:gd name="connsiteY21" fmla="*/ 2860950 h 4714030"/>
                <a:gd name="connsiteX22" fmla="*/ 2624436 w 4779369"/>
                <a:gd name="connsiteY22" fmla="*/ 2758262 h 4714030"/>
                <a:gd name="connsiteX23" fmla="*/ 2608775 w 4779369"/>
                <a:gd name="connsiteY23" fmla="*/ 2758435 h 4714030"/>
                <a:gd name="connsiteX24" fmla="*/ 2598603 w 4779369"/>
                <a:gd name="connsiteY24" fmla="*/ 2768115 h 4714030"/>
                <a:gd name="connsiteX25" fmla="*/ 2138389 w 4779369"/>
                <a:gd name="connsiteY25" fmla="*/ 3042691 h 4714030"/>
                <a:gd name="connsiteX26" fmla="*/ 2080005 w 4779369"/>
                <a:gd name="connsiteY26" fmla="*/ 3062295 h 4714030"/>
                <a:gd name="connsiteX27" fmla="*/ 2075740 w 4779369"/>
                <a:gd name="connsiteY27" fmla="*/ 3101544 h 4714030"/>
                <a:gd name="connsiteX28" fmla="*/ 2091557 w 4779369"/>
                <a:gd name="connsiteY28" fmla="*/ 3245802 h 4714030"/>
                <a:gd name="connsiteX29" fmla="*/ 2235869 w 4779369"/>
                <a:gd name="connsiteY29" fmla="*/ 3487372 h 4714030"/>
                <a:gd name="connsiteX30" fmla="*/ 2246040 w 4779369"/>
                <a:gd name="connsiteY30" fmla="*/ 3495068 h 4714030"/>
                <a:gd name="connsiteX31" fmla="*/ 2353186 w 4779369"/>
                <a:gd name="connsiteY31" fmla="*/ 3535124 h 4714030"/>
                <a:gd name="connsiteX32" fmla="*/ 2459892 w 4779369"/>
                <a:gd name="connsiteY32" fmla="*/ 3601767 h 4714030"/>
                <a:gd name="connsiteX33" fmla="*/ 2570842 w 4779369"/>
                <a:gd name="connsiteY33" fmla="*/ 4473093 h 4714030"/>
                <a:gd name="connsiteX34" fmla="*/ 1699516 w 4779369"/>
                <a:gd name="connsiteY34" fmla="*/ 4584044 h 4714030"/>
                <a:gd name="connsiteX35" fmla="*/ 1588565 w 4779369"/>
                <a:gd name="connsiteY35" fmla="*/ 3712718 h 4714030"/>
                <a:gd name="connsiteX36" fmla="*/ 1634920 w 4779369"/>
                <a:gd name="connsiteY36" fmla="*/ 3663870 h 4714030"/>
                <a:gd name="connsiteX37" fmla="*/ 1645376 w 4779369"/>
                <a:gd name="connsiteY37" fmla="*/ 3640232 h 4714030"/>
                <a:gd name="connsiteX38" fmla="*/ 1654346 w 4779369"/>
                <a:gd name="connsiteY38" fmla="*/ 3358982 h 4714030"/>
                <a:gd name="connsiteX39" fmla="*/ 1557620 w 4779369"/>
                <a:gd name="connsiteY39" fmla="*/ 3167736 h 4714030"/>
                <a:gd name="connsiteX40" fmla="*/ 1536748 w 4779369"/>
                <a:gd name="connsiteY40" fmla="*/ 3145662 h 4714030"/>
                <a:gd name="connsiteX41" fmla="*/ 1489568 w 4779369"/>
                <a:gd name="connsiteY41" fmla="*/ 3145159 h 4714030"/>
                <a:gd name="connsiteX42" fmla="*/ 610434 w 4779369"/>
                <a:gd name="connsiteY42" fmla="*/ 2818009 h 4714030"/>
                <a:gd name="connsiteX43" fmla="*/ 329331 w 4779369"/>
                <a:gd name="connsiteY43" fmla="*/ 610434 h 4714030"/>
                <a:gd name="connsiteX44" fmla="*/ 2536907 w 4779369"/>
                <a:gd name="connsiteY44" fmla="*/ 329331 h 4714030"/>
                <a:gd name="connsiteX45" fmla="*/ 3068123 w 4779369"/>
                <a:gd name="connsiteY45" fmla="*/ 1080399 h 4714030"/>
                <a:gd name="connsiteX46" fmla="*/ 3127186 w 4779369"/>
                <a:gd name="connsiteY46" fmla="*/ 1193698 h 4714030"/>
                <a:gd name="connsiteX47" fmla="*/ 3336570 w 4779369"/>
                <a:gd name="connsiteY47" fmla="*/ 1239409 h 4714030"/>
                <a:gd name="connsiteX48" fmla="*/ 3545953 w 4779369"/>
                <a:gd name="connsiteY48" fmla="*/ 1193698 h 4714030"/>
                <a:gd name="connsiteX49" fmla="*/ 3667106 w 4779369"/>
                <a:gd name="connsiteY49" fmla="*/ 1060681 h 4714030"/>
                <a:gd name="connsiteX50" fmla="*/ 4538432 w 4779369"/>
                <a:gd name="connsiteY50"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2344 w 4779369"/>
                <a:gd name="connsiteY9" fmla="*/ 2253828 h 4714030"/>
                <a:gd name="connsiteX10" fmla="*/ 2997806 w 4779369"/>
                <a:gd name="connsiteY10" fmla="*/ 2275931 h 4714030"/>
                <a:gd name="connsiteX11" fmla="*/ 3162873 w 4779369"/>
                <a:gd name="connsiteY11" fmla="*/ 2503824 h 4714030"/>
                <a:gd name="connsiteX12" fmla="*/ 3356427 w 4779369"/>
                <a:gd name="connsiteY12" fmla="*/ 2595846 h 4714030"/>
                <a:gd name="connsiteX13" fmla="*/ 3414277 w 4779369"/>
                <a:gd name="connsiteY13" fmla="*/ 2604863 h 4714030"/>
                <a:gd name="connsiteX14" fmla="*/ 3454240 w 4779369"/>
                <a:gd name="connsiteY14" fmla="*/ 2587267 h 4714030"/>
                <a:gd name="connsiteX15" fmla="*/ 4029121 w 4779369"/>
                <a:gd name="connsiteY15" fmla="*/ 2685987 h 4714030"/>
                <a:gd name="connsiteX16" fmla="*/ 4140072 w 4779369"/>
                <a:gd name="connsiteY16" fmla="*/ 3557314 h 4714030"/>
                <a:gd name="connsiteX17" fmla="*/ 3268745 w 4779369"/>
                <a:gd name="connsiteY17" fmla="*/ 3668264 h 4714030"/>
                <a:gd name="connsiteX18" fmla="*/ 3029106 w 4779369"/>
                <a:gd name="connsiteY18" fmla="*/ 3136468 h 4714030"/>
                <a:gd name="connsiteX19" fmla="*/ 3024015 w 4779369"/>
                <a:gd name="connsiteY19" fmla="*/ 3025265 h 4714030"/>
                <a:gd name="connsiteX20" fmla="*/ 2886424 w 4779369"/>
                <a:gd name="connsiteY20" fmla="*/ 2860950 h 4714030"/>
                <a:gd name="connsiteX21" fmla="*/ 2624436 w 4779369"/>
                <a:gd name="connsiteY21" fmla="*/ 2758262 h 4714030"/>
                <a:gd name="connsiteX22" fmla="*/ 2608775 w 4779369"/>
                <a:gd name="connsiteY22" fmla="*/ 2758435 h 4714030"/>
                <a:gd name="connsiteX23" fmla="*/ 2598603 w 4779369"/>
                <a:gd name="connsiteY23" fmla="*/ 2768115 h 4714030"/>
                <a:gd name="connsiteX24" fmla="*/ 2138389 w 4779369"/>
                <a:gd name="connsiteY24" fmla="*/ 3042691 h 4714030"/>
                <a:gd name="connsiteX25" fmla="*/ 2080005 w 4779369"/>
                <a:gd name="connsiteY25" fmla="*/ 3062295 h 4714030"/>
                <a:gd name="connsiteX26" fmla="*/ 2075740 w 4779369"/>
                <a:gd name="connsiteY26" fmla="*/ 3101544 h 4714030"/>
                <a:gd name="connsiteX27" fmla="*/ 2091557 w 4779369"/>
                <a:gd name="connsiteY27" fmla="*/ 3245802 h 4714030"/>
                <a:gd name="connsiteX28" fmla="*/ 2235869 w 4779369"/>
                <a:gd name="connsiteY28" fmla="*/ 3487372 h 4714030"/>
                <a:gd name="connsiteX29" fmla="*/ 2246040 w 4779369"/>
                <a:gd name="connsiteY29" fmla="*/ 3495068 h 4714030"/>
                <a:gd name="connsiteX30" fmla="*/ 2353186 w 4779369"/>
                <a:gd name="connsiteY30" fmla="*/ 3535124 h 4714030"/>
                <a:gd name="connsiteX31" fmla="*/ 2459892 w 4779369"/>
                <a:gd name="connsiteY31" fmla="*/ 3601767 h 4714030"/>
                <a:gd name="connsiteX32" fmla="*/ 2570842 w 4779369"/>
                <a:gd name="connsiteY32" fmla="*/ 4473093 h 4714030"/>
                <a:gd name="connsiteX33" fmla="*/ 1699516 w 4779369"/>
                <a:gd name="connsiteY33" fmla="*/ 4584044 h 4714030"/>
                <a:gd name="connsiteX34" fmla="*/ 1588565 w 4779369"/>
                <a:gd name="connsiteY34" fmla="*/ 3712718 h 4714030"/>
                <a:gd name="connsiteX35" fmla="*/ 1634920 w 4779369"/>
                <a:gd name="connsiteY35" fmla="*/ 3663870 h 4714030"/>
                <a:gd name="connsiteX36" fmla="*/ 1645376 w 4779369"/>
                <a:gd name="connsiteY36" fmla="*/ 3640232 h 4714030"/>
                <a:gd name="connsiteX37" fmla="*/ 1654346 w 4779369"/>
                <a:gd name="connsiteY37" fmla="*/ 3358982 h 4714030"/>
                <a:gd name="connsiteX38" fmla="*/ 1557620 w 4779369"/>
                <a:gd name="connsiteY38" fmla="*/ 3167736 h 4714030"/>
                <a:gd name="connsiteX39" fmla="*/ 1536748 w 4779369"/>
                <a:gd name="connsiteY39" fmla="*/ 3145662 h 4714030"/>
                <a:gd name="connsiteX40" fmla="*/ 1489568 w 4779369"/>
                <a:gd name="connsiteY40" fmla="*/ 3145159 h 4714030"/>
                <a:gd name="connsiteX41" fmla="*/ 610434 w 4779369"/>
                <a:gd name="connsiteY41" fmla="*/ 2818009 h 4714030"/>
                <a:gd name="connsiteX42" fmla="*/ 329331 w 4779369"/>
                <a:gd name="connsiteY42" fmla="*/ 610434 h 4714030"/>
                <a:gd name="connsiteX43" fmla="*/ 2536907 w 4779369"/>
                <a:gd name="connsiteY43" fmla="*/ 329331 h 4714030"/>
                <a:gd name="connsiteX44" fmla="*/ 3068123 w 4779369"/>
                <a:gd name="connsiteY44" fmla="*/ 1080399 h 4714030"/>
                <a:gd name="connsiteX45" fmla="*/ 3127186 w 4779369"/>
                <a:gd name="connsiteY45" fmla="*/ 1193698 h 4714030"/>
                <a:gd name="connsiteX46" fmla="*/ 3336570 w 4779369"/>
                <a:gd name="connsiteY46" fmla="*/ 1239409 h 4714030"/>
                <a:gd name="connsiteX47" fmla="*/ 3545953 w 4779369"/>
                <a:gd name="connsiteY47" fmla="*/ 1193698 h 4714030"/>
                <a:gd name="connsiteX48" fmla="*/ 3667106 w 4779369"/>
                <a:gd name="connsiteY48" fmla="*/ 1060681 h 4714030"/>
                <a:gd name="connsiteX49" fmla="*/ 4538432 w 4779369"/>
                <a:gd name="connsiteY49"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2344 w 4779369"/>
                <a:gd name="connsiteY9" fmla="*/ 2253828 h 4714030"/>
                <a:gd name="connsiteX10" fmla="*/ 2997806 w 4779369"/>
                <a:gd name="connsiteY10" fmla="*/ 2275931 h 4714030"/>
                <a:gd name="connsiteX11" fmla="*/ 3162873 w 4779369"/>
                <a:gd name="connsiteY11" fmla="*/ 2503824 h 4714030"/>
                <a:gd name="connsiteX12" fmla="*/ 3356427 w 4779369"/>
                <a:gd name="connsiteY12" fmla="*/ 2595846 h 4714030"/>
                <a:gd name="connsiteX13" fmla="*/ 3454240 w 4779369"/>
                <a:gd name="connsiteY13" fmla="*/ 2587267 h 4714030"/>
                <a:gd name="connsiteX14" fmla="*/ 4029121 w 4779369"/>
                <a:gd name="connsiteY14" fmla="*/ 2685987 h 4714030"/>
                <a:gd name="connsiteX15" fmla="*/ 4140072 w 4779369"/>
                <a:gd name="connsiteY15" fmla="*/ 3557314 h 4714030"/>
                <a:gd name="connsiteX16" fmla="*/ 3268745 w 4779369"/>
                <a:gd name="connsiteY16" fmla="*/ 3668264 h 4714030"/>
                <a:gd name="connsiteX17" fmla="*/ 3029106 w 4779369"/>
                <a:gd name="connsiteY17" fmla="*/ 3136468 h 4714030"/>
                <a:gd name="connsiteX18" fmla="*/ 3024015 w 4779369"/>
                <a:gd name="connsiteY18" fmla="*/ 3025265 h 4714030"/>
                <a:gd name="connsiteX19" fmla="*/ 2886424 w 4779369"/>
                <a:gd name="connsiteY19" fmla="*/ 2860950 h 4714030"/>
                <a:gd name="connsiteX20" fmla="*/ 2624436 w 4779369"/>
                <a:gd name="connsiteY20" fmla="*/ 2758262 h 4714030"/>
                <a:gd name="connsiteX21" fmla="*/ 2608775 w 4779369"/>
                <a:gd name="connsiteY21" fmla="*/ 2758435 h 4714030"/>
                <a:gd name="connsiteX22" fmla="*/ 2598603 w 4779369"/>
                <a:gd name="connsiteY22" fmla="*/ 2768115 h 4714030"/>
                <a:gd name="connsiteX23" fmla="*/ 2138389 w 4779369"/>
                <a:gd name="connsiteY23" fmla="*/ 3042691 h 4714030"/>
                <a:gd name="connsiteX24" fmla="*/ 2080005 w 4779369"/>
                <a:gd name="connsiteY24" fmla="*/ 3062295 h 4714030"/>
                <a:gd name="connsiteX25" fmla="*/ 2075740 w 4779369"/>
                <a:gd name="connsiteY25" fmla="*/ 3101544 h 4714030"/>
                <a:gd name="connsiteX26" fmla="*/ 2091557 w 4779369"/>
                <a:gd name="connsiteY26" fmla="*/ 3245802 h 4714030"/>
                <a:gd name="connsiteX27" fmla="*/ 2235869 w 4779369"/>
                <a:gd name="connsiteY27" fmla="*/ 3487372 h 4714030"/>
                <a:gd name="connsiteX28" fmla="*/ 2246040 w 4779369"/>
                <a:gd name="connsiteY28" fmla="*/ 3495068 h 4714030"/>
                <a:gd name="connsiteX29" fmla="*/ 2353186 w 4779369"/>
                <a:gd name="connsiteY29" fmla="*/ 3535124 h 4714030"/>
                <a:gd name="connsiteX30" fmla="*/ 2459892 w 4779369"/>
                <a:gd name="connsiteY30" fmla="*/ 3601767 h 4714030"/>
                <a:gd name="connsiteX31" fmla="*/ 2570842 w 4779369"/>
                <a:gd name="connsiteY31" fmla="*/ 4473093 h 4714030"/>
                <a:gd name="connsiteX32" fmla="*/ 1699516 w 4779369"/>
                <a:gd name="connsiteY32" fmla="*/ 4584044 h 4714030"/>
                <a:gd name="connsiteX33" fmla="*/ 1588565 w 4779369"/>
                <a:gd name="connsiteY33" fmla="*/ 3712718 h 4714030"/>
                <a:gd name="connsiteX34" fmla="*/ 1634920 w 4779369"/>
                <a:gd name="connsiteY34" fmla="*/ 3663870 h 4714030"/>
                <a:gd name="connsiteX35" fmla="*/ 1645376 w 4779369"/>
                <a:gd name="connsiteY35" fmla="*/ 3640232 h 4714030"/>
                <a:gd name="connsiteX36" fmla="*/ 1654346 w 4779369"/>
                <a:gd name="connsiteY36" fmla="*/ 3358982 h 4714030"/>
                <a:gd name="connsiteX37" fmla="*/ 1557620 w 4779369"/>
                <a:gd name="connsiteY37" fmla="*/ 3167736 h 4714030"/>
                <a:gd name="connsiteX38" fmla="*/ 1536748 w 4779369"/>
                <a:gd name="connsiteY38" fmla="*/ 3145662 h 4714030"/>
                <a:gd name="connsiteX39" fmla="*/ 1489568 w 4779369"/>
                <a:gd name="connsiteY39" fmla="*/ 3145159 h 4714030"/>
                <a:gd name="connsiteX40" fmla="*/ 610434 w 4779369"/>
                <a:gd name="connsiteY40" fmla="*/ 2818009 h 4714030"/>
                <a:gd name="connsiteX41" fmla="*/ 329331 w 4779369"/>
                <a:gd name="connsiteY41" fmla="*/ 610434 h 4714030"/>
                <a:gd name="connsiteX42" fmla="*/ 2536907 w 4779369"/>
                <a:gd name="connsiteY42" fmla="*/ 329331 h 4714030"/>
                <a:gd name="connsiteX43" fmla="*/ 3068123 w 4779369"/>
                <a:gd name="connsiteY43" fmla="*/ 1080399 h 4714030"/>
                <a:gd name="connsiteX44" fmla="*/ 3127186 w 4779369"/>
                <a:gd name="connsiteY44" fmla="*/ 1193698 h 4714030"/>
                <a:gd name="connsiteX45" fmla="*/ 3336570 w 4779369"/>
                <a:gd name="connsiteY45" fmla="*/ 1239409 h 4714030"/>
                <a:gd name="connsiteX46" fmla="*/ 3545953 w 4779369"/>
                <a:gd name="connsiteY46" fmla="*/ 1193698 h 4714030"/>
                <a:gd name="connsiteX47" fmla="*/ 3667106 w 4779369"/>
                <a:gd name="connsiteY47" fmla="*/ 1060681 h 4714030"/>
                <a:gd name="connsiteX48" fmla="*/ 4538432 w 4779369"/>
                <a:gd name="connsiteY48"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624436 w 4779369"/>
                <a:gd name="connsiteY19" fmla="*/ 2758262 h 4714030"/>
                <a:gd name="connsiteX20" fmla="*/ 2608775 w 4779369"/>
                <a:gd name="connsiteY20" fmla="*/ 2758435 h 4714030"/>
                <a:gd name="connsiteX21" fmla="*/ 2598603 w 4779369"/>
                <a:gd name="connsiteY21" fmla="*/ 2768115 h 4714030"/>
                <a:gd name="connsiteX22" fmla="*/ 2138389 w 4779369"/>
                <a:gd name="connsiteY22" fmla="*/ 3042691 h 4714030"/>
                <a:gd name="connsiteX23" fmla="*/ 2080005 w 4779369"/>
                <a:gd name="connsiteY23" fmla="*/ 3062295 h 4714030"/>
                <a:gd name="connsiteX24" fmla="*/ 2075740 w 4779369"/>
                <a:gd name="connsiteY24" fmla="*/ 3101544 h 4714030"/>
                <a:gd name="connsiteX25" fmla="*/ 2091557 w 4779369"/>
                <a:gd name="connsiteY25" fmla="*/ 3245802 h 4714030"/>
                <a:gd name="connsiteX26" fmla="*/ 2235869 w 4779369"/>
                <a:gd name="connsiteY26" fmla="*/ 3487372 h 4714030"/>
                <a:gd name="connsiteX27" fmla="*/ 2246040 w 4779369"/>
                <a:gd name="connsiteY27" fmla="*/ 3495068 h 4714030"/>
                <a:gd name="connsiteX28" fmla="*/ 2353186 w 4779369"/>
                <a:gd name="connsiteY28" fmla="*/ 3535124 h 4714030"/>
                <a:gd name="connsiteX29" fmla="*/ 2459892 w 4779369"/>
                <a:gd name="connsiteY29" fmla="*/ 3601767 h 4714030"/>
                <a:gd name="connsiteX30" fmla="*/ 2570842 w 4779369"/>
                <a:gd name="connsiteY30" fmla="*/ 4473093 h 4714030"/>
                <a:gd name="connsiteX31" fmla="*/ 1699516 w 4779369"/>
                <a:gd name="connsiteY31" fmla="*/ 4584044 h 4714030"/>
                <a:gd name="connsiteX32" fmla="*/ 1588565 w 4779369"/>
                <a:gd name="connsiteY32" fmla="*/ 3712718 h 4714030"/>
                <a:gd name="connsiteX33" fmla="*/ 1634920 w 4779369"/>
                <a:gd name="connsiteY33" fmla="*/ 3663870 h 4714030"/>
                <a:gd name="connsiteX34" fmla="*/ 1645376 w 4779369"/>
                <a:gd name="connsiteY34" fmla="*/ 3640232 h 4714030"/>
                <a:gd name="connsiteX35" fmla="*/ 1654346 w 4779369"/>
                <a:gd name="connsiteY35" fmla="*/ 3358982 h 4714030"/>
                <a:gd name="connsiteX36" fmla="*/ 1557620 w 4779369"/>
                <a:gd name="connsiteY36" fmla="*/ 3167736 h 4714030"/>
                <a:gd name="connsiteX37" fmla="*/ 1536748 w 4779369"/>
                <a:gd name="connsiteY37" fmla="*/ 3145662 h 4714030"/>
                <a:gd name="connsiteX38" fmla="*/ 1489568 w 4779369"/>
                <a:gd name="connsiteY38" fmla="*/ 3145159 h 4714030"/>
                <a:gd name="connsiteX39" fmla="*/ 610434 w 4779369"/>
                <a:gd name="connsiteY39" fmla="*/ 2818009 h 4714030"/>
                <a:gd name="connsiteX40" fmla="*/ 329331 w 4779369"/>
                <a:gd name="connsiteY40" fmla="*/ 610434 h 4714030"/>
                <a:gd name="connsiteX41" fmla="*/ 2536907 w 4779369"/>
                <a:gd name="connsiteY41" fmla="*/ 329331 h 4714030"/>
                <a:gd name="connsiteX42" fmla="*/ 3068123 w 4779369"/>
                <a:gd name="connsiteY42" fmla="*/ 1080399 h 4714030"/>
                <a:gd name="connsiteX43" fmla="*/ 3127186 w 4779369"/>
                <a:gd name="connsiteY43" fmla="*/ 1193698 h 4714030"/>
                <a:gd name="connsiteX44" fmla="*/ 3336570 w 4779369"/>
                <a:gd name="connsiteY44" fmla="*/ 1239409 h 4714030"/>
                <a:gd name="connsiteX45" fmla="*/ 3545953 w 4779369"/>
                <a:gd name="connsiteY45" fmla="*/ 1193698 h 4714030"/>
                <a:gd name="connsiteX46" fmla="*/ 3667106 w 4779369"/>
                <a:gd name="connsiteY46" fmla="*/ 1060681 h 4714030"/>
                <a:gd name="connsiteX47" fmla="*/ 4538432 w 4779369"/>
                <a:gd name="connsiteY47"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624436 w 4779369"/>
                <a:gd name="connsiteY19" fmla="*/ 2758262 h 4714030"/>
                <a:gd name="connsiteX20" fmla="*/ 2598603 w 4779369"/>
                <a:gd name="connsiteY20" fmla="*/ 2768115 h 4714030"/>
                <a:gd name="connsiteX21" fmla="*/ 2138389 w 4779369"/>
                <a:gd name="connsiteY21" fmla="*/ 3042691 h 4714030"/>
                <a:gd name="connsiteX22" fmla="*/ 2080005 w 4779369"/>
                <a:gd name="connsiteY22" fmla="*/ 3062295 h 4714030"/>
                <a:gd name="connsiteX23" fmla="*/ 2075740 w 4779369"/>
                <a:gd name="connsiteY23" fmla="*/ 3101544 h 4714030"/>
                <a:gd name="connsiteX24" fmla="*/ 2091557 w 4779369"/>
                <a:gd name="connsiteY24" fmla="*/ 3245802 h 4714030"/>
                <a:gd name="connsiteX25" fmla="*/ 2235869 w 4779369"/>
                <a:gd name="connsiteY25" fmla="*/ 3487372 h 4714030"/>
                <a:gd name="connsiteX26" fmla="*/ 2246040 w 4779369"/>
                <a:gd name="connsiteY26" fmla="*/ 3495068 h 4714030"/>
                <a:gd name="connsiteX27" fmla="*/ 2353186 w 4779369"/>
                <a:gd name="connsiteY27" fmla="*/ 3535124 h 4714030"/>
                <a:gd name="connsiteX28" fmla="*/ 2459892 w 4779369"/>
                <a:gd name="connsiteY28" fmla="*/ 3601767 h 4714030"/>
                <a:gd name="connsiteX29" fmla="*/ 2570842 w 4779369"/>
                <a:gd name="connsiteY29" fmla="*/ 4473093 h 4714030"/>
                <a:gd name="connsiteX30" fmla="*/ 1699516 w 4779369"/>
                <a:gd name="connsiteY30" fmla="*/ 4584044 h 4714030"/>
                <a:gd name="connsiteX31" fmla="*/ 1588565 w 4779369"/>
                <a:gd name="connsiteY31" fmla="*/ 3712718 h 4714030"/>
                <a:gd name="connsiteX32" fmla="*/ 1634920 w 4779369"/>
                <a:gd name="connsiteY32" fmla="*/ 3663870 h 4714030"/>
                <a:gd name="connsiteX33" fmla="*/ 1645376 w 4779369"/>
                <a:gd name="connsiteY33" fmla="*/ 3640232 h 4714030"/>
                <a:gd name="connsiteX34" fmla="*/ 1654346 w 4779369"/>
                <a:gd name="connsiteY34" fmla="*/ 3358982 h 4714030"/>
                <a:gd name="connsiteX35" fmla="*/ 1557620 w 4779369"/>
                <a:gd name="connsiteY35" fmla="*/ 3167736 h 4714030"/>
                <a:gd name="connsiteX36" fmla="*/ 1536748 w 4779369"/>
                <a:gd name="connsiteY36" fmla="*/ 3145662 h 4714030"/>
                <a:gd name="connsiteX37" fmla="*/ 1489568 w 4779369"/>
                <a:gd name="connsiteY37" fmla="*/ 3145159 h 4714030"/>
                <a:gd name="connsiteX38" fmla="*/ 610434 w 4779369"/>
                <a:gd name="connsiteY38" fmla="*/ 2818009 h 4714030"/>
                <a:gd name="connsiteX39" fmla="*/ 329331 w 4779369"/>
                <a:gd name="connsiteY39" fmla="*/ 610434 h 4714030"/>
                <a:gd name="connsiteX40" fmla="*/ 2536907 w 4779369"/>
                <a:gd name="connsiteY40" fmla="*/ 329331 h 4714030"/>
                <a:gd name="connsiteX41" fmla="*/ 3068123 w 4779369"/>
                <a:gd name="connsiteY41" fmla="*/ 1080399 h 4714030"/>
                <a:gd name="connsiteX42" fmla="*/ 3127186 w 4779369"/>
                <a:gd name="connsiteY42" fmla="*/ 1193698 h 4714030"/>
                <a:gd name="connsiteX43" fmla="*/ 3336570 w 4779369"/>
                <a:gd name="connsiteY43" fmla="*/ 1239409 h 4714030"/>
                <a:gd name="connsiteX44" fmla="*/ 3545953 w 4779369"/>
                <a:gd name="connsiteY44" fmla="*/ 1193698 h 4714030"/>
                <a:gd name="connsiteX45" fmla="*/ 3667106 w 4779369"/>
                <a:gd name="connsiteY45" fmla="*/ 1060681 h 4714030"/>
                <a:gd name="connsiteX46" fmla="*/ 4538432 w 4779369"/>
                <a:gd name="connsiteY46"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80005 w 4779369"/>
                <a:gd name="connsiteY21" fmla="*/ 3062295 h 4714030"/>
                <a:gd name="connsiteX22" fmla="*/ 2075740 w 4779369"/>
                <a:gd name="connsiteY22" fmla="*/ 3101544 h 4714030"/>
                <a:gd name="connsiteX23" fmla="*/ 2091557 w 4779369"/>
                <a:gd name="connsiteY23" fmla="*/ 3245802 h 4714030"/>
                <a:gd name="connsiteX24" fmla="*/ 2235869 w 4779369"/>
                <a:gd name="connsiteY24" fmla="*/ 3487372 h 4714030"/>
                <a:gd name="connsiteX25" fmla="*/ 2246040 w 4779369"/>
                <a:gd name="connsiteY25" fmla="*/ 3495068 h 4714030"/>
                <a:gd name="connsiteX26" fmla="*/ 2353186 w 4779369"/>
                <a:gd name="connsiteY26" fmla="*/ 3535124 h 4714030"/>
                <a:gd name="connsiteX27" fmla="*/ 2459892 w 4779369"/>
                <a:gd name="connsiteY27" fmla="*/ 3601767 h 4714030"/>
                <a:gd name="connsiteX28" fmla="*/ 2570842 w 4779369"/>
                <a:gd name="connsiteY28" fmla="*/ 4473093 h 4714030"/>
                <a:gd name="connsiteX29" fmla="*/ 1699516 w 4779369"/>
                <a:gd name="connsiteY29" fmla="*/ 4584044 h 4714030"/>
                <a:gd name="connsiteX30" fmla="*/ 1588565 w 4779369"/>
                <a:gd name="connsiteY30" fmla="*/ 3712718 h 4714030"/>
                <a:gd name="connsiteX31" fmla="*/ 1634920 w 4779369"/>
                <a:gd name="connsiteY31" fmla="*/ 3663870 h 4714030"/>
                <a:gd name="connsiteX32" fmla="*/ 1645376 w 4779369"/>
                <a:gd name="connsiteY32" fmla="*/ 3640232 h 4714030"/>
                <a:gd name="connsiteX33" fmla="*/ 1654346 w 4779369"/>
                <a:gd name="connsiteY33" fmla="*/ 3358982 h 4714030"/>
                <a:gd name="connsiteX34" fmla="*/ 1557620 w 4779369"/>
                <a:gd name="connsiteY34" fmla="*/ 3167736 h 4714030"/>
                <a:gd name="connsiteX35" fmla="*/ 1536748 w 4779369"/>
                <a:gd name="connsiteY35" fmla="*/ 3145662 h 4714030"/>
                <a:gd name="connsiteX36" fmla="*/ 1489568 w 4779369"/>
                <a:gd name="connsiteY36" fmla="*/ 3145159 h 4714030"/>
                <a:gd name="connsiteX37" fmla="*/ 610434 w 4779369"/>
                <a:gd name="connsiteY37" fmla="*/ 2818009 h 4714030"/>
                <a:gd name="connsiteX38" fmla="*/ 329331 w 4779369"/>
                <a:gd name="connsiteY38" fmla="*/ 610434 h 4714030"/>
                <a:gd name="connsiteX39" fmla="*/ 2536907 w 4779369"/>
                <a:gd name="connsiteY39" fmla="*/ 329331 h 4714030"/>
                <a:gd name="connsiteX40" fmla="*/ 3068123 w 4779369"/>
                <a:gd name="connsiteY40" fmla="*/ 1080399 h 4714030"/>
                <a:gd name="connsiteX41" fmla="*/ 3127186 w 4779369"/>
                <a:gd name="connsiteY41" fmla="*/ 1193698 h 4714030"/>
                <a:gd name="connsiteX42" fmla="*/ 3336570 w 4779369"/>
                <a:gd name="connsiteY42" fmla="*/ 1239409 h 4714030"/>
                <a:gd name="connsiteX43" fmla="*/ 3545953 w 4779369"/>
                <a:gd name="connsiteY43" fmla="*/ 1193698 h 4714030"/>
                <a:gd name="connsiteX44" fmla="*/ 3667106 w 4779369"/>
                <a:gd name="connsiteY44" fmla="*/ 1060681 h 4714030"/>
                <a:gd name="connsiteX45" fmla="*/ 4538432 w 4779369"/>
                <a:gd name="connsiteY45"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75740 w 4779369"/>
                <a:gd name="connsiteY21" fmla="*/ 3101544 h 4714030"/>
                <a:gd name="connsiteX22" fmla="*/ 2091557 w 4779369"/>
                <a:gd name="connsiteY22" fmla="*/ 3245802 h 4714030"/>
                <a:gd name="connsiteX23" fmla="*/ 2235869 w 4779369"/>
                <a:gd name="connsiteY23" fmla="*/ 3487372 h 4714030"/>
                <a:gd name="connsiteX24" fmla="*/ 2246040 w 4779369"/>
                <a:gd name="connsiteY24" fmla="*/ 3495068 h 4714030"/>
                <a:gd name="connsiteX25" fmla="*/ 2353186 w 4779369"/>
                <a:gd name="connsiteY25" fmla="*/ 3535124 h 4714030"/>
                <a:gd name="connsiteX26" fmla="*/ 2459892 w 4779369"/>
                <a:gd name="connsiteY26" fmla="*/ 3601767 h 4714030"/>
                <a:gd name="connsiteX27" fmla="*/ 2570842 w 4779369"/>
                <a:gd name="connsiteY27" fmla="*/ 4473093 h 4714030"/>
                <a:gd name="connsiteX28" fmla="*/ 1699516 w 4779369"/>
                <a:gd name="connsiteY28" fmla="*/ 4584044 h 4714030"/>
                <a:gd name="connsiteX29" fmla="*/ 1588565 w 4779369"/>
                <a:gd name="connsiteY29" fmla="*/ 3712718 h 4714030"/>
                <a:gd name="connsiteX30" fmla="*/ 1634920 w 4779369"/>
                <a:gd name="connsiteY30" fmla="*/ 3663870 h 4714030"/>
                <a:gd name="connsiteX31" fmla="*/ 1645376 w 4779369"/>
                <a:gd name="connsiteY31" fmla="*/ 3640232 h 4714030"/>
                <a:gd name="connsiteX32" fmla="*/ 1654346 w 4779369"/>
                <a:gd name="connsiteY32" fmla="*/ 3358982 h 4714030"/>
                <a:gd name="connsiteX33" fmla="*/ 1557620 w 4779369"/>
                <a:gd name="connsiteY33" fmla="*/ 3167736 h 4714030"/>
                <a:gd name="connsiteX34" fmla="*/ 1536748 w 4779369"/>
                <a:gd name="connsiteY34" fmla="*/ 3145662 h 4714030"/>
                <a:gd name="connsiteX35" fmla="*/ 1489568 w 4779369"/>
                <a:gd name="connsiteY35" fmla="*/ 3145159 h 4714030"/>
                <a:gd name="connsiteX36" fmla="*/ 610434 w 4779369"/>
                <a:gd name="connsiteY36" fmla="*/ 2818009 h 4714030"/>
                <a:gd name="connsiteX37" fmla="*/ 329331 w 4779369"/>
                <a:gd name="connsiteY37" fmla="*/ 610434 h 4714030"/>
                <a:gd name="connsiteX38" fmla="*/ 2536907 w 4779369"/>
                <a:gd name="connsiteY38" fmla="*/ 329331 h 4714030"/>
                <a:gd name="connsiteX39" fmla="*/ 3068123 w 4779369"/>
                <a:gd name="connsiteY39" fmla="*/ 1080399 h 4714030"/>
                <a:gd name="connsiteX40" fmla="*/ 3127186 w 4779369"/>
                <a:gd name="connsiteY40" fmla="*/ 1193698 h 4714030"/>
                <a:gd name="connsiteX41" fmla="*/ 3336570 w 4779369"/>
                <a:gd name="connsiteY41" fmla="*/ 1239409 h 4714030"/>
                <a:gd name="connsiteX42" fmla="*/ 3545953 w 4779369"/>
                <a:gd name="connsiteY42" fmla="*/ 1193698 h 4714030"/>
                <a:gd name="connsiteX43" fmla="*/ 3667106 w 4779369"/>
                <a:gd name="connsiteY43" fmla="*/ 1060681 h 4714030"/>
                <a:gd name="connsiteX44" fmla="*/ 4538432 w 4779369"/>
                <a:gd name="connsiteY44"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75740 w 4779369"/>
                <a:gd name="connsiteY21" fmla="*/ 3101544 h 4714030"/>
                <a:gd name="connsiteX22" fmla="*/ 2091557 w 4779369"/>
                <a:gd name="connsiteY22" fmla="*/ 3245802 h 4714030"/>
                <a:gd name="connsiteX23" fmla="*/ 2235869 w 4779369"/>
                <a:gd name="connsiteY23" fmla="*/ 3487372 h 4714030"/>
                <a:gd name="connsiteX24" fmla="*/ 2246040 w 4779369"/>
                <a:gd name="connsiteY24" fmla="*/ 3495068 h 4714030"/>
                <a:gd name="connsiteX25" fmla="*/ 2353186 w 4779369"/>
                <a:gd name="connsiteY25" fmla="*/ 3535124 h 4714030"/>
                <a:gd name="connsiteX26" fmla="*/ 2459892 w 4779369"/>
                <a:gd name="connsiteY26" fmla="*/ 3601767 h 4714030"/>
                <a:gd name="connsiteX27" fmla="*/ 2570842 w 4779369"/>
                <a:gd name="connsiteY27" fmla="*/ 4473093 h 4714030"/>
                <a:gd name="connsiteX28" fmla="*/ 1699516 w 4779369"/>
                <a:gd name="connsiteY28" fmla="*/ 4584044 h 4714030"/>
                <a:gd name="connsiteX29" fmla="*/ 1588565 w 4779369"/>
                <a:gd name="connsiteY29" fmla="*/ 3712718 h 4714030"/>
                <a:gd name="connsiteX30" fmla="*/ 1634920 w 4779369"/>
                <a:gd name="connsiteY30" fmla="*/ 3663870 h 4714030"/>
                <a:gd name="connsiteX31" fmla="*/ 1645376 w 4779369"/>
                <a:gd name="connsiteY31" fmla="*/ 3640232 h 4714030"/>
                <a:gd name="connsiteX32" fmla="*/ 1654346 w 4779369"/>
                <a:gd name="connsiteY32" fmla="*/ 3358982 h 4714030"/>
                <a:gd name="connsiteX33" fmla="*/ 1557620 w 4779369"/>
                <a:gd name="connsiteY33" fmla="*/ 3167736 h 4714030"/>
                <a:gd name="connsiteX34" fmla="*/ 1489568 w 4779369"/>
                <a:gd name="connsiteY34" fmla="*/ 3145159 h 4714030"/>
                <a:gd name="connsiteX35" fmla="*/ 610434 w 4779369"/>
                <a:gd name="connsiteY35" fmla="*/ 2818009 h 4714030"/>
                <a:gd name="connsiteX36" fmla="*/ 329331 w 4779369"/>
                <a:gd name="connsiteY36" fmla="*/ 610434 h 4714030"/>
                <a:gd name="connsiteX37" fmla="*/ 2536907 w 4779369"/>
                <a:gd name="connsiteY37" fmla="*/ 329331 h 4714030"/>
                <a:gd name="connsiteX38" fmla="*/ 3068123 w 4779369"/>
                <a:gd name="connsiteY38" fmla="*/ 1080399 h 4714030"/>
                <a:gd name="connsiteX39" fmla="*/ 3127186 w 4779369"/>
                <a:gd name="connsiteY39" fmla="*/ 1193698 h 4714030"/>
                <a:gd name="connsiteX40" fmla="*/ 3336570 w 4779369"/>
                <a:gd name="connsiteY40" fmla="*/ 1239409 h 4714030"/>
                <a:gd name="connsiteX41" fmla="*/ 3545953 w 4779369"/>
                <a:gd name="connsiteY41" fmla="*/ 1193698 h 4714030"/>
                <a:gd name="connsiteX42" fmla="*/ 3667106 w 4779369"/>
                <a:gd name="connsiteY42" fmla="*/ 1060681 h 4714030"/>
                <a:gd name="connsiteX43" fmla="*/ 4538432 w 4779369"/>
                <a:gd name="connsiteY43"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75740 w 4779369"/>
                <a:gd name="connsiteY21" fmla="*/ 3101544 h 4714030"/>
                <a:gd name="connsiteX22" fmla="*/ 2091557 w 4779369"/>
                <a:gd name="connsiteY22" fmla="*/ 3245802 h 4714030"/>
                <a:gd name="connsiteX23" fmla="*/ 2235869 w 4779369"/>
                <a:gd name="connsiteY23" fmla="*/ 3487372 h 4714030"/>
                <a:gd name="connsiteX24" fmla="*/ 2246040 w 4779369"/>
                <a:gd name="connsiteY24" fmla="*/ 3495068 h 4714030"/>
                <a:gd name="connsiteX25" fmla="*/ 2353186 w 4779369"/>
                <a:gd name="connsiteY25" fmla="*/ 3535124 h 4714030"/>
                <a:gd name="connsiteX26" fmla="*/ 2459892 w 4779369"/>
                <a:gd name="connsiteY26" fmla="*/ 3601767 h 4714030"/>
                <a:gd name="connsiteX27" fmla="*/ 2570842 w 4779369"/>
                <a:gd name="connsiteY27" fmla="*/ 4473093 h 4714030"/>
                <a:gd name="connsiteX28" fmla="*/ 1699516 w 4779369"/>
                <a:gd name="connsiteY28" fmla="*/ 4584044 h 4714030"/>
                <a:gd name="connsiteX29" fmla="*/ 1588565 w 4779369"/>
                <a:gd name="connsiteY29" fmla="*/ 3712718 h 4714030"/>
                <a:gd name="connsiteX30" fmla="*/ 1645376 w 4779369"/>
                <a:gd name="connsiteY30" fmla="*/ 3640232 h 4714030"/>
                <a:gd name="connsiteX31" fmla="*/ 1654346 w 4779369"/>
                <a:gd name="connsiteY31" fmla="*/ 3358982 h 4714030"/>
                <a:gd name="connsiteX32" fmla="*/ 1557620 w 4779369"/>
                <a:gd name="connsiteY32" fmla="*/ 3167736 h 4714030"/>
                <a:gd name="connsiteX33" fmla="*/ 1489568 w 4779369"/>
                <a:gd name="connsiteY33" fmla="*/ 3145159 h 4714030"/>
                <a:gd name="connsiteX34" fmla="*/ 610434 w 4779369"/>
                <a:gd name="connsiteY34" fmla="*/ 2818009 h 4714030"/>
                <a:gd name="connsiteX35" fmla="*/ 329331 w 4779369"/>
                <a:gd name="connsiteY35" fmla="*/ 610434 h 4714030"/>
                <a:gd name="connsiteX36" fmla="*/ 2536907 w 4779369"/>
                <a:gd name="connsiteY36" fmla="*/ 329331 h 4714030"/>
                <a:gd name="connsiteX37" fmla="*/ 3068123 w 4779369"/>
                <a:gd name="connsiteY37" fmla="*/ 1080399 h 4714030"/>
                <a:gd name="connsiteX38" fmla="*/ 3127186 w 4779369"/>
                <a:gd name="connsiteY38" fmla="*/ 1193698 h 4714030"/>
                <a:gd name="connsiteX39" fmla="*/ 3336570 w 4779369"/>
                <a:gd name="connsiteY39" fmla="*/ 1239409 h 4714030"/>
                <a:gd name="connsiteX40" fmla="*/ 3545953 w 4779369"/>
                <a:gd name="connsiteY40" fmla="*/ 1193698 h 4714030"/>
                <a:gd name="connsiteX41" fmla="*/ 3667106 w 4779369"/>
                <a:gd name="connsiteY41" fmla="*/ 1060681 h 4714030"/>
                <a:gd name="connsiteX42" fmla="*/ 4538432 w 4779369"/>
                <a:gd name="connsiteY42"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75740 w 4779369"/>
                <a:gd name="connsiteY21" fmla="*/ 3101544 h 4714030"/>
                <a:gd name="connsiteX22" fmla="*/ 2091557 w 4779369"/>
                <a:gd name="connsiteY22" fmla="*/ 3245802 h 4714030"/>
                <a:gd name="connsiteX23" fmla="*/ 2235869 w 4779369"/>
                <a:gd name="connsiteY23" fmla="*/ 3487372 h 4714030"/>
                <a:gd name="connsiteX24" fmla="*/ 2353186 w 4779369"/>
                <a:gd name="connsiteY24" fmla="*/ 3535124 h 4714030"/>
                <a:gd name="connsiteX25" fmla="*/ 2459892 w 4779369"/>
                <a:gd name="connsiteY25" fmla="*/ 3601767 h 4714030"/>
                <a:gd name="connsiteX26" fmla="*/ 2570842 w 4779369"/>
                <a:gd name="connsiteY26" fmla="*/ 4473093 h 4714030"/>
                <a:gd name="connsiteX27" fmla="*/ 1699516 w 4779369"/>
                <a:gd name="connsiteY27" fmla="*/ 4584044 h 4714030"/>
                <a:gd name="connsiteX28" fmla="*/ 1588565 w 4779369"/>
                <a:gd name="connsiteY28" fmla="*/ 3712718 h 4714030"/>
                <a:gd name="connsiteX29" fmla="*/ 1645376 w 4779369"/>
                <a:gd name="connsiteY29" fmla="*/ 3640232 h 4714030"/>
                <a:gd name="connsiteX30" fmla="*/ 1654346 w 4779369"/>
                <a:gd name="connsiteY30" fmla="*/ 3358982 h 4714030"/>
                <a:gd name="connsiteX31" fmla="*/ 1557620 w 4779369"/>
                <a:gd name="connsiteY31" fmla="*/ 3167736 h 4714030"/>
                <a:gd name="connsiteX32" fmla="*/ 1489568 w 4779369"/>
                <a:gd name="connsiteY32" fmla="*/ 3145159 h 4714030"/>
                <a:gd name="connsiteX33" fmla="*/ 610434 w 4779369"/>
                <a:gd name="connsiteY33" fmla="*/ 2818009 h 4714030"/>
                <a:gd name="connsiteX34" fmla="*/ 329331 w 4779369"/>
                <a:gd name="connsiteY34" fmla="*/ 610434 h 4714030"/>
                <a:gd name="connsiteX35" fmla="*/ 2536907 w 4779369"/>
                <a:gd name="connsiteY35" fmla="*/ 329331 h 4714030"/>
                <a:gd name="connsiteX36" fmla="*/ 3068123 w 4779369"/>
                <a:gd name="connsiteY36" fmla="*/ 1080399 h 4714030"/>
                <a:gd name="connsiteX37" fmla="*/ 3127186 w 4779369"/>
                <a:gd name="connsiteY37" fmla="*/ 1193698 h 4714030"/>
                <a:gd name="connsiteX38" fmla="*/ 3336570 w 4779369"/>
                <a:gd name="connsiteY38" fmla="*/ 1239409 h 4714030"/>
                <a:gd name="connsiteX39" fmla="*/ 3545953 w 4779369"/>
                <a:gd name="connsiteY39" fmla="*/ 1193698 h 4714030"/>
                <a:gd name="connsiteX40" fmla="*/ 3667106 w 4779369"/>
                <a:gd name="connsiteY40" fmla="*/ 1060681 h 4714030"/>
                <a:gd name="connsiteX41" fmla="*/ 4538432 w 4779369"/>
                <a:gd name="connsiteY41"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91557 w 4779369"/>
                <a:gd name="connsiteY21" fmla="*/ 3245802 h 4714030"/>
                <a:gd name="connsiteX22" fmla="*/ 2235869 w 4779369"/>
                <a:gd name="connsiteY22" fmla="*/ 3487372 h 4714030"/>
                <a:gd name="connsiteX23" fmla="*/ 2353186 w 4779369"/>
                <a:gd name="connsiteY23" fmla="*/ 3535124 h 4714030"/>
                <a:gd name="connsiteX24" fmla="*/ 2459892 w 4779369"/>
                <a:gd name="connsiteY24" fmla="*/ 3601767 h 4714030"/>
                <a:gd name="connsiteX25" fmla="*/ 2570842 w 4779369"/>
                <a:gd name="connsiteY25" fmla="*/ 4473093 h 4714030"/>
                <a:gd name="connsiteX26" fmla="*/ 1699516 w 4779369"/>
                <a:gd name="connsiteY26" fmla="*/ 4584044 h 4714030"/>
                <a:gd name="connsiteX27" fmla="*/ 1588565 w 4779369"/>
                <a:gd name="connsiteY27" fmla="*/ 3712718 h 4714030"/>
                <a:gd name="connsiteX28" fmla="*/ 1645376 w 4779369"/>
                <a:gd name="connsiteY28" fmla="*/ 3640232 h 4714030"/>
                <a:gd name="connsiteX29" fmla="*/ 1654346 w 4779369"/>
                <a:gd name="connsiteY29" fmla="*/ 3358982 h 4714030"/>
                <a:gd name="connsiteX30" fmla="*/ 1557620 w 4779369"/>
                <a:gd name="connsiteY30" fmla="*/ 3167736 h 4714030"/>
                <a:gd name="connsiteX31" fmla="*/ 1489568 w 4779369"/>
                <a:gd name="connsiteY31" fmla="*/ 3145159 h 4714030"/>
                <a:gd name="connsiteX32" fmla="*/ 610434 w 4779369"/>
                <a:gd name="connsiteY32" fmla="*/ 2818009 h 4714030"/>
                <a:gd name="connsiteX33" fmla="*/ 329331 w 4779369"/>
                <a:gd name="connsiteY33" fmla="*/ 610434 h 4714030"/>
                <a:gd name="connsiteX34" fmla="*/ 2536907 w 4779369"/>
                <a:gd name="connsiteY34" fmla="*/ 329331 h 4714030"/>
                <a:gd name="connsiteX35" fmla="*/ 3068123 w 4779369"/>
                <a:gd name="connsiteY35" fmla="*/ 1080399 h 4714030"/>
                <a:gd name="connsiteX36" fmla="*/ 3127186 w 4779369"/>
                <a:gd name="connsiteY36" fmla="*/ 1193698 h 4714030"/>
                <a:gd name="connsiteX37" fmla="*/ 3336570 w 4779369"/>
                <a:gd name="connsiteY37" fmla="*/ 1239409 h 4714030"/>
                <a:gd name="connsiteX38" fmla="*/ 3545953 w 4779369"/>
                <a:gd name="connsiteY38" fmla="*/ 1193698 h 4714030"/>
                <a:gd name="connsiteX39" fmla="*/ 3667106 w 4779369"/>
                <a:gd name="connsiteY39" fmla="*/ 1060681 h 4714030"/>
                <a:gd name="connsiteX40" fmla="*/ 4538432 w 4779369"/>
                <a:gd name="connsiteY40"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91557 w 4779369"/>
                <a:gd name="connsiteY21" fmla="*/ 3245802 h 4714030"/>
                <a:gd name="connsiteX22" fmla="*/ 2235869 w 4779369"/>
                <a:gd name="connsiteY22" fmla="*/ 3487372 h 4714030"/>
                <a:gd name="connsiteX23" fmla="*/ 2353186 w 4779369"/>
                <a:gd name="connsiteY23" fmla="*/ 3535124 h 4714030"/>
                <a:gd name="connsiteX24" fmla="*/ 2459892 w 4779369"/>
                <a:gd name="connsiteY24" fmla="*/ 3601767 h 4714030"/>
                <a:gd name="connsiteX25" fmla="*/ 2570842 w 4779369"/>
                <a:gd name="connsiteY25" fmla="*/ 4473093 h 4714030"/>
                <a:gd name="connsiteX26" fmla="*/ 1699516 w 4779369"/>
                <a:gd name="connsiteY26" fmla="*/ 4584044 h 4714030"/>
                <a:gd name="connsiteX27" fmla="*/ 1588565 w 4779369"/>
                <a:gd name="connsiteY27" fmla="*/ 3712718 h 4714030"/>
                <a:gd name="connsiteX28" fmla="*/ 1645376 w 4779369"/>
                <a:gd name="connsiteY28" fmla="*/ 3640232 h 4714030"/>
                <a:gd name="connsiteX29" fmla="*/ 1654346 w 4779369"/>
                <a:gd name="connsiteY29" fmla="*/ 3358982 h 4714030"/>
                <a:gd name="connsiteX30" fmla="*/ 1557620 w 4779369"/>
                <a:gd name="connsiteY30" fmla="*/ 3167736 h 4714030"/>
                <a:gd name="connsiteX31" fmla="*/ 1489568 w 4779369"/>
                <a:gd name="connsiteY31" fmla="*/ 3145159 h 4714030"/>
                <a:gd name="connsiteX32" fmla="*/ 610434 w 4779369"/>
                <a:gd name="connsiteY32" fmla="*/ 2818009 h 4714030"/>
                <a:gd name="connsiteX33" fmla="*/ 329331 w 4779369"/>
                <a:gd name="connsiteY33" fmla="*/ 610434 h 4714030"/>
                <a:gd name="connsiteX34" fmla="*/ 2536907 w 4779369"/>
                <a:gd name="connsiteY34" fmla="*/ 329331 h 4714030"/>
                <a:gd name="connsiteX35" fmla="*/ 3068123 w 4779369"/>
                <a:gd name="connsiteY35" fmla="*/ 1080399 h 4714030"/>
                <a:gd name="connsiteX36" fmla="*/ 3127186 w 4779369"/>
                <a:gd name="connsiteY36" fmla="*/ 1193698 h 4714030"/>
                <a:gd name="connsiteX37" fmla="*/ 3336570 w 4779369"/>
                <a:gd name="connsiteY37" fmla="*/ 1239409 h 4714030"/>
                <a:gd name="connsiteX38" fmla="*/ 3545953 w 4779369"/>
                <a:gd name="connsiteY38" fmla="*/ 1193698 h 4714030"/>
                <a:gd name="connsiteX39" fmla="*/ 3667106 w 4779369"/>
                <a:gd name="connsiteY39" fmla="*/ 1060681 h 4714030"/>
                <a:gd name="connsiteX40" fmla="*/ 4538432 w 4779369"/>
                <a:gd name="connsiteY40" fmla="*/ 949730 h 4714030"/>
                <a:gd name="connsiteX0" fmla="*/ 4538432 w 4779369"/>
                <a:gd name="connsiteY0" fmla="*/ 949730 h 4714030"/>
                <a:gd name="connsiteX1" fmla="*/ 4649383 w 4779369"/>
                <a:gd name="connsiteY1" fmla="*/ 1821057 h 4714030"/>
                <a:gd name="connsiteX2" fmla="*/ 3778057 w 4779369"/>
                <a:gd name="connsiteY2" fmla="*/ 1932008 h 4714030"/>
                <a:gd name="connsiteX3" fmla="*/ 3686799 w 4779369"/>
                <a:gd name="connsiteY3" fmla="*/ 1845408 h 4714030"/>
                <a:gd name="connsiteX4" fmla="*/ 3606598 w 4779369"/>
                <a:gd name="connsiteY4" fmla="*/ 1770199 h 4714030"/>
                <a:gd name="connsiteX5" fmla="*/ 3336570 w 4779369"/>
                <a:gd name="connsiteY5" fmla="*/ 1691032 h 4714030"/>
                <a:gd name="connsiteX6" fmla="*/ 3192952 w 4779369"/>
                <a:gd name="connsiteY6" fmla="*/ 1711872 h 4714030"/>
                <a:gd name="connsiteX7" fmla="*/ 3126960 w 4779369"/>
                <a:gd name="connsiteY7" fmla="*/ 1827523 h 4714030"/>
                <a:gd name="connsiteX8" fmla="*/ 3048503 w 4779369"/>
                <a:gd name="connsiteY8" fmla="*/ 2123573 h 4714030"/>
                <a:gd name="connsiteX9" fmla="*/ 2997806 w 4779369"/>
                <a:gd name="connsiteY9" fmla="*/ 2275931 h 4714030"/>
                <a:gd name="connsiteX10" fmla="*/ 3162873 w 4779369"/>
                <a:gd name="connsiteY10" fmla="*/ 2503824 h 4714030"/>
                <a:gd name="connsiteX11" fmla="*/ 3356427 w 4779369"/>
                <a:gd name="connsiteY11" fmla="*/ 2595846 h 4714030"/>
                <a:gd name="connsiteX12" fmla="*/ 3454240 w 4779369"/>
                <a:gd name="connsiteY12" fmla="*/ 2587267 h 4714030"/>
                <a:gd name="connsiteX13" fmla="*/ 4029121 w 4779369"/>
                <a:gd name="connsiteY13" fmla="*/ 2685987 h 4714030"/>
                <a:gd name="connsiteX14" fmla="*/ 4140072 w 4779369"/>
                <a:gd name="connsiteY14" fmla="*/ 3557314 h 4714030"/>
                <a:gd name="connsiteX15" fmla="*/ 3268745 w 4779369"/>
                <a:gd name="connsiteY15" fmla="*/ 3668264 h 4714030"/>
                <a:gd name="connsiteX16" fmla="*/ 3029106 w 4779369"/>
                <a:gd name="connsiteY16" fmla="*/ 3136468 h 4714030"/>
                <a:gd name="connsiteX17" fmla="*/ 3024015 w 4779369"/>
                <a:gd name="connsiteY17" fmla="*/ 3025265 h 4714030"/>
                <a:gd name="connsiteX18" fmla="*/ 2886424 w 4779369"/>
                <a:gd name="connsiteY18" fmla="*/ 2860950 h 4714030"/>
                <a:gd name="connsiteX19" fmla="*/ 2598603 w 4779369"/>
                <a:gd name="connsiteY19" fmla="*/ 2768115 h 4714030"/>
                <a:gd name="connsiteX20" fmla="*/ 2138389 w 4779369"/>
                <a:gd name="connsiteY20" fmla="*/ 3042691 h 4714030"/>
                <a:gd name="connsiteX21" fmla="*/ 2091557 w 4779369"/>
                <a:gd name="connsiteY21" fmla="*/ 3245802 h 4714030"/>
                <a:gd name="connsiteX22" fmla="*/ 2235869 w 4779369"/>
                <a:gd name="connsiteY22" fmla="*/ 3487372 h 4714030"/>
                <a:gd name="connsiteX23" fmla="*/ 2353186 w 4779369"/>
                <a:gd name="connsiteY23" fmla="*/ 3535124 h 4714030"/>
                <a:gd name="connsiteX24" fmla="*/ 2459892 w 4779369"/>
                <a:gd name="connsiteY24" fmla="*/ 3601767 h 4714030"/>
                <a:gd name="connsiteX25" fmla="*/ 2570842 w 4779369"/>
                <a:gd name="connsiteY25" fmla="*/ 4473093 h 4714030"/>
                <a:gd name="connsiteX26" fmla="*/ 1699516 w 4779369"/>
                <a:gd name="connsiteY26" fmla="*/ 4584044 h 4714030"/>
                <a:gd name="connsiteX27" fmla="*/ 1588565 w 4779369"/>
                <a:gd name="connsiteY27" fmla="*/ 3712718 h 4714030"/>
                <a:gd name="connsiteX28" fmla="*/ 1645376 w 4779369"/>
                <a:gd name="connsiteY28" fmla="*/ 3640232 h 4714030"/>
                <a:gd name="connsiteX29" fmla="*/ 1654346 w 4779369"/>
                <a:gd name="connsiteY29" fmla="*/ 3358982 h 4714030"/>
                <a:gd name="connsiteX30" fmla="*/ 1557620 w 4779369"/>
                <a:gd name="connsiteY30" fmla="*/ 3167736 h 4714030"/>
                <a:gd name="connsiteX31" fmla="*/ 1489568 w 4779369"/>
                <a:gd name="connsiteY31" fmla="*/ 3145159 h 4714030"/>
                <a:gd name="connsiteX32" fmla="*/ 610434 w 4779369"/>
                <a:gd name="connsiteY32" fmla="*/ 2818009 h 4714030"/>
                <a:gd name="connsiteX33" fmla="*/ 329331 w 4779369"/>
                <a:gd name="connsiteY33" fmla="*/ 610434 h 4714030"/>
                <a:gd name="connsiteX34" fmla="*/ 2536907 w 4779369"/>
                <a:gd name="connsiteY34" fmla="*/ 329331 h 4714030"/>
                <a:gd name="connsiteX35" fmla="*/ 3068123 w 4779369"/>
                <a:gd name="connsiteY35" fmla="*/ 1080399 h 4714030"/>
                <a:gd name="connsiteX36" fmla="*/ 3127186 w 4779369"/>
                <a:gd name="connsiteY36" fmla="*/ 1193698 h 4714030"/>
                <a:gd name="connsiteX37" fmla="*/ 3336570 w 4779369"/>
                <a:gd name="connsiteY37" fmla="*/ 1239409 h 4714030"/>
                <a:gd name="connsiteX38" fmla="*/ 3545953 w 4779369"/>
                <a:gd name="connsiteY38" fmla="*/ 1193698 h 4714030"/>
                <a:gd name="connsiteX39" fmla="*/ 3667106 w 4779369"/>
                <a:gd name="connsiteY39" fmla="*/ 1060681 h 4714030"/>
                <a:gd name="connsiteX40" fmla="*/ 4538432 w 4779369"/>
                <a:gd name="connsiteY40" fmla="*/ 949730 h 471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779369" h="4714030">
                  <a:moveTo>
                    <a:pt x="4538432" y="949730"/>
                  </a:moveTo>
                  <a:cubicBezTo>
                    <a:pt x="4809681" y="1159702"/>
                    <a:pt x="4859355" y="1549808"/>
                    <a:pt x="4649383" y="1821057"/>
                  </a:cubicBezTo>
                  <a:cubicBezTo>
                    <a:pt x="4439411" y="2092305"/>
                    <a:pt x="4049305" y="2141980"/>
                    <a:pt x="3778057" y="1932008"/>
                  </a:cubicBezTo>
                  <a:cubicBezTo>
                    <a:pt x="3744150" y="1905761"/>
                    <a:pt x="3713707" y="1876700"/>
                    <a:pt x="3686799" y="1845408"/>
                  </a:cubicBezTo>
                  <a:lnTo>
                    <a:pt x="3606598" y="1770199"/>
                  </a:lnTo>
                  <a:cubicBezTo>
                    <a:pt x="3529516" y="1720217"/>
                    <a:pt x="3436594" y="1691032"/>
                    <a:pt x="3336570" y="1691032"/>
                  </a:cubicBezTo>
                  <a:cubicBezTo>
                    <a:pt x="3286557" y="1691032"/>
                    <a:pt x="3238321" y="1698329"/>
                    <a:pt x="3192952" y="1711872"/>
                  </a:cubicBezTo>
                  <a:lnTo>
                    <a:pt x="3126960" y="1827523"/>
                  </a:lnTo>
                  <a:cubicBezTo>
                    <a:pt x="3110678" y="1927706"/>
                    <a:pt x="3084589" y="2026882"/>
                    <a:pt x="3048503" y="2123573"/>
                  </a:cubicBezTo>
                  <a:lnTo>
                    <a:pt x="2997806" y="2275931"/>
                  </a:lnTo>
                  <a:cubicBezTo>
                    <a:pt x="3028163" y="2362638"/>
                    <a:pt x="3083778" y="2442597"/>
                    <a:pt x="3162873" y="2503824"/>
                  </a:cubicBezTo>
                  <a:cubicBezTo>
                    <a:pt x="3222195" y="2549745"/>
                    <a:pt x="3288407" y="2580238"/>
                    <a:pt x="3356427" y="2595846"/>
                  </a:cubicBezTo>
                  <a:lnTo>
                    <a:pt x="3454240" y="2587267"/>
                  </a:lnTo>
                  <a:cubicBezTo>
                    <a:pt x="3643632" y="2524946"/>
                    <a:pt x="3859590" y="2554754"/>
                    <a:pt x="4029121" y="2685987"/>
                  </a:cubicBezTo>
                  <a:cubicBezTo>
                    <a:pt x="4300370" y="2895959"/>
                    <a:pt x="4350044" y="3286065"/>
                    <a:pt x="4140072" y="3557314"/>
                  </a:cubicBezTo>
                  <a:cubicBezTo>
                    <a:pt x="3930100" y="3828562"/>
                    <a:pt x="3539994" y="3878237"/>
                    <a:pt x="3268745" y="3668264"/>
                  </a:cubicBezTo>
                  <a:cubicBezTo>
                    <a:pt x="3099214" y="3537032"/>
                    <a:pt x="3016237" y="3335435"/>
                    <a:pt x="3029106" y="3136468"/>
                  </a:cubicBezTo>
                  <a:lnTo>
                    <a:pt x="3024015" y="3025265"/>
                  </a:lnTo>
                  <a:cubicBezTo>
                    <a:pt x="2991859" y="2963328"/>
                    <a:pt x="2957326" y="2903808"/>
                    <a:pt x="2886424" y="2860950"/>
                  </a:cubicBezTo>
                  <a:cubicBezTo>
                    <a:pt x="2815522" y="2818092"/>
                    <a:pt x="2723276" y="2737825"/>
                    <a:pt x="2598603" y="2768115"/>
                  </a:cubicBezTo>
                  <a:cubicBezTo>
                    <a:pt x="2459863" y="2887416"/>
                    <a:pt x="2303815" y="2979278"/>
                    <a:pt x="2138389" y="3042691"/>
                  </a:cubicBezTo>
                  <a:cubicBezTo>
                    <a:pt x="2028027" y="3139434"/>
                    <a:pt x="2074124" y="3158542"/>
                    <a:pt x="2091557" y="3245802"/>
                  </a:cubicBezTo>
                  <a:cubicBezTo>
                    <a:pt x="2111153" y="3343888"/>
                    <a:pt x="2168165" y="3425277"/>
                    <a:pt x="2235869" y="3487372"/>
                  </a:cubicBezTo>
                  <a:lnTo>
                    <a:pt x="2353186" y="3535124"/>
                  </a:lnTo>
                  <a:cubicBezTo>
                    <a:pt x="2390222" y="3553331"/>
                    <a:pt x="2425986" y="3575521"/>
                    <a:pt x="2459892" y="3601767"/>
                  </a:cubicBezTo>
                  <a:cubicBezTo>
                    <a:pt x="2731140" y="3811739"/>
                    <a:pt x="2780815" y="4201845"/>
                    <a:pt x="2570842" y="4473093"/>
                  </a:cubicBezTo>
                  <a:cubicBezTo>
                    <a:pt x="2360870" y="4744342"/>
                    <a:pt x="1970764" y="4794016"/>
                    <a:pt x="1699516" y="4584044"/>
                  </a:cubicBezTo>
                  <a:cubicBezTo>
                    <a:pt x="1428267" y="4374072"/>
                    <a:pt x="1378593" y="3983966"/>
                    <a:pt x="1588565" y="3712718"/>
                  </a:cubicBezTo>
                  <a:lnTo>
                    <a:pt x="1645376" y="3640232"/>
                  </a:lnTo>
                  <a:cubicBezTo>
                    <a:pt x="1674446" y="3553085"/>
                    <a:pt x="1679412" y="3455814"/>
                    <a:pt x="1654346" y="3358982"/>
                  </a:cubicBezTo>
                  <a:cubicBezTo>
                    <a:pt x="1635545" y="3286357"/>
                    <a:pt x="1601854" y="3221714"/>
                    <a:pt x="1557620" y="3167736"/>
                  </a:cubicBezTo>
                  <a:lnTo>
                    <a:pt x="1489568" y="3145159"/>
                  </a:lnTo>
                  <a:cubicBezTo>
                    <a:pt x="1180724" y="3128904"/>
                    <a:pt x="873514" y="3021658"/>
                    <a:pt x="610434" y="2818009"/>
                  </a:cubicBezTo>
                  <a:cubicBezTo>
                    <a:pt x="-76796" y="2286029"/>
                    <a:pt x="-202649" y="1297663"/>
                    <a:pt x="329331" y="610434"/>
                  </a:cubicBezTo>
                  <a:cubicBezTo>
                    <a:pt x="861312" y="-76796"/>
                    <a:pt x="1849677" y="-202650"/>
                    <a:pt x="2536907" y="329331"/>
                  </a:cubicBezTo>
                  <a:cubicBezTo>
                    <a:pt x="2794618" y="528824"/>
                    <a:pt x="2973385" y="792496"/>
                    <a:pt x="3068123" y="1080399"/>
                  </a:cubicBezTo>
                  <a:lnTo>
                    <a:pt x="3127186" y="1193698"/>
                  </a:lnTo>
                  <a:cubicBezTo>
                    <a:pt x="3190528" y="1222992"/>
                    <a:pt x="3261551" y="1239409"/>
                    <a:pt x="3336570" y="1239409"/>
                  </a:cubicBezTo>
                  <a:cubicBezTo>
                    <a:pt x="3411588" y="1239409"/>
                    <a:pt x="3482611" y="1222992"/>
                    <a:pt x="3545953" y="1193698"/>
                  </a:cubicBezTo>
                  <a:lnTo>
                    <a:pt x="3667106" y="1060681"/>
                  </a:lnTo>
                  <a:cubicBezTo>
                    <a:pt x="3877078" y="789432"/>
                    <a:pt x="4267184" y="739758"/>
                    <a:pt x="4538432" y="949730"/>
                  </a:cubicBezTo>
                  <a:close/>
                </a:path>
              </a:pathLst>
            </a:custGeom>
            <a:solidFill>
              <a:srgbClr val="F3F3F3"/>
            </a:solidFill>
            <a:ln w="22225" cap="flat" cmpd="sng" algn="ctr">
              <a:gradFill>
                <a:gsLst>
                  <a:gs pos="0">
                    <a:sysClr val="window" lastClr="FFFFFF">
                      <a:lumMod val="85000"/>
                    </a:sysClr>
                  </a:gs>
                  <a:gs pos="100000">
                    <a:sysClr val="window" lastClr="FFFFFF"/>
                  </a:gs>
                </a:gsLst>
                <a:lin ang="10800000" scaled="0"/>
              </a:gradFill>
              <a:prstDash val="solid"/>
              <a:miter lim="800000"/>
            </a:ln>
            <a:effectLst>
              <a:innerShdw blurRad="76200" dist="38100" dir="2700000">
                <a:prstClr val="black">
                  <a:alpha val="37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9" name="组合 8"/>
          <p:cNvGrpSpPr/>
          <p:nvPr/>
        </p:nvGrpSpPr>
        <p:grpSpPr>
          <a:xfrm flipH="1">
            <a:off x="3876957" y="1846909"/>
            <a:ext cx="869211" cy="869211"/>
            <a:chOff x="4116949" y="1605269"/>
            <a:chExt cx="965576" cy="965576"/>
          </a:xfrm>
        </p:grpSpPr>
        <p:sp>
          <p:nvSpPr>
            <p:cNvPr id="10" name="椭圆 9"/>
            <p:cNvSpPr/>
            <p:nvPr/>
          </p:nvSpPr>
          <p:spPr>
            <a:xfrm>
              <a:off x="4116949" y="1605269"/>
              <a:ext cx="965576" cy="965576"/>
            </a:xfrm>
            <a:prstGeom prst="ellipse">
              <a:avLst/>
            </a:prstGeom>
            <a:gradFill>
              <a:gsLst>
                <a:gs pos="100000">
                  <a:srgbClr val="138A40"/>
                </a:gs>
                <a:gs pos="0">
                  <a:srgbClr val="138A40">
                    <a:lumMod val="75000"/>
                  </a:srgbClr>
                </a:gs>
              </a:gsLst>
              <a:lin ang="5400000" scaled="1"/>
            </a:gradFill>
            <a:ln w="28575" cap="flat">
              <a:gradFill>
                <a:gsLst>
                  <a:gs pos="0">
                    <a:srgbClr val="138A40"/>
                  </a:gs>
                  <a:gs pos="100000">
                    <a:srgbClr val="138A40">
                      <a:lumMod val="75000"/>
                    </a:srgbClr>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Light"/>
              </a:endParaRPr>
            </a:p>
          </p:txBody>
        </p:sp>
        <p:sp>
          <p:nvSpPr>
            <p:cNvPr id="11" name="KSO_Shape"/>
            <p:cNvSpPr/>
            <p:nvPr/>
          </p:nvSpPr>
          <p:spPr bwMode="auto">
            <a:xfrm>
              <a:off x="4365794" y="1854116"/>
              <a:ext cx="467886" cy="467882"/>
            </a:xfrm>
            <a:custGeom>
              <a:avLst/>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ysClr val="window" lastClr="FFFFFF"/>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nvGrpSpPr>
          <p:cNvPr id="12" name="组合 11"/>
          <p:cNvGrpSpPr/>
          <p:nvPr/>
        </p:nvGrpSpPr>
        <p:grpSpPr>
          <a:xfrm flipH="1">
            <a:off x="3282465" y="3378691"/>
            <a:ext cx="869211" cy="869211"/>
            <a:chOff x="4777349" y="3344972"/>
            <a:chExt cx="965576" cy="965576"/>
          </a:xfrm>
        </p:grpSpPr>
        <p:sp>
          <p:nvSpPr>
            <p:cNvPr id="13" name="椭圆 12"/>
            <p:cNvSpPr/>
            <p:nvPr/>
          </p:nvSpPr>
          <p:spPr>
            <a:xfrm>
              <a:off x="4777349" y="3344972"/>
              <a:ext cx="965576" cy="965576"/>
            </a:xfrm>
            <a:prstGeom prst="ellipse">
              <a:avLst/>
            </a:prstGeom>
            <a:gradFill>
              <a:gsLst>
                <a:gs pos="100000">
                  <a:srgbClr val="138A40"/>
                </a:gs>
                <a:gs pos="0">
                  <a:srgbClr val="138A40">
                    <a:lumMod val="75000"/>
                  </a:srgbClr>
                </a:gs>
              </a:gsLst>
              <a:lin ang="5400000" scaled="1"/>
            </a:gradFill>
            <a:ln w="28575" cap="flat">
              <a:gradFill>
                <a:gsLst>
                  <a:gs pos="0">
                    <a:srgbClr val="138A40"/>
                  </a:gs>
                  <a:gs pos="100000">
                    <a:srgbClr val="138A40">
                      <a:lumMod val="75000"/>
                    </a:srgbClr>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Light"/>
              </a:endParaRPr>
            </a:p>
          </p:txBody>
        </p:sp>
        <p:sp>
          <p:nvSpPr>
            <p:cNvPr id="14" name="KSO_Shape"/>
            <p:cNvSpPr/>
            <p:nvPr/>
          </p:nvSpPr>
          <p:spPr bwMode="auto">
            <a:xfrm>
              <a:off x="4974429" y="3534853"/>
              <a:ext cx="546016" cy="509614"/>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7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70"/>
                  </a:lnTo>
                  <a:lnTo>
                    <a:pt x="2029121" y="722688"/>
                  </a:lnTo>
                  <a:lnTo>
                    <a:pt x="2026891" y="724900"/>
                  </a:lnTo>
                  <a:lnTo>
                    <a:pt x="2024344" y="727112"/>
                  </a:lnTo>
                  <a:lnTo>
                    <a:pt x="2021796" y="729009"/>
                  </a:lnTo>
                  <a:lnTo>
                    <a:pt x="2018930" y="730905"/>
                  </a:lnTo>
                  <a:lnTo>
                    <a:pt x="2017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7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7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7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itchFamily="34" charset="0"/>
                <a:ea typeface="宋体" pitchFamily="2" charset="-122"/>
                <a:cs typeface="+mn-cs"/>
              </a:endParaRPr>
            </a:p>
          </p:txBody>
        </p:sp>
      </p:grpSp>
      <p:grpSp>
        <p:nvGrpSpPr>
          <p:cNvPr id="15" name="组合 14"/>
          <p:cNvGrpSpPr/>
          <p:nvPr/>
        </p:nvGrpSpPr>
        <p:grpSpPr>
          <a:xfrm flipH="1">
            <a:off x="3894106" y="4884750"/>
            <a:ext cx="869211" cy="869211"/>
            <a:chOff x="4097899" y="4979900"/>
            <a:chExt cx="965576" cy="965576"/>
          </a:xfrm>
        </p:grpSpPr>
        <p:sp>
          <p:nvSpPr>
            <p:cNvPr id="16" name="椭圆 15"/>
            <p:cNvSpPr/>
            <p:nvPr/>
          </p:nvSpPr>
          <p:spPr>
            <a:xfrm>
              <a:off x="4097899" y="4979900"/>
              <a:ext cx="965576" cy="965576"/>
            </a:xfrm>
            <a:prstGeom prst="ellipse">
              <a:avLst/>
            </a:prstGeom>
            <a:gradFill>
              <a:gsLst>
                <a:gs pos="100000">
                  <a:srgbClr val="138A40"/>
                </a:gs>
                <a:gs pos="0">
                  <a:srgbClr val="138A40">
                    <a:lumMod val="75000"/>
                  </a:srgbClr>
                </a:gs>
              </a:gsLst>
              <a:lin ang="5400000" scaled="1"/>
            </a:gradFill>
            <a:ln w="28575" cap="flat">
              <a:gradFill>
                <a:gsLst>
                  <a:gs pos="0">
                    <a:srgbClr val="138A40"/>
                  </a:gs>
                  <a:gs pos="100000">
                    <a:srgbClr val="138A40">
                      <a:lumMod val="75000"/>
                    </a:srgbClr>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Light"/>
              </a:endParaRPr>
            </a:p>
          </p:txBody>
        </p:sp>
        <p:sp>
          <p:nvSpPr>
            <p:cNvPr id="17" name="KSO_Shape"/>
            <p:cNvSpPr/>
            <p:nvPr/>
          </p:nvSpPr>
          <p:spPr bwMode="auto">
            <a:xfrm>
              <a:off x="4349773" y="5169775"/>
              <a:ext cx="461828" cy="585826"/>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7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7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7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7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7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7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7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7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7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7"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ea"/>
                <a:ea typeface="微软雅黑 Light"/>
                <a:cs typeface="+mn-cs"/>
              </a:endParaRPr>
            </a:p>
          </p:txBody>
        </p:sp>
      </p:grpSp>
      <p:grpSp>
        <p:nvGrpSpPr>
          <p:cNvPr id="18" name="组合 17"/>
          <p:cNvGrpSpPr/>
          <p:nvPr/>
        </p:nvGrpSpPr>
        <p:grpSpPr>
          <a:xfrm>
            <a:off x="7445832" y="1846909"/>
            <a:ext cx="869211" cy="869211"/>
            <a:chOff x="4116949" y="1605269"/>
            <a:chExt cx="965576" cy="965576"/>
          </a:xfrm>
        </p:grpSpPr>
        <p:sp>
          <p:nvSpPr>
            <p:cNvPr id="19" name="椭圆 18"/>
            <p:cNvSpPr/>
            <p:nvPr/>
          </p:nvSpPr>
          <p:spPr>
            <a:xfrm>
              <a:off x="4116949" y="1605269"/>
              <a:ext cx="965576" cy="965576"/>
            </a:xfrm>
            <a:prstGeom prst="ellipse">
              <a:avLst/>
            </a:prstGeom>
            <a:gradFill>
              <a:gsLst>
                <a:gs pos="100000">
                  <a:srgbClr val="138A40"/>
                </a:gs>
                <a:gs pos="0">
                  <a:srgbClr val="138A40">
                    <a:lumMod val="75000"/>
                  </a:srgbClr>
                </a:gs>
              </a:gsLst>
              <a:lin ang="5400000" scaled="1"/>
            </a:gradFill>
            <a:ln w="28575" cap="flat">
              <a:gradFill>
                <a:gsLst>
                  <a:gs pos="0">
                    <a:srgbClr val="138A40"/>
                  </a:gs>
                  <a:gs pos="100000">
                    <a:srgbClr val="138A40">
                      <a:lumMod val="75000"/>
                    </a:srgbClr>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Light"/>
              </a:endParaRPr>
            </a:p>
          </p:txBody>
        </p:sp>
        <p:sp>
          <p:nvSpPr>
            <p:cNvPr id="20" name="KSO_Shape"/>
            <p:cNvSpPr/>
            <p:nvPr/>
          </p:nvSpPr>
          <p:spPr bwMode="auto">
            <a:xfrm>
              <a:off x="4365794" y="1854116"/>
              <a:ext cx="467886" cy="467882"/>
            </a:xfrm>
            <a:custGeom>
              <a:avLst/>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ysClr val="window" lastClr="FFFFFF"/>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grpSp>
      <p:grpSp>
        <p:nvGrpSpPr>
          <p:cNvPr id="21" name="组合 20"/>
          <p:cNvGrpSpPr/>
          <p:nvPr/>
        </p:nvGrpSpPr>
        <p:grpSpPr>
          <a:xfrm>
            <a:off x="8040324" y="3378691"/>
            <a:ext cx="869211" cy="869211"/>
            <a:chOff x="4777349" y="3344972"/>
            <a:chExt cx="965576" cy="965576"/>
          </a:xfrm>
        </p:grpSpPr>
        <p:sp>
          <p:nvSpPr>
            <p:cNvPr id="22" name="椭圆 21"/>
            <p:cNvSpPr/>
            <p:nvPr/>
          </p:nvSpPr>
          <p:spPr>
            <a:xfrm>
              <a:off x="4777349" y="3344972"/>
              <a:ext cx="965576" cy="965576"/>
            </a:xfrm>
            <a:prstGeom prst="ellipse">
              <a:avLst/>
            </a:prstGeom>
            <a:gradFill>
              <a:gsLst>
                <a:gs pos="100000">
                  <a:srgbClr val="138A40"/>
                </a:gs>
                <a:gs pos="0">
                  <a:srgbClr val="138A40">
                    <a:lumMod val="75000"/>
                  </a:srgbClr>
                </a:gs>
              </a:gsLst>
              <a:lin ang="5400000" scaled="1"/>
            </a:gradFill>
            <a:ln w="28575" cap="flat">
              <a:gradFill>
                <a:gsLst>
                  <a:gs pos="0">
                    <a:srgbClr val="138A40"/>
                  </a:gs>
                  <a:gs pos="100000">
                    <a:srgbClr val="138A40">
                      <a:lumMod val="75000"/>
                    </a:srgbClr>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Light"/>
              </a:endParaRPr>
            </a:p>
          </p:txBody>
        </p:sp>
        <p:sp>
          <p:nvSpPr>
            <p:cNvPr id="23" name="KSO_Shape"/>
            <p:cNvSpPr/>
            <p:nvPr/>
          </p:nvSpPr>
          <p:spPr bwMode="auto">
            <a:xfrm>
              <a:off x="4974427" y="3534853"/>
              <a:ext cx="546015" cy="509614"/>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7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70"/>
                  </a:lnTo>
                  <a:lnTo>
                    <a:pt x="2029121" y="722688"/>
                  </a:lnTo>
                  <a:lnTo>
                    <a:pt x="2026891" y="724900"/>
                  </a:lnTo>
                  <a:lnTo>
                    <a:pt x="2024344" y="727112"/>
                  </a:lnTo>
                  <a:lnTo>
                    <a:pt x="2021796" y="729009"/>
                  </a:lnTo>
                  <a:lnTo>
                    <a:pt x="2018930" y="730905"/>
                  </a:lnTo>
                  <a:lnTo>
                    <a:pt x="2017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7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7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7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itchFamily="34" charset="0"/>
                <a:ea typeface="宋体" pitchFamily="2" charset="-122"/>
                <a:cs typeface="+mn-cs"/>
              </a:endParaRPr>
            </a:p>
          </p:txBody>
        </p:sp>
      </p:grpSp>
      <p:grpSp>
        <p:nvGrpSpPr>
          <p:cNvPr id="24" name="组合 23"/>
          <p:cNvGrpSpPr/>
          <p:nvPr/>
        </p:nvGrpSpPr>
        <p:grpSpPr>
          <a:xfrm>
            <a:off x="7428683" y="4884750"/>
            <a:ext cx="869211" cy="869211"/>
            <a:chOff x="4097899" y="4979900"/>
            <a:chExt cx="965576" cy="965576"/>
          </a:xfrm>
        </p:grpSpPr>
        <p:sp>
          <p:nvSpPr>
            <p:cNvPr id="25" name="椭圆 24"/>
            <p:cNvSpPr/>
            <p:nvPr/>
          </p:nvSpPr>
          <p:spPr>
            <a:xfrm>
              <a:off x="4097899" y="4979900"/>
              <a:ext cx="965576" cy="965576"/>
            </a:xfrm>
            <a:prstGeom prst="ellipse">
              <a:avLst/>
            </a:prstGeom>
            <a:gradFill>
              <a:gsLst>
                <a:gs pos="100000">
                  <a:srgbClr val="138A40"/>
                </a:gs>
                <a:gs pos="0">
                  <a:srgbClr val="138A40">
                    <a:lumMod val="75000"/>
                  </a:srgbClr>
                </a:gs>
              </a:gsLst>
              <a:lin ang="5400000" scaled="1"/>
            </a:gradFill>
            <a:ln w="28575" cap="flat">
              <a:gradFill>
                <a:gsLst>
                  <a:gs pos="0">
                    <a:srgbClr val="138A40"/>
                  </a:gs>
                  <a:gs pos="100000">
                    <a:srgbClr val="138A40">
                      <a:lumMod val="75000"/>
                    </a:srgbClr>
                  </a:gs>
                </a:gsLst>
                <a:lin ang="5400000" scaled="1"/>
              </a:gradFill>
              <a:prstDash val="solid"/>
              <a:miter lim="800000"/>
              <a:headEnd/>
              <a:tailEnd/>
            </a:ln>
            <a:effectLst>
              <a:outerShdw blurRad="228600" dist="228600" dir="5400000" algn="t" rotWithShape="0">
                <a:sysClr val="windowText" lastClr="000000">
                  <a:lumMod val="85000"/>
                  <a:lumOff val="15000"/>
                  <a:alpha val="28000"/>
                </a:sys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微软雅黑 Light"/>
              </a:endParaRPr>
            </a:p>
          </p:txBody>
        </p:sp>
        <p:sp>
          <p:nvSpPr>
            <p:cNvPr id="26" name="KSO_Shape"/>
            <p:cNvSpPr/>
            <p:nvPr/>
          </p:nvSpPr>
          <p:spPr bwMode="auto">
            <a:xfrm>
              <a:off x="4349773" y="5169775"/>
              <a:ext cx="461828" cy="585826"/>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7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7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7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7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7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7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7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7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7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7"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n-ea"/>
                <a:ea typeface="微软雅黑 Light"/>
                <a:cs typeface="+mn-cs"/>
              </a:endParaRPr>
            </a:p>
          </p:txBody>
        </p:sp>
      </p:grpSp>
      <p:grpSp>
        <p:nvGrpSpPr>
          <p:cNvPr id="27" name="组合 26"/>
          <p:cNvGrpSpPr/>
          <p:nvPr/>
        </p:nvGrpSpPr>
        <p:grpSpPr>
          <a:xfrm>
            <a:off x="4879149" y="2559721"/>
            <a:ext cx="2485885" cy="2485885"/>
            <a:chOff x="4879149" y="2176945"/>
            <a:chExt cx="2485885" cy="2485885"/>
          </a:xfrm>
        </p:grpSpPr>
        <p:sp>
          <p:nvSpPr>
            <p:cNvPr id="28" name="椭圆 27"/>
            <p:cNvSpPr/>
            <p:nvPr/>
          </p:nvSpPr>
          <p:spPr>
            <a:xfrm>
              <a:off x="4879149" y="2176945"/>
              <a:ext cx="2485885" cy="2485885"/>
            </a:xfrm>
            <a:prstGeom prst="ellipse">
              <a:avLst/>
            </a:prstGeom>
            <a:gradFill flip="none" rotWithShape="1">
              <a:gsLst>
                <a:gs pos="100000">
                  <a:srgbClr val="FFFFFF"/>
                </a:gs>
                <a:gs pos="0">
                  <a:srgbClr val="B8BBBC"/>
                </a:gs>
              </a:gsLst>
              <a:lin ang="5400000" scaled="1"/>
              <a:tileRect/>
            </a:gradFill>
            <a:ln w="44450" cap="flat" cmpd="sng" algn="ctr">
              <a:gradFill>
                <a:gsLst>
                  <a:gs pos="0">
                    <a:sysClr val="window" lastClr="FFFFFF"/>
                  </a:gs>
                  <a:gs pos="100000">
                    <a:sysClr val="window" lastClr="FFFFFF">
                      <a:lumMod val="75000"/>
                    </a:sysClr>
                  </a:gs>
                </a:gsLst>
                <a:lin ang="5400000" scaled="1"/>
              </a:gradFill>
              <a:prstDash val="solid"/>
              <a:miter lim="800000"/>
            </a:ln>
            <a:effectLst>
              <a:outerShdw blurRad="152400" dist="38100" dir="2700000" algn="tl" rotWithShape="0">
                <a:prstClr val="black">
                  <a:alpha val="28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Light"/>
                <a:cs typeface="+mn-cs"/>
              </a:endParaRPr>
            </a:p>
          </p:txBody>
        </p:sp>
        <p:sp>
          <p:nvSpPr>
            <p:cNvPr id="29" name="椭圆 28"/>
            <p:cNvSpPr/>
            <p:nvPr/>
          </p:nvSpPr>
          <p:spPr>
            <a:xfrm>
              <a:off x="5045936" y="2324993"/>
              <a:ext cx="2176981" cy="2176981"/>
            </a:xfrm>
            <a:prstGeom prst="ellipse">
              <a:avLst/>
            </a:prstGeom>
            <a:blipFill>
              <a:blip r:embed="rId2"/>
              <a:stretch>
                <a:fillRect/>
              </a:stretch>
            </a:blip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Light"/>
                <a:cs typeface="+mn-cs"/>
              </a:endParaRPr>
            </a:p>
          </p:txBody>
        </p:sp>
      </p:grpSp>
      <p:sp>
        <p:nvSpPr>
          <p:cNvPr id="30" name="Rectangle 164"/>
          <p:cNvSpPr/>
          <p:nvPr/>
        </p:nvSpPr>
        <p:spPr>
          <a:xfrm>
            <a:off x="8542542" y="1530106"/>
            <a:ext cx="2668337" cy="943528"/>
          </a:xfrm>
          <a:prstGeom prst="rect">
            <a:avLst/>
          </a:prstGeom>
        </p:spPr>
        <p:txBody>
          <a:bodyPr wrap="square">
            <a:spAutoFit/>
          </a:bodyPr>
          <a:lstStyle/>
          <a:p>
            <a:pPr>
              <a:lnSpc>
                <a:spcPct val="150000"/>
              </a:lnSpc>
            </a:pPr>
            <a:r>
              <a:rPr lang="zh-CN" altLang="en-US" sz="2000" b="1" dirty="0">
                <a:solidFill>
                  <a:srgbClr val="002060"/>
                </a:solidFill>
                <a:latin typeface="微软雅黑 Light" panose="020B0502040204020203" pitchFamily="34" charset="-122"/>
                <a:ea typeface="微软雅黑 Light" panose="020B0502040204020203" pitchFamily="34" charset="-122"/>
              </a:rPr>
              <a:t>系统设计学校信息化整体解决方案</a:t>
            </a:r>
          </a:p>
        </p:txBody>
      </p:sp>
      <p:sp>
        <p:nvSpPr>
          <p:cNvPr id="31" name="Rectangle 164"/>
          <p:cNvSpPr/>
          <p:nvPr/>
        </p:nvSpPr>
        <p:spPr>
          <a:xfrm>
            <a:off x="8369916" y="4547032"/>
            <a:ext cx="3279978" cy="1405193"/>
          </a:xfrm>
          <a:prstGeom prst="rect">
            <a:avLst/>
          </a:prstGeom>
        </p:spPr>
        <p:txBody>
          <a:bodyPr wrap="square">
            <a:spAutoFit/>
          </a:bodyPr>
          <a:lstStyle/>
          <a:p>
            <a:pPr>
              <a:lnSpc>
                <a:spcPct val="150000"/>
              </a:lnSpc>
            </a:pPr>
            <a:r>
              <a:rPr lang="zh-CN" altLang="en-US" sz="2000" b="1" dirty="0">
                <a:solidFill>
                  <a:srgbClr val="002060"/>
                </a:solidFill>
                <a:latin typeface="微软雅黑 Light" panose="020B0502040204020203" pitchFamily="34" charset="-122"/>
                <a:ea typeface="微软雅黑 Light" panose="020B0502040204020203" pitchFamily="34" charset="-122"/>
              </a:rPr>
              <a:t>推动信息和智能技术深度融入管理全过程，提高决策和管理的精准化科学化水平</a:t>
            </a:r>
          </a:p>
        </p:txBody>
      </p:sp>
      <p:sp>
        <p:nvSpPr>
          <p:cNvPr id="32" name="Rectangle 164"/>
          <p:cNvSpPr/>
          <p:nvPr/>
        </p:nvSpPr>
        <p:spPr>
          <a:xfrm>
            <a:off x="1448961" y="1519845"/>
            <a:ext cx="2037556" cy="943528"/>
          </a:xfrm>
          <a:prstGeom prst="rect">
            <a:avLst/>
          </a:prstGeom>
        </p:spPr>
        <p:txBody>
          <a:bodyPr wrap="square">
            <a:spAutoFit/>
          </a:bodyPr>
          <a:lstStyle/>
          <a:p>
            <a:pPr>
              <a:lnSpc>
                <a:spcPct val="150000"/>
              </a:lnSpc>
            </a:pPr>
            <a:r>
              <a:rPr lang="zh-CN" altLang="en-US" sz="2000" b="1" dirty="0">
                <a:solidFill>
                  <a:srgbClr val="002060"/>
                </a:solidFill>
                <a:latin typeface="+mn-ea"/>
                <a:ea typeface="微软雅黑 Light"/>
                <a:sym typeface="Gill Sans" charset="0"/>
              </a:rPr>
              <a:t>落实</a:t>
            </a:r>
            <a:r>
              <a:rPr lang="en-US" altLang="zh-CN" sz="2000" b="1" dirty="0">
                <a:solidFill>
                  <a:srgbClr val="002060"/>
                </a:solidFill>
                <a:latin typeface="+mn-ea"/>
                <a:ea typeface="微软雅黑 Light"/>
                <a:sym typeface="Gill Sans" charset="0"/>
              </a:rPr>
              <a:t>《</a:t>
            </a:r>
            <a:r>
              <a:rPr lang="zh-CN" altLang="en-US" sz="2000" b="1" dirty="0">
                <a:solidFill>
                  <a:srgbClr val="002060"/>
                </a:solidFill>
                <a:latin typeface="+mn-ea"/>
                <a:ea typeface="微软雅黑 Light"/>
                <a:sym typeface="Gill Sans" charset="0"/>
              </a:rPr>
              <a:t>职业院校数字校园规范</a:t>
            </a:r>
            <a:r>
              <a:rPr lang="en-US" altLang="zh-CN" sz="2000" b="1" dirty="0">
                <a:solidFill>
                  <a:srgbClr val="002060"/>
                </a:solidFill>
                <a:latin typeface="+mn-ea"/>
                <a:ea typeface="微软雅黑 Light"/>
                <a:sym typeface="Gill Sans" charset="0"/>
              </a:rPr>
              <a:t>》</a:t>
            </a:r>
          </a:p>
        </p:txBody>
      </p:sp>
      <p:sp>
        <p:nvSpPr>
          <p:cNvPr id="33" name="Rectangle 164"/>
          <p:cNvSpPr/>
          <p:nvPr/>
        </p:nvSpPr>
        <p:spPr>
          <a:xfrm>
            <a:off x="945876" y="4745206"/>
            <a:ext cx="2759354" cy="1405193"/>
          </a:xfrm>
          <a:prstGeom prst="rect">
            <a:avLst/>
          </a:prstGeom>
        </p:spPr>
        <p:txBody>
          <a:bodyPr wrap="square">
            <a:spAutoFit/>
          </a:bodyPr>
          <a:lstStyle/>
          <a:p>
            <a:pPr>
              <a:lnSpc>
                <a:spcPct val="150000"/>
              </a:lnSpc>
            </a:pPr>
            <a:r>
              <a:rPr lang="zh-CN" altLang="en-US" sz="2000" b="1" dirty="0">
                <a:solidFill>
                  <a:srgbClr val="002060"/>
                </a:solidFill>
                <a:latin typeface="微软雅黑 Light" panose="020B0502040204020203" pitchFamily="34" charset="-122"/>
                <a:ea typeface="微软雅黑 Light" panose="020B0502040204020203" pitchFamily="34" charset="-122"/>
              </a:rPr>
              <a:t>落实网络安全责任制，增强网络与信息安全管控能力</a:t>
            </a:r>
          </a:p>
        </p:txBody>
      </p:sp>
      <p:sp>
        <p:nvSpPr>
          <p:cNvPr id="34" name="Rectangle 164"/>
          <p:cNvSpPr/>
          <p:nvPr/>
        </p:nvSpPr>
        <p:spPr>
          <a:xfrm>
            <a:off x="8981557" y="3057595"/>
            <a:ext cx="2668337" cy="1405193"/>
          </a:xfrm>
          <a:prstGeom prst="rect">
            <a:avLst/>
          </a:prstGeom>
        </p:spPr>
        <p:txBody>
          <a:bodyPr wrap="square">
            <a:spAutoFit/>
          </a:bodyPr>
          <a:lstStyle/>
          <a:p>
            <a:pPr>
              <a:lnSpc>
                <a:spcPct val="150000"/>
              </a:lnSpc>
            </a:pPr>
            <a:r>
              <a:rPr lang="zh-CN" altLang="en-US" sz="2000" b="1" dirty="0">
                <a:solidFill>
                  <a:srgbClr val="002060"/>
                </a:solidFill>
                <a:latin typeface="微软雅黑 Light" panose="020B0502040204020203" pitchFamily="34" charset="-122"/>
                <a:ea typeface="微软雅黑 Light" panose="020B0502040204020203" pitchFamily="34" charset="-122"/>
              </a:rPr>
              <a:t>推动信息技术与教育教学深度融合，提高教学创新水平</a:t>
            </a:r>
          </a:p>
        </p:txBody>
      </p:sp>
      <p:sp>
        <p:nvSpPr>
          <p:cNvPr id="35" name="Rectangle 164"/>
          <p:cNvSpPr/>
          <p:nvPr/>
        </p:nvSpPr>
        <p:spPr>
          <a:xfrm>
            <a:off x="1100576" y="3207636"/>
            <a:ext cx="2025595" cy="943528"/>
          </a:xfrm>
          <a:prstGeom prst="rect">
            <a:avLst/>
          </a:prstGeom>
        </p:spPr>
        <p:txBody>
          <a:bodyPr wrap="square">
            <a:spAutoFit/>
          </a:bodyPr>
          <a:lstStyle/>
          <a:p>
            <a:pPr>
              <a:lnSpc>
                <a:spcPct val="150000"/>
              </a:lnSpc>
            </a:pPr>
            <a:r>
              <a:rPr lang="zh-CN" altLang="en-US" sz="2000" b="1" dirty="0">
                <a:solidFill>
                  <a:srgbClr val="002060"/>
                </a:solidFill>
                <a:latin typeface="微软雅黑 Light" panose="020B0502040204020203" pitchFamily="34" charset="-122"/>
                <a:ea typeface="微软雅黑 Light" panose="020B0502040204020203" pitchFamily="34" charset="-122"/>
              </a:rPr>
              <a:t>争创职业教育信息化标杆学校</a:t>
            </a:r>
          </a:p>
        </p:txBody>
      </p:sp>
      <p:grpSp>
        <p:nvGrpSpPr>
          <p:cNvPr id="36" name="组合 35"/>
          <p:cNvGrpSpPr/>
          <p:nvPr/>
        </p:nvGrpSpPr>
        <p:grpSpPr>
          <a:xfrm>
            <a:off x="124189" y="-71295"/>
            <a:ext cx="666441" cy="831430"/>
            <a:chOff x="637378" y="-71295"/>
            <a:chExt cx="666441" cy="831430"/>
          </a:xfrm>
        </p:grpSpPr>
        <p:grpSp>
          <p:nvGrpSpPr>
            <p:cNvPr id="37" name="组合 36"/>
            <p:cNvGrpSpPr/>
            <p:nvPr/>
          </p:nvGrpSpPr>
          <p:grpSpPr>
            <a:xfrm>
              <a:off x="637378" y="0"/>
              <a:ext cx="666441" cy="760135"/>
              <a:chOff x="1490040" y="1878330"/>
              <a:chExt cx="644241" cy="734816"/>
            </a:xfrm>
            <a:solidFill>
              <a:schemeClr val="bg1"/>
            </a:solidFill>
          </p:grpSpPr>
          <p:sp>
            <p:nvSpPr>
              <p:cNvPr id="39"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0"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1"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2"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43"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4"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5"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46"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7"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8"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49"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0"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1"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2"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3"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4"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5"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6"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7"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8"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9"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38" name="文本框 37"/>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2254764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2" presetClass="entr" presetSubtype="2" decel="10000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1+#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3000"/>
                            </p:stCondLst>
                            <p:childTnLst>
                              <p:par>
                                <p:cTn id="32" presetID="2" presetClass="entr" presetSubtype="2" decel="100000"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1+#ppt_w/2"/>
                                          </p:val>
                                        </p:tav>
                                        <p:tav tm="100000">
                                          <p:val>
                                            <p:strVal val="#ppt_x"/>
                                          </p:val>
                                        </p:tav>
                                      </p:tavLst>
                                    </p:anim>
                                    <p:anim calcmode="lin" valueType="num">
                                      <p:cBhvr additive="base">
                                        <p:cTn id="35" dur="500" fill="hold"/>
                                        <p:tgtEl>
                                          <p:spTgt spid="31"/>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000"/>
                            </p:stCondLst>
                            <p:childTnLst>
                              <p:par>
                                <p:cTn id="41" presetID="2" presetClass="entr" presetSubtype="8" decel="100000"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0-#ppt_w/2"/>
                                          </p:val>
                                        </p:tav>
                                        <p:tav tm="100000">
                                          <p:val>
                                            <p:strVal val="#ppt_x"/>
                                          </p:val>
                                        </p:tav>
                                      </p:tavLst>
                                    </p:anim>
                                    <p:anim calcmode="lin" valueType="num">
                                      <p:cBhvr additive="base">
                                        <p:cTn id="44" dur="500" fill="hold"/>
                                        <p:tgtEl>
                                          <p:spTgt spid="33"/>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par>
                          <p:cTn id="53" fill="hold">
                            <p:stCondLst>
                              <p:cond delay="5500"/>
                            </p:stCondLst>
                            <p:childTnLst>
                              <p:par>
                                <p:cTn id="54" presetID="2" presetClass="entr" presetSubtype="8" decel="100000"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0-#ppt_w/2"/>
                                          </p:val>
                                        </p:tav>
                                        <p:tav tm="100000">
                                          <p:val>
                                            <p:strVal val="#ppt_x"/>
                                          </p:val>
                                        </p:tav>
                                      </p:tavLst>
                                    </p:anim>
                                    <p:anim calcmode="lin" valueType="num">
                                      <p:cBhvr additive="base">
                                        <p:cTn id="57" dur="500" fill="hold"/>
                                        <p:tgtEl>
                                          <p:spTgt spid="32"/>
                                        </p:tgtEl>
                                        <p:attrNameLst>
                                          <p:attrName>ppt_y</p:attrName>
                                        </p:attrNameLst>
                                      </p:cBhvr>
                                      <p:tavLst>
                                        <p:tav tm="0">
                                          <p:val>
                                            <p:strVal val="#ppt_y"/>
                                          </p:val>
                                        </p:tav>
                                        <p:tav tm="100000">
                                          <p:val>
                                            <p:strVal val="#ppt_y"/>
                                          </p:val>
                                        </p:tav>
                                      </p:tavLst>
                                    </p:anim>
                                  </p:childTnLst>
                                </p:cTn>
                              </p:par>
                            </p:childTnLst>
                          </p:cTn>
                        </p:par>
                        <p:par>
                          <p:cTn id="58" fill="hold">
                            <p:stCondLst>
                              <p:cond delay="6000"/>
                            </p:stCondLst>
                            <p:childTnLst>
                              <p:par>
                                <p:cTn id="59" presetID="2" presetClass="entr" presetSubtype="2" decel="100000"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1+#ppt_w/2"/>
                                          </p:val>
                                        </p:tav>
                                        <p:tav tm="100000">
                                          <p:val>
                                            <p:strVal val="#ppt_x"/>
                                          </p:val>
                                        </p:tav>
                                      </p:tavLst>
                                    </p:anim>
                                    <p:anim calcmode="lin" valueType="num">
                                      <p:cBhvr additive="base">
                                        <p:cTn id="62" dur="500" fill="hold"/>
                                        <p:tgtEl>
                                          <p:spTgt spid="34"/>
                                        </p:tgtEl>
                                        <p:attrNameLst>
                                          <p:attrName>ppt_y</p:attrName>
                                        </p:attrNameLst>
                                      </p:cBhvr>
                                      <p:tavLst>
                                        <p:tav tm="0">
                                          <p:val>
                                            <p:strVal val="#ppt_y"/>
                                          </p:val>
                                        </p:tav>
                                        <p:tav tm="100000">
                                          <p:val>
                                            <p:strVal val="#ppt_y"/>
                                          </p:val>
                                        </p:tav>
                                      </p:tavLst>
                                    </p:anim>
                                  </p:childTnLst>
                                </p:cTn>
                              </p:par>
                            </p:childTnLst>
                          </p:cTn>
                        </p:par>
                        <p:par>
                          <p:cTn id="63" fill="hold">
                            <p:stCondLst>
                              <p:cond delay="6500"/>
                            </p:stCondLst>
                            <p:childTnLst>
                              <p:par>
                                <p:cTn id="64" presetID="2" presetClass="entr" presetSubtype="8" decel="10000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 calcmode="lin" valueType="num">
                                      <p:cBhvr additive="base">
                                        <p:cTn id="66" dur="500" fill="hold"/>
                                        <p:tgtEl>
                                          <p:spTgt spid="35"/>
                                        </p:tgtEl>
                                        <p:attrNameLst>
                                          <p:attrName>ppt_x</p:attrName>
                                        </p:attrNameLst>
                                      </p:cBhvr>
                                      <p:tavLst>
                                        <p:tav tm="0">
                                          <p:val>
                                            <p:strVal val="0-#ppt_w/2"/>
                                          </p:val>
                                        </p:tav>
                                        <p:tav tm="100000">
                                          <p:val>
                                            <p:strVal val="#ppt_x"/>
                                          </p:val>
                                        </p:tav>
                                      </p:tavLst>
                                    </p:anim>
                                    <p:anim calcmode="lin" valueType="num">
                                      <p:cBhvr additive="base">
                                        <p:cTn id="67"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903B4B1D-6E6A-4F1C-AC36-D2B9D53B1A20}"/>
              </a:ext>
            </a:extLst>
          </p:cNvPr>
          <p:cNvSpPr/>
          <p:nvPr/>
        </p:nvSpPr>
        <p:spPr>
          <a:xfrm>
            <a:off x="1552443" y="763031"/>
            <a:ext cx="9167446" cy="540341"/>
          </a:xfrm>
          <a:prstGeom prst="rect">
            <a:avLst/>
          </a:prstGeom>
        </p:spPr>
        <p:txBody>
          <a:bodyPr wrap="square">
            <a:spAutoFit/>
          </a:bodyPr>
          <a:lstStyle/>
          <a:p>
            <a:pPr algn="ctr">
              <a:lnSpc>
                <a:spcPct val="150000"/>
              </a:lnSpc>
            </a:pPr>
            <a:r>
              <a:rPr lang="zh-CN" altLang="en-US" sz="2200" b="1" dirty="0">
                <a:latin typeface="微软雅黑" panose="020B0503020204020204" pitchFamily="34" charset="-122"/>
                <a:ea typeface="微软雅黑" panose="020B0503020204020204" pitchFamily="34" charset="-122"/>
                <a:cs typeface="Times New Roman" panose="02020603050405020304" pitchFamily="18" charset="0"/>
              </a:rPr>
              <a:t>国际教育有品牌、国际师生有规模、国际交流有影响、国际获奖有名次</a:t>
            </a:r>
          </a:p>
        </p:txBody>
      </p:sp>
      <p:sp>
        <p:nvSpPr>
          <p:cNvPr id="2" name="标题 1">
            <a:extLst>
              <a:ext uri="{FF2B5EF4-FFF2-40B4-BE49-F238E27FC236}">
                <a16:creationId xmlns:a16="http://schemas.microsoft.com/office/drawing/2014/main" xmlns="" id="{FA2E8746-9565-4118-ACD6-6EF35A8F5841}"/>
              </a:ext>
            </a:extLst>
          </p:cNvPr>
          <p:cNvSpPr>
            <a:spLocks noGrp="1"/>
          </p:cNvSpPr>
          <p:nvPr>
            <p:ph type="title" idx="4294967295"/>
          </p:nvPr>
        </p:nvSpPr>
        <p:spPr>
          <a:xfrm>
            <a:off x="1812472" y="40661"/>
            <a:ext cx="8752114" cy="608013"/>
          </a:xfrm>
          <a:prstGeom prst="rect">
            <a:avLst/>
          </a:prstGeom>
        </p:spPr>
        <p:txBody>
          <a:bodyPr/>
          <a:lstStyle/>
          <a:p>
            <a:r>
              <a:rPr lang="zh-CN" altLang="en-US" sz="3000" b="1" dirty="0">
                <a:solidFill>
                  <a:srgbClr val="FF0000"/>
                </a:solidFill>
                <a:cs typeface="Times New Roman" panose="02020603050405020304" pitchFamily="18" charset="0"/>
                <a:sym typeface="+mn-ea"/>
              </a:rPr>
              <a:t> </a:t>
            </a:r>
            <a:r>
              <a:rPr lang="zh-CN" altLang="en-US" sz="3000" b="1" dirty="0">
                <a:solidFill>
                  <a:srgbClr val="FF0000"/>
                </a:solidFill>
                <a:cs typeface="Times New Roman" panose="02020603050405020304" pitchFamily="18" charset="0"/>
              </a:rPr>
              <a:t> </a:t>
            </a:r>
            <a:r>
              <a:rPr lang="zh-CN" altLang="en-US" sz="3000" b="1" dirty="0" smtClean="0">
                <a:solidFill>
                  <a:srgbClr val="FF0000"/>
                </a:solidFill>
                <a:cs typeface="Times New Roman" panose="02020603050405020304" pitchFamily="18" charset="0"/>
                <a:sym typeface="+mn-ea"/>
              </a:rPr>
              <a:t>基本</a:t>
            </a:r>
            <a:r>
              <a:rPr lang="zh-CN" altLang="en-US" sz="3000" b="1" dirty="0">
                <a:solidFill>
                  <a:srgbClr val="FF0000"/>
                </a:solidFill>
                <a:cs typeface="Times New Roman" panose="02020603050405020304" pitchFamily="18" charset="0"/>
                <a:sym typeface="+mn-ea"/>
              </a:rPr>
              <a:t>策略九：</a:t>
            </a:r>
            <a:r>
              <a:rPr lang="zh-CN" altLang="zh-CN" sz="3000" b="1" dirty="0">
                <a:solidFill>
                  <a:srgbClr val="FF0000"/>
                </a:solidFill>
                <a:cs typeface="Times New Roman" panose="02020603050405020304" pitchFamily="18" charset="0"/>
              </a:rPr>
              <a:t>坚持</a:t>
            </a:r>
            <a:r>
              <a:rPr lang="zh-CN" altLang="en-US" sz="3000" b="1" dirty="0">
                <a:solidFill>
                  <a:srgbClr val="FF0000"/>
                </a:solidFill>
                <a:cs typeface="Times New Roman" panose="02020603050405020304" pitchFamily="18" charset="0"/>
              </a:rPr>
              <a:t>提升</a:t>
            </a:r>
            <a:r>
              <a:rPr lang="zh-CN" altLang="zh-CN" sz="3000" b="1" dirty="0">
                <a:solidFill>
                  <a:srgbClr val="FF0000"/>
                </a:solidFill>
                <a:cs typeface="Times New Roman" panose="02020603050405020304" pitchFamily="18" charset="0"/>
              </a:rPr>
              <a:t>国际交流合作</a:t>
            </a:r>
            <a:r>
              <a:rPr lang="zh-CN" altLang="en-US" sz="3000" b="1" dirty="0">
                <a:solidFill>
                  <a:srgbClr val="FF0000"/>
                </a:solidFill>
                <a:cs typeface="Times New Roman" panose="02020603050405020304" pitchFamily="18" charset="0"/>
              </a:rPr>
              <a:t>育人能力</a:t>
            </a:r>
            <a:r>
              <a:rPr lang="en-US" altLang="zh-CN" sz="3000" b="1" dirty="0">
                <a:solidFill>
                  <a:srgbClr val="FF0000"/>
                </a:solidFill>
                <a:cs typeface="Times New Roman" panose="02020603050405020304" pitchFamily="18" charset="0"/>
              </a:rPr>
              <a:t> </a:t>
            </a:r>
            <a:endParaRPr lang="zh-CN" altLang="en-US" sz="3000" b="1" dirty="0">
              <a:solidFill>
                <a:srgbClr val="FF0000"/>
              </a:solidFill>
            </a:endParaRPr>
          </a:p>
        </p:txBody>
      </p:sp>
      <p:graphicFrame>
        <p:nvGraphicFramePr>
          <p:cNvPr id="6" name="图示 5"/>
          <p:cNvGraphicFramePr/>
          <p:nvPr>
            <p:extLst>
              <p:ext uri="{D42A27DB-BD31-4B8C-83A1-F6EECF244321}">
                <p14:modId xmlns:p14="http://schemas.microsoft.com/office/powerpoint/2010/main" val="1965578368"/>
              </p:ext>
            </p:extLst>
          </p:nvPr>
        </p:nvGraphicFramePr>
        <p:xfrm>
          <a:off x="587829" y="1737919"/>
          <a:ext cx="10228217" cy="4052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组合 4"/>
          <p:cNvGrpSpPr/>
          <p:nvPr/>
        </p:nvGrpSpPr>
        <p:grpSpPr>
          <a:xfrm>
            <a:off x="124189" y="-71295"/>
            <a:ext cx="666441" cy="831430"/>
            <a:chOff x="637378" y="-71295"/>
            <a:chExt cx="666441" cy="831430"/>
          </a:xfrm>
        </p:grpSpPr>
        <p:grpSp>
          <p:nvGrpSpPr>
            <p:cNvPr id="7" name="组合 6"/>
            <p:cNvGrpSpPr/>
            <p:nvPr/>
          </p:nvGrpSpPr>
          <p:grpSpPr>
            <a:xfrm>
              <a:off x="637378" y="0"/>
              <a:ext cx="666441" cy="760135"/>
              <a:chOff x="1490040" y="1878330"/>
              <a:chExt cx="644241" cy="734816"/>
            </a:xfrm>
            <a:solidFill>
              <a:schemeClr val="bg1"/>
            </a:solidFill>
          </p:grpSpPr>
          <p:sp>
            <p:nvSpPr>
              <p:cNvPr id="9"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8" name="文本框 7"/>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C313F055-1C40-4C04-AAEE-DF2FCCAB0B2A}"/>
              </a:ext>
            </a:extLst>
          </p:cNvPr>
          <p:cNvGrpSpPr/>
          <p:nvPr/>
        </p:nvGrpSpPr>
        <p:grpSpPr>
          <a:xfrm>
            <a:off x="1391145" y="2108443"/>
            <a:ext cx="9379696" cy="4042450"/>
            <a:chOff x="1391145" y="2108443"/>
            <a:chExt cx="9379696" cy="4042450"/>
          </a:xfrm>
        </p:grpSpPr>
        <p:sp>
          <p:nvSpPr>
            <p:cNvPr id="7" name="任意多边形: 形状 6"/>
            <p:cNvSpPr/>
            <p:nvPr/>
          </p:nvSpPr>
          <p:spPr>
            <a:xfrm>
              <a:off x="2913469" y="4632145"/>
              <a:ext cx="1769010" cy="1518748"/>
            </a:xfrm>
            <a:custGeom>
              <a:avLst/>
              <a:gdLst>
                <a:gd name="connsiteX0" fmla="*/ 0 w 1532940"/>
                <a:gd name="connsiteY0" fmla="*/ 658038 h 1316075"/>
                <a:gd name="connsiteX1" fmla="*/ 329019 w 1532940"/>
                <a:gd name="connsiteY1" fmla="*/ 0 h 1316075"/>
                <a:gd name="connsiteX2" fmla="*/ 1203921 w 1532940"/>
                <a:gd name="connsiteY2" fmla="*/ 0 h 1316075"/>
                <a:gd name="connsiteX3" fmla="*/ 1532940 w 1532940"/>
                <a:gd name="connsiteY3" fmla="*/ 658038 h 1316075"/>
                <a:gd name="connsiteX4" fmla="*/ 1203921 w 1532940"/>
                <a:gd name="connsiteY4" fmla="*/ 1316075 h 1316075"/>
                <a:gd name="connsiteX5" fmla="*/ 329019 w 1532940"/>
                <a:gd name="connsiteY5" fmla="*/ 1316075 h 1316075"/>
                <a:gd name="connsiteX6" fmla="*/ 0 w 1532940"/>
                <a:gd name="connsiteY6" fmla="*/ 658038 h 13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940" h="1316075">
                  <a:moveTo>
                    <a:pt x="0" y="658038"/>
                  </a:moveTo>
                  <a:lnTo>
                    <a:pt x="329019" y="0"/>
                  </a:lnTo>
                  <a:lnTo>
                    <a:pt x="1203921" y="0"/>
                  </a:lnTo>
                  <a:lnTo>
                    <a:pt x="1532940" y="658038"/>
                  </a:lnTo>
                  <a:lnTo>
                    <a:pt x="1203921" y="1316075"/>
                  </a:lnTo>
                  <a:lnTo>
                    <a:pt x="329019" y="1316075"/>
                  </a:lnTo>
                  <a:lnTo>
                    <a:pt x="0" y="658038"/>
                  </a:lnTo>
                  <a:close/>
                </a:path>
              </a:pathLst>
            </a:custGeom>
            <a:blipFill>
              <a:blip r:embed="rId3"/>
              <a:stretch>
                <a:fillRect l="-1000" r="-1000"/>
              </a:stretch>
            </a:blipFill>
            <a:ln>
              <a:noFill/>
            </a:ln>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237418" tIns="227960" rIns="237418" bIns="227960" numCol="1" spcCol="1270" anchor="ctr" anchorCtr="0">
              <a:noAutofit/>
            </a:bodyPr>
            <a:lstStyle/>
            <a:p>
              <a:pPr marL="0" lvl="0" indent="0" algn="ctr" defTabSz="844550">
                <a:lnSpc>
                  <a:spcPct val="90000"/>
                </a:lnSpc>
                <a:spcBef>
                  <a:spcPct val="0"/>
                </a:spcBef>
                <a:spcAft>
                  <a:spcPct val="35000"/>
                </a:spcAft>
                <a:buNone/>
              </a:pPr>
              <a:endParaRPr lang="zh-CN" altLang="en-US" sz="1900" kern="1200" dirty="0"/>
            </a:p>
          </p:txBody>
        </p:sp>
        <p:sp>
          <p:nvSpPr>
            <p:cNvPr id="9" name="六边形 8"/>
            <p:cNvSpPr/>
            <p:nvPr/>
          </p:nvSpPr>
          <p:spPr>
            <a:xfrm>
              <a:off x="1391145" y="3792528"/>
              <a:ext cx="1769010" cy="1518748"/>
            </a:xfrm>
            <a:prstGeom prst="hexagon">
              <a:avLst>
                <a:gd name="adj" fmla="val 25000"/>
                <a:gd name="vf" fmla="val 115470"/>
              </a:avLst>
            </a:prstGeom>
            <a:blipFill>
              <a:blip r:embed="rId4"/>
              <a:srcRect/>
              <a:stretch>
                <a:fillRect l="-18000" r="-18000"/>
              </a:stretch>
            </a:blipFill>
          </p:spPr>
          <p:style>
            <a:lnRef idx="2">
              <a:schemeClr val="accent2">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sp>
          <p:nvSpPr>
            <p:cNvPr id="11" name="任意多边形: 形状 10"/>
            <p:cNvSpPr/>
            <p:nvPr/>
          </p:nvSpPr>
          <p:spPr>
            <a:xfrm>
              <a:off x="4435794" y="3787678"/>
              <a:ext cx="1769010" cy="1518748"/>
            </a:xfrm>
            <a:custGeom>
              <a:avLst/>
              <a:gdLst>
                <a:gd name="connsiteX0" fmla="*/ 0 w 1532940"/>
                <a:gd name="connsiteY0" fmla="*/ 658038 h 1316075"/>
                <a:gd name="connsiteX1" fmla="*/ 329019 w 1532940"/>
                <a:gd name="connsiteY1" fmla="*/ 0 h 1316075"/>
                <a:gd name="connsiteX2" fmla="*/ 1203921 w 1532940"/>
                <a:gd name="connsiteY2" fmla="*/ 0 h 1316075"/>
                <a:gd name="connsiteX3" fmla="*/ 1532940 w 1532940"/>
                <a:gd name="connsiteY3" fmla="*/ 658038 h 1316075"/>
                <a:gd name="connsiteX4" fmla="*/ 1203921 w 1532940"/>
                <a:gd name="connsiteY4" fmla="*/ 1316075 h 1316075"/>
                <a:gd name="connsiteX5" fmla="*/ 329019 w 1532940"/>
                <a:gd name="connsiteY5" fmla="*/ 1316075 h 1316075"/>
                <a:gd name="connsiteX6" fmla="*/ 0 w 1532940"/>
                <a:gd name="connsiteY6" fmla="*/ 658038 h 13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940" h="1316075">
                  <a:moveTo>
                    <a:pt x="0" y="658038"/>
                  </a:moveTo>
                  <a:lnTo>
                    <a:pt x="329019" y="0"/>
                  </a:lnTo>
                  <a:lnTo>
                    <a:pt x="1203921" y="0"/>
                  </a:lnTo>
                  <a:lnTo>
                    <a:pt x="1532940" y="658038"/>
                  </a:lnTo>
                  <a:lnTo>
                    <a:pt x="1203921" y="1316075"/>
                  </a:lnTo>
                  <a:lnTo>
                    <a:pt x="329019" y="1316075"/>
                  </a:lnTo>
                  <a:lnTo>
                    <a:pt x="0" y="658038"/>
                  </a:lnTo>
                  <a:close/>
                </a:path>
              </a:pathLst>
            </a:custGeom>
            <a:blipFill>
              <a:blip r:embed="rId5"/>
              <a:stretch>
                <a:fillRect l="-26000" r="-26000"/>
              </a:stretch>
            </a:blipFill>
            <a:ln>
              <a:noFill/>
            </a:ln>
          </p:spPr>
          <p:style>
            <a:lnRef idx="2">
              <a:scrgbClr r="0" g="0" b="0"/>
            </a:lnRef>
            <a:fillRef idx="1">
              <a:scrgbClr r="0" g="0" b="0"/>
            </a:fillRef>
            <a:effectRef idx="1">
              <a:schemeClr val="accent3">
                <a:hueOff val="0"/>
                <a:satOff val="0"/>
                <a:lumOff val="0"/>
                <a:alphaOff val="0"/>
              </a:schemeClr>
            </a:effectRef>
            <a:fontRef idx="minor">
              <a:schemeClr val="lt1"/>
            </a:fontRef>
          </p:style>
          <p:txBody>
            <a:bodyPr spcFirstLastPara="0" vert="horz" wrap="square" lIns="237418" tIns="227960" rIns="237418" bIns="227960" numCol="1" spcCol="1270" anchor="ctr" anchorCtr="0">
              <a:noAutofit/>
            </a:bodyPr>
            <a:lstStyle/>
            <a:p>
              <a:pPr marL="0" lvl="0" indent="0" algn="ctr" defTabSz="844550">
                <a:lnSpc>
                  <a:spcPct val="90000"/>
                </a:lnSpc>
                <a:spcBef>
                  <a:spcPct val="0"/>
                </a:spcBef>
                <a:spcAft>
                  <a:spcPct val="35000"/>
                </a:spcAft>
                <a:buNone/>
              </a:pPr>
              <a:endParaRPr lang="zh-CN" altLang="en-US" sz="1900" kern="1200" dirty="0"/>
            </a:p>
          </p:txBody>
        </p:sp>
        <p:sp>
          <p:nvSpPr>
            <p:cNvPr id="13" name="六边形 12"/>
            <p:cNvSpPr/>
            <p:nvPr/>
          </p:nvSpPr>
          <p:spPr>
            <a:xfrm>
              <a:off x="5957181" y="4628911"/>
              <a:ext cx="1769010" cy="1518748"/>
            </a:xfrm>
            <a:prstGeom prst="hexagon">
              <a:avLst>
                <a:gd name="adj" fmla="val 25000"/>
                <a:gd name="vf" fmla="val 115470"/>
              </a:avLst>
            </a:prstGeom>
            <a:blipFill>
              <a:blip r:embed="rId6"/>
              <a:srcRect/>
              <a:stretch>
                <a:fillRect l="-14000" r="-14000"/>
              </a:stretch>
            </a:blipFill>
            <a:ln>
              <a:solidFill>
                <a:srgbClr val="B4CB7F"/>
              </a:solidFill>
            </a:ln>
          </p:spPr>
          <p:style>
            <a:lnRef idx="2">
              <a:schemeClr val="accent3">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任意多边形: 形状 14"/>
            <p:cNvSpPr/>
            <p:nvPr/>
          </p:nvSpPr>
          <p:spPr>
            <a:xfrm>
              <a:off x="2913469" y="2952911"/>
              <a:ext cx="1769010" cy="1518748"/>
            </a:xfrm>
            <a:custGeom>
              <a:avLst/>
              <a:gdLst>
                <a:gd name="connsiteX0" fmla="*/ 0 w 1532940"/>
                <a:gd name="connsiteY0" fmla="*/ 658038 h 1316075"/>
                <a:gd name="connsiteX1" fmla="*/ 329019 w 1532940"/>
                <a:gd name="connsiteY1" fmla="*/ 0 h 1316075"/>
                <a:gd name="connsiteX2" fmla="*/ 1203921 w 1532940"/>
                <a:gd name="connsiteY2" fmla="*/ 0 h 1316075"/>
                <a:gd name="connsiteX3" fmla="*/ 1532940 w 1532940"/>
                <a:gd name="connsiteY3" fmla="*/ 658038 h 1316075"/>
                <a:gd name="connsiteX4" fmla="*/ 1203921 w 1532940"/>
                <a:gd name="connsiteY4" fmla="*/ 1316075 h 1316075"/>
                <a:gd name="connsiteX5" fmla="*/ 329019 w 1532940"/>
                <a:gd name="connsiteY5" fmla="*/ 1316075 h 1316075"/>
                <a:gd name="connsiteX6" fmla="*/ 0 w 1532940"/>
                <a:gd name="connsiteY6" fmla="*/ 658038 h 13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940" h="1316075">
                  <a:moveTo>
                    <a:pt x="0" y="658038"/>
                  </a:moveTo>
                  <a:lnTo>
                    <a:pt x="329019" y="0"/>
                  </a:lnTo>
                  <a:lnTo>
                    <a:pt x="1203921" y="0"/>
                  </a:lnTo>
                  <a:lnTo>
                    <a:pt x="1532940" y="658038"/>
                  </a:lnTo>
                  <a:lnTo>
                    <a:pt x="1203921" y="1316075"/>
                  </a:lnTo>
                  <a:lnTo>
                    <a:pt x="329019" y="1316075"/>
                  </a:lnTo>
                  <a:lnTo>
                    <a:pt x="0" y="658038"/>
                  </a:lnTo>
                  <a:close/>
                </a:path>
              </a:pathLst>
            </a:custGeom>
            <a:blipFill>
              <a:blip r:embed="rId7"/>
              <a:stretch>
                <a:fillRect l="-26000" r="-26000"/>
              </a:stretch>
            </a:blipFill>
            <a:ln>
              <a:noFill/>
            </a:ln>
          </p:spPr>
          <p:style>
            <a:lnRef idx="2">
              <a:schemeClr val="accent4">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237418" tIns="227960" rIns="237418" bIns="227960" numCol="1" spcCol="1270" anchor="ctr" anchorCtr="0">
              <a:noAutofit/>
            </a:bodyPr>
            <a:lstStyle/>
            <a:p>
              <a:pPr marL="0" lvl="0" indent="0" algn="ctr" defTabSz="844550">
                <a:lnSpc>
                  <a:spcPct val="90000"/>
                </a:lnSpc>
                <a:spcBef>
                  <a:spcPct val="0"/>
                </a:spcBef>
                <a:spcAft>
                  <a:spcPct val="35000"/>
                </a:spcAft>
                <a:buNone/>
              </a:pPr>
              <a:endParaRPr lang="zh-CN" altLang="en-US" sz="1900" kern="1200" dirty="0"/>
            </a:p>
          </p:txBody>
        </p:sp>
        <p:sp>
          <p:nvSpPr>
            <p:cNvPr id="17" name="六边形 16"/>
            <p:cNvSpPr/>
            <p:nvPr/>
          </p:nvSpPr>
          <p:spPr>
            <a:xfrm>
              <a:off x="4435794" y="2108443"/>
              <a:ext cx="1769010" cy="1518748"/>
            </a:xfrm>
            <a:prstGeom prst="hexagon">
              <a:avLst>
                <a:gd name="adj" fmla="val 25000"/>
                <a:gd name="vf" fmla="val 115470"/>
              </a:avLst>
            </a:prstGeom>
            <a:blipFill>
              <a:blip r:embed="rId8"/>
              <a:srcRect/>
              <a:stretch>
                <a:fillRect l="-26000" r="-26000"/>
              </a:stretch>
            </a:blip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sp>
          <p:nvSpPr>
            <p:cNvPr id="19" name="任意多边形: 形状 18"/>
            <p:cNvSpPr/>
            <p:nvPr/>
          </p:nvSpPr>
          <p:spPr>
            <a:xfrm>
              <a:off x="5957181" y="2949678"/>
              <a:ext cx="1769010" cy="1518748"/>
            </a:xfrm>
            <a:custGeom>
              <a:avLst/>
              <a:gdLst>
                <a:gd name="connsiteX0" fmla="*/ 0 w 1532940"/>
                <a:gd name="connsiteY0" fmla="*/ 658038 h 1316075"/>
                <a:gd name="connsiteX1" fmla="*/ 329019 w 1532940"/>
                <a:gd name="connsiteY1" fmla="*/ 0 h 1316075"/>
                <a:gd name="connsiteX2" fmla="*/ 1203921 w 1532940"/>
                <a:gd name="connsiteY2" fmla="*/ 0 h 1316075"/>
                <a:gd name="connsiteX3" fmla="*/ 1532940 w 1532940"/>
                <a:gd name="connsiteY3" fmla="*/ 658038 h 1316075"/>
                <a:gd name="connsiteX4" fmla="*/ 1203921 w 1532940"/>
                <a:gd name="connsiteY4" fmla="*/ 1316075 h 1316075"/>
                <a:gd name="connsiteX5" fmla="*/ 329019 w 1532940"/>
                <a:gd name="connsiteY5" fmla="*/ 1316075 h 1316075"/>
                <a:gd name="connsiteX6" fmla="*/ 0 w 1532940"/>
                <a:gd name="connsiteY6" fmla="*/ 658038 h 13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940" h="1316075">
                  <a:moveTo>
                    <a:pt x="0" y="658038"/>
                  </a:moveTo>
                  <a:lnTo>
                    <a:pt x="329019" y="0"/>
                  </a:lnTo>
                  <a:lnTo>
                    <a:pt x="1203921" y="0"/>
                  </a:lnTo>
                  <a:lnTo>
                    <a:pt x="1532940" y="658038"/>
                  </a:lnTo>
                  <a:lnTo>
                    <a:pt x="1203921" y="1316075"/>
                  </a:lnTo>
                  <a:lnTo>
                    <a:pt x="329019" y="1316075"/>
                  </a:lnTo>
                  <a:lnTo>
                    <a:pt x="0" y="658038"/>
                  </a:lnTo>
                  <a:close/>
                </a:path>
              </a:pathLst>
            </a:custGeom>
            <a:blipFill>
              <a:blip r:embed="rId9"/>
              <a:stretch>
                <a:fillRect l="-26000" r="-26000"/>
              </a:stretch>
            </a:blipFill>
            <a:ln>
              <a:noFill/>
            </a:ln>
          </p:spPr>
          <p:style>
            <a:lnRef idx="2">
              <a:schemeClr val="accent5">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237418" tIns="227960" rIns="237418" bIns="227960" numCol="1" spcCol="1270" anchor="ctr" anchorCtr="0">
              <a:noAutofit/>
            </a:bodyPr>
            <a:lstStyle/>
            <a:p>
              <a:pPr marL="0" lvl="0" indent="0" algn="ctr" defTabSz="844550">
                <a:lnSpc>
                  <a:spcPct val="90000"/>
                </a:lnSpc>
                <a:spcBef>
                  <a:spcPct val="0"/>
                </a:spcBef>
                <a:spcAft>
                  <a:spcPct val="35000"/>
                </a:spcAft>
                <a:buNone/>
              </a:pPr>
              <a:endParaRPr lang="zh-CN" altLang="en-US" sz="1900" kern="1200" dirty="0"/>
            </a:p>
          </p:txBody>
        </p:sp>
        <p:sp>
          <p:nvSpPr>
            <p:cNvPr id="21" name="六边形 20"/>
            <p:cNvSpPr/>
            <p:nvPr/>
          </p:nvSpPr>
          <p:spPr>
            <a:xfrm>
              <a:off x="7479505" y="3803443"/>
              <a:ext cx="1769010" cy="1518748"/>
            </a:xfrm>
            <a:prstGeom prst="hexagon">
              <a:avLst>
                <a:gd name="adj" fmla="val 25000"/>
                <a:gd name="vf" fmla="val 115470"/>
              </a:avLst>
            </a:prstGeom>
            <a:blipFill>
              <a:blip r:embed="rId10"/>
              <a:stretch>
                <a:fillRect l="-1000" r="-1000"/>
              </a:stretch>
            </a:blipFill>
            <a:ln>
              <a:solidFill>
                <a:schemeClr val="bg2">
                  <a:lumMod val="50000"/>
                </a:schemeClr>
              </a:solidFill>
            </a:ln>
          </p:spPr>
          <p:style>
            <a:lnRef idx="2">
              <a:schemeClr val="accent5">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任意多边形: 形状 22"/>
            <p:cNvSpPr/>
            <p:nvPr/>
          </p:nvSpPr>
          <p:spPr>
            <a:xfrm>
              <a:off x="7479505" y="2124613"/>
              <a:ext cx="1769010" cy="1518748"/>
            </a:xfrm>
            <a:custGeom>
              <a:avLst/>
              <a:gdLst>
                <a:gd name="connsiteX0" fmla="*/ 0 w 1532940"/>
                <a:gd name="connsiteY0" fmla="*/ 658038 h 1316075"/>
                <a:gd name="connsiteX1" fmla="*/ 329019 w 1532940"/>
                <a:gd name="connsiteY1" fmla="*/ 0 h 1316075"/>
                <a:gd name="connsiteX2" fmla="*/ 1203921 w 1532940"/>
                <a:gd name="connsiteY2" fmla="*/ 0 h 1316075"/>
                <a:gd name="connsiteX3" fmla="*/ 1532940 w 1532940"/>
                <a:gd name="connsiteY3" fmla="*/ 658038 h 1316075"/>
                <a:gd name="connsiteX4" fmla="*/ 1203921 w 1532940"/>
                <a:gd name="connsiteY4" fmla="*/ 1316075 h 1316075"/>
                <a:gd name="connsiteX5" fmla="*/ 329019 w 1532940"/>
                <a:gd name="connsiteY5" fmla="*/ 1316075 h 1316075"/>
                <a:gd name="connsiteX6" fmla="*/ 0 w 1532940"/>
                <a:gd name="connsiteY6" fmla="*/ 658038 h 131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940" h="1316075">
                  <a:moveTo>
                    <a:pt x="0" y="658038"/>
                  </a:moveTo>
                  <a:lnTo>
                    <a:pt x="329019" y="0"/>
                  </a:lnTo>
                  <a:lnTo>
                    <a:pt x="1203921" y="0"/>
                  </a:lnTo>
                  <a:lnTo>
                    <a:pt x="1532940" y="658038"/>
                  </a:lnTo>
                  <a:lnTo>
                    <a:pt x="1203921" y="1316075"/>
                  </a:lnTo>
                  <a:lnTo>
                    <a:pt x="329019" y="1316075"/>
                  </a:lnTo>
                  <a:lnTo>
                    <a:pt x="0" y="658038"/>
                  </a:lnTo>
                  <a:close/>
                </a:path>
              </a:pathLst>
            </a:custGeom>
            <a:blipFill>
              <a:blip r:embed="rId11"/>
              <a:stretch>
                <a:fillRect l="-26000" r="-26000"/>
              </a:stretch>
            </a:blipFill>
            <a:ln>
              <a:solidFill>
                <a:srgbClr val="C00000"/>
              </a:solidFill>
            </a:ln>
          </p:spPr>
          <p:style>
            <a:lnRef idx="2">
              <a:scrgbClr r="0" g="0" b="0"/>
            </a:lnRef>
            <a:fillRef idx="1">
              <a:scrgbClr r="0" g="0" b="0"/>
            </a:fillRef>
            <a:effectRef idx="1">
              <a:schemeClr val="accent6">
                <a:hueOff val="0"/>
                <a:satOff val="0"/>
                <a:lumOff val="0"/>
                <a:alphaOff val="0"/>
              </a:schemeClr>
            </a:effectRef>
            <a:fontRef idx="minor">
              <a:schemeClr val="lt1"/>
            </a:fontRef>
          </p:style>
          <p:txBody>
            <a:bodyPr spcFirstLastPara="0" vert="horz" wrap="square" lIns="237418" tIns="227960" rIns="237418" bIns="227960" numCol="1" spcCol="1270" anchor="ctr" anchorCtr="0">
              <a:noAutofit/>
            </a:bodyPr>
            <a:lstStyle/>
            <a:p>
              <a:pPr lvl="0" algn="ctr" defTabSz="844550">
                <a:lnSpc>
                  <a:spcPct val="90000"/>
                </a:lnSpc>
                <a:spcBef>
                  <a:spcPct val="0"/>
                </a:spcBef>
                <a:spcAft>
                  <a:spcPct val="35000"/>
                </a:spcAft>
              </a:pPr>
              <a:endParaRPr lang="zh-CN" altLang="en-US" sz="1900" kern="1200" dirty="0"/>
            </a:p>
          </p:txBody>
        </p:sp>
        <p:sp>
          <p:nvSpPr>
            <p:cNvPr id="25" name="六边形 24"/>
            <p:cNvSpPr/>
            <p:nvPr/>
          </p:nvSpPr>
          <p:spPr>
            <a:xfrm>
              <a:off x="9001831" y="2971911"/>
              <a:ext cx="1769010" cy="1518748"/>
            </a:xfrm>
            <a:prstGeom prst="hexagon">
              <a:avLst>
                <a:gd name="adj" fmla="val 25000"/>
                <a:gd name="vf" fmla="val 115470"/>
              </a:avLst>
            </a:prstGeom>
            <a:blipFill>
              <a:blip r:embed="rId12"/>
              <a:stretch>
                <a:fillRect l="-1000" r="-1000"/>
              </a:stretch>
            </a:blipFill>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2" name="矩形 1"/>
          <p:cNvSpPr/>
          <p:nvPr/>
        </p:nvSpPr>
        <p:spPr>
          <a:xfrm>
            <a:off x="610251" y="906499"/>
            <a:ext cx="11189105" cy="467244"/>
          </a:xfrm>
          <a:prstGeom prst="rect">
            <a:avLst/>
          </a:prstGeom>
        </p:spPr>
        <p:txBody>
          <a:bodyPr wrap="square">
            <a:spAutoFit/>
          </a:bodyPr>
          <a:lstStyle/>
          <a:p>
            <a:pPr lvl="0" algn="just">
              <a:lnSpc>
                <a:spcPts val="3200"/>
              </a:lnSpc>
              <a:defRPr/>
            </a:pPr>
            <a:r>
              <a:rPr lang="zh-CN" altLang="zh-CN" sz="2200" b="1" dirty="0">
                <a:latin typeface="微软雅黑" panose="020B0503020204020204" pitchFamily="34" charset="-122"/>
                <a:ea typeface="微软雅黑" panose="020B0503020204020204" pitchFamily="34" charset="-122"/>
                <a:cs typeface="Times New Roman" panose="02020603050405020304" pitchFamily="18" charset="0"/>
              </a:rPr>
              <a:t>凝练与传承</a:t>
            </a:r>
            <a:r>
              <a:rPr lang="zh-CN" altLang="en-US"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工院</a:t>
            </a:r>
            <a:r>
              <a:rPr lang="zh-CN" altLang="zh-CN"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文化</a:t>
            </a:r>
            <a:r>
              <a:rPr lang="zh-CN" altLang="zh-CN" sz="2200"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200" b="1" dirty="0">
                <a:latin typeface="微软雅黑" panose="020B0503020204020204" pitchFamily="34" charset="-122"/>
                <a:ea typeface="微软雅黑" panose="020B0503020204020204" pitchFamily="34" charset="-122"/>
                <a:cs typeface="Times New Roman" panose="02020603050405020304" pitchFamily="18" charset="0"/>
              </a:rPr>
              <a:t>面向师生</a:t>
            </a:r>
            <a:r>
              <a:rPr lang="zh-CN" altLang="zh-CN" sz="2200" b="1" dirty="0">
                <a:latin typeface="微软雅黑" panose="020B0503020204020204" pitchFamily="34" charset="-122"/>
                <a:ea typeface="微软雅黑" panose="020B0503020204020204" pitchFamily="34" charset="-122"/>
                <a:cs typeface="Times New Roman" panose="02020603050405020304" pitchFamily="18" charset="0"/>
              </a:rPr>
              <a:t>构建</a:t>
            </a:r>
            <a:r>
              <a:rPr lang="zh-CN" altLang="zh-CN"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文化</a:t>
            </a:r>
            <a:r>
              <a:rPr lang="zh-CN" altLang="en-US"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育人平台体系</a:t>
            </a:r>
            <a:r>
              <a:rPr lang="zh-CN" altLang="zh-CN" sz="2200" b="1" dirty="0">
                <a:latin typeface="微软雅黑" panose="020B0503020204020204" pitchFamily="34" charset="-122"/>
                <a:ea typeface="微软雅黑" panose="020B0503020204020204" pitchFamily="34" charset="-122"/>
                <a:cs typeface="Times New Roman" panose="02020603050405020304" pitchFamily="18" charset="0"/>
              </a:rPr>
              <a:t>；面向社会</a:t>
            </a:r>
            <a:r>
              <a:rPr lang="zh-CN" altLang="en-US" sz="2200" b="1" dirty="0">
                <a:latin typeface="微软雅黑" panose="020B0503020204020204" pitchFamily="34" charset="-122"/>
                <a:ea typeface="微软雅黑" panose="020B0503020204020204" pitchFamily="34" charset="-122"/>
                <a:cs typeface="Times New Roman" panose="02020603050405020304" pitchFamily="18" charset="0"/>
              </a:rPr>
              <a:t>构建</a:t>
            </a:r>
            <a:r>
              <a:rPr lang="zh-CN" altLang="en-US"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文化</a:t>
            </a:r>
            <a:r>
              <a:rPr lang="zh-CN" altLang="zh-CN"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引领</a:t>
            </a:r>
            <a:r>
              <a:rPr lang="zh-CN" altLang="en-US" sz="2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创新生态</a:t>
            </a:r>
          </a:p>
        </p:txBody>
      </p:sp>
      <p:sp>
        <p:nvSpPr>
          <p:cNvPr id="5" name="标题 4">
            <a:extLst>
              <a:ext uri="{FF2B5EF4-FFF2-40B4-BE49-F238E27FC236}">
                <a16:creationId xmlns:a16="http://schemas.microsoft.com/office/drawing/2014/main" xmlns="" id="{BA4515BA-760D-4FAD-B4E9-25618423CB5D}"/>
              </a:ext>
            </a:extLst>
          </p:cNvPr>
          <p:cNvSpPr>
            <a:spLocks noGrp="1"/>
          </p:cNvSpPr>
          <p:nvPr>
            <p:ph type="title" idx="4294967295"/>
          </p:nvPr>
        </p:nvSpPr>
        <p:spPr>
          <a:xfrm>
            <a:off x="1796143" y="47199"/>
            <a:ext cx="9127671" cy="608013"/>
          </a:xfrm>
          <a:prstGeom prst="rect">
            <a:avLst/>
          </a:prstGeom>
        </p:spPr>
        <p:txBody>
          <a:bodyPr/>
          <a:lstStyle/>
          <a:p>
            <a:r>
              <a:rPr lang="zh-CN" altLang="en-US" sz="3000" b="1" dirty="0">
                <a:solidFill>
                  <a:srgbClr val="FF0000"/>
                </a:solidFill>
                <a:cs typeface="Times New Roman" panose="02020603050405020304" pitchFamily="18" charset="0"/>
                <a:sym typeface="+mn-ea"/>
              </a:rPr>
              <a:t> </a:t>
            </a:r>
            <a:r>
              <a:rPr lang="zh-CN" altLang="en-US" sz="3000" b="1" dirty="0">
                <a:solidFill>
                  <a:srgbClr val="FF0000"/>
                </a:solidFill>
                <a:cs typeface="Times New Roman" panose="02020603050405020304" pitchFamily="18" charset="0"/>
              </a:rPr>
              <a:t> </a:t>
            </a:r>
            <a:r>
              <a:rPr lang="zh-CN" altLang="en-US" sz="3000" b="1" dirty="0" smtClean="0">
                <a:solidFill>
                  <a:srgbClr val="FF0000"/>
                </a:solidFill>
                <a:cs typeface="Times New Roman" panose="02020603050405020304" pitchFamily="18" charset="0"/>
                <a:sym typeface="+mn-ea"/>
              </a:rPr>
              <a:t>基本</a:t>
            </a:r>
            <a:r>
              <a:rPr lang="zh-CN" altLang="en-US" sz="3000" b="1" dirty="0">
                <a:solidFill>
                  <a:srgbClr val="FF0000"/>
                </a:solidFill>
                <a:cs typeface="Times New Roman" panose="02020603050405020304" pitchFamily="18" charset="0"/>
                <a:sym typeface="+mn-ea"/>
              </a:rPr>
              <a:t>策略十：</a:t>
            </a:r>
            <a:r>
              <a:rPr lang="zh-CN" altLang="zh-CN" sz="3000" b="1" dirty="0">
                <a:solidFill>
                  <a:srgbClr val="FF0000"/>
                </a:solidFill>
                <a:cs typeface="Times New Roman" panose="02020603050405020304" pitchFamily="18" charset="0"/>
              </a:rPr>
              <a:t>坚持传承创新优秀文化</a:t>
            </a:r>
            <a:r>
              <a:rPr lang="zh-CN" altLang="en-US" sz="3000" b="1" dirty="0">
                <a:solidFill>
                  <a:srgbClr val="FF0000"/>
                </a:solidFill>
                <a:cs typeface="Times New Roman" panose="02020603050405020304" pitchFamily="18" charset="0"/>
              </a:rPr>
              <a:t>和文化育人</a:t>
            </a:r>
            <a:r>
              <a:rPr lang="en-US" altLang="zh-CN" sz="3000" b="1" dirty="0">
                <a:solidFill>
                  <a:srgbClr val="FF0000"/>
                </a:solidFill>
                <a:cs typeface="Times New Roman" panose="02020603050405020304" pitchFamily="18" charset="0"/>
              </a:rPr>
              <a:t> </a:t>
            </a:r>
            <a:endParaRPr lang="zh-CN" altLang="en-US" sz="3000" b="1" dirty="0">
              <a:solidFill>
                <a:srgbClr val="FF0000"/>
              </a:solidFill>
            </a:endParaRPr>
          </a:p>
        </p:txBody>
      </p:sp>
      <p:sp>
        <p:nvSpPr>
          <p:cNvPr id="3" name="文本框 2">
            <a:extLst>
              <a:ext uri="{FF2B5EF4-FFF2-40B4-BE49-F238E27FC236}">
                <a16:creationId xmlns:a16="http://schemas.microsoft.com/office/drawing/2014/main" xmlns="" id="{2C18BDB7-CEF5-48B8-81BB-FF5C4D987C2A}"/>
              </a:ext>
            </a:extLst>
          </p:cNvPr>
          <p:cNvSpPr txBox="1"/>
          <p:nvPr/>
        </p:nvSpPr>
        <p:spPr>
          <a:xfrm>
            <a:off x="3307133" y="1898660"/>
            <a:ext cx="5795339" cy="4052841"/>
          </a:xfrm>
          <a:prstGeom prst="rect">
            <a:avLst/>
          </a:prstGeom>
          <a:solidFill>
            <a:schemeClr val="bg2">
              <a:alpha val="73000"/>
            </a:schemeClr>
          </a:solidFill>
        </p:spPr>
        <p:txBody>
          <a:bodyPr wrap="square" rtlCol="0">
            <a:spAutoFit/>
          </a:bodyPr>
          <a:lstStyle/>
          <a:p>
            <a:pPr marL="342900" indent="-342900">
              <a:lnSpc>
                <a:spcPct val="200000"/>
              </a:lnSpc>
              <a:buClr>
                <a:srgbClr val="FF0000"/>
              </a:buClr>
              <a:buFont typeface="Wingdings" panose="05000000000000000000" pitchFamily="2" charset="2"/>
              <a:buChar char="Ø"/>
            </a:pPr>
            <a:r>
              <a:rPr lang="zh-CN" altLang="en-US" sz="22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工院文化精神内涵凝练、诠释与宣传</a:t>
            </a:r>
            <a:endParaRPr lang="en-US" altLang="zh-CN" sz="22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200000"/>
              </a:lnSpc>
              <a:buClr>
                <a:srgbClr val="FF0000"/>
              </a:buClr>
              <a:buFont typeface="Wingdings" panose="05000000000000000000" pitchFamily="2" charset="2"/>
              <a:buChar char="Ø"/>
            </a:pPr>
            <a:r>
              <a:rPr lang="zh-CN" altLang="en-US" sz="22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建设校园文化，打造德育高地。</a:t>
            </a:r>
            <a:endParaRPr lang="en-US" altLang="zh-CN" sz="22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200000"/>
              </a:lnSpc>
              <a:buClr>
                <a:srgbClr val="FF0000"/>
              </a:buClr>
              <a:buFont typeface="Wingdings" panose="05000000000000000000" pitchFamily="2" charset="2"/>
              <a:buChar char="Ø"/>
            </a:pPr>
            <a:r>
              <a:rPr lang="zh-CN" altLang="en-US" sz="22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创新文化特色活动和文化品牌</a:t>
            </a:r>
            <a:endParaRPr lang="en-US" altLang="zh-CN" sz="22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200000"/>
              </a:lnSpc>
              <a:buClr>
                <a:srgbClr val="FF0000"/>
              </a:buClr>
              <a:buFont typeface="Wingdings" panose="05000000000000000000" pitchFamily="2" charset="2"/>
              <a:buChar char="Ø"/>
            </a:pPr>
            <a:r>
              <a:rPr lang="zh-CN" altLang="en-US" sz="22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深入推进书院育人</a:t>
            </a:r>
            <a:endParaRPr lang="en-US" altLang="zh-CN" sz="22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200000"/>
              </a:lnSpc>
              <a:buClr>
                <a:srgbClr val="FF0000"/>
              </a:buClr>
              <a:buFont typeface="Wingdings" panose="05000000000000000000" pitchFamily="2" charset="2"/>
              <a:buChar char="Ø"/>
            </a:pPr>
            <a:r>
              <a:rPr lang="zh-CN" altLang="en-US" sz="22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打造“两化融合”的文化育人模式</a:t>
            </a:r>
            <a:endParaRPr lang="en-US" altLang="zh-CN" sz="22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200000"/>
              </a:lnSpc>
              <a:buClr>
                <a:srgbClr val="FF0000"/>
              </a:buClr>
              <a:buFont typeface="Wingdings" panose="05000000000000000000" pitchFamily="2" charset="2"/>
              <a:buChar char="Ø"/>
            </a:pPr>
            <a:r>
              <a:rPr lang="zh-CN" altLang="en-US" sz="22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讲好中国故事、地方故事、工院故事</a:t>
            </a:r>
          </a:p>
        </p:txBody>
      </p:sp>
      <p:grpSp>
        <p:nvGrpSpPr>
          <p:cNvPr id="16" name="组合 15"/>
          <p:cNvGrpSpPr/>
          <p:nvPr/>
        </p:nvGrpSpPr>
        <p:grpSpPr>
          <a:xfrm>
            <a:off x="124189" y="-71295"/>
            <a:ext cx="666441" cy="831430"/>
            <a:chOff x="637378" y="-71295"/>
            <a:chExt cx="666441" cy="831430"/>
          </a:xfrm>
        </p:grpSpPr>
        <p:grpSp>
          <p:nvGrpSpPr>
            <p:cNvPr id="18" name="组合 17"/>
            <p:cNvGrpSpPr/>
            <p:nvPr/>
          </p:nvGrpSpPr>
          <p:grpSpPr>
            <a:xfrm>
              <a:off x="637378" y="0"/>
              <a:ext cx="666441" cy="760135"/>
              <a:chOff x="1490040" y="1878330"/>
              <a:chExt cx="644241" cy="734816"/>
            </a:xfrm>
            <a:solidFill>
              <a:schemeClr val="bg1"/>
            </a:solidFill>
          </p:grpSpPr>
          <p:sp>
            <p:nvSpPr>
              <p:cNvPr id="22"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31"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2"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3"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34"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5"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6"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7"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8"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9"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0"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1"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2"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3"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44"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20" name="文本框 19"/>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6354" y="972688"/>
            <a:ext cx="10659291" cy="540341"/>
          </a:xfrm>
          <a:prstGeom prst="rect">
            <a:avLst/>
          </a:prstGeom>
        </p:spPr>
        <p:txBody>
          <a:bodyPr wrap="square">
            <a:spAutoFit/>
          </a:bodyPr>
          <a:lstStyle/>
          <a:p>
            <a:pPr algn="just">
              <a:lnSpc>
                <a:spcPct val="150000"/>
              </a:lnSpc>
            </a:pPr>
            <a:r>
              <a:rPr lang="zh-CN" altLang="zh-CN" sz="2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深化“放管服”改革，完善内部治理结构、扩大社会</a:t>
            </a:r>
            <a:r>
              <a:rPr lang="zh-CN" altLang="en-US" sz="2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多方</a:t>
            </a:r>
            <a:r>
              <a:rPr lang="zh-CN" altLang="zh-CN" sz="2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参与</a:t>
            </a:r>
            <a:r>
              <a:rPr lang="zh-CN" altLang="en-US" sz="2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争取关键环节突破</a:t>
            </a:r>
            <a:endParaRPr lang="zh-CN" altLang="en-US" sz="2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标题 2">
            <a:extLst>
              <a:ext uri="{FF2B5EF4-FFF2-40B4-BE49-F238E27FC236}">
                <a16:creationId xmlns:a16="http://schemas.microsoft.com/office/drawing/2014/main" xmlns="" id="{B05820FF-9EE4-4939-8F03-429DD084FCCE}"/>
              </a:ext>
            </a:extLst>
          </p:cNvPr>
          <p:cNvSpPr>
            <a:spLocks noGrp="1"/>
          </p:cNvSpPr>
          <p:nvPr>
            <p:ph type="title" idx="4294967295"/>
          </p:nvPr>
        </p:nvSpPr>
        <p:spPr>
          <a:xfrm>
            <a:off x="1191986" y="23446"/>
            <a:ext cx="9784165" cy="608013"/>
          </a:xfrm>
          <a:prstGeom prst="rect">
            <a:avLst/>
          </a:prstGeom>
        </p:spPr>
        <p:txBody>
          <a:bodyPr/>
          <a:lstStyle/>
          <a:p>
            <a:r>
              <a:rPr lang="zh-CN" altLang="en-US" sz="3000" b="1" dirty="0">
                <a:solidFill>
                  <a:srgbClr val="FF0000"/>
                </a:solidFill>
                <a:cs typeface="Times New Roman" panose="02020603050405020304" pitchFamily="18" charset="0"/>
                <a:sym typeface="+mn-ea"/>
              </a:rPr>
              <a:t> </a:t>
            </a:r>
            <a:r>
              <a:rPr lang="zh-CN" altLang="en-US" sz="3000" b="1" dirty="0">
                <a:solidFill>
                  <a:srgbClr val="FF0000"/>
                </a:solidFill>
                <a:cs typeface="Times New Roman" panose="02020603050405020304" pitchFamily="18" charset="0"/>
              </a:rPr>
              <a:t> </a:t>
            </a:r>
            <a:r>
              <a:rPr lang="zh-CN" altLang="en-US" sz="3000" b="1" dirty="0" smtClean="0">
                <a:solidFill>
                  <a:srgbClr val="FF0000"/>
                </a:solidFill>
                <a:cs typeface="Times New Roman" panose="02020603050405020304" pitchFamily="18" charset="0"/>
                <a:sym typeface="+mn-ea"/>
              </a:rPr>
              <a:t>基本</a:t>
            </a:r>
            <a:r>
              <a:rPr lang="zh-CN" altLang="en-US" sz="3000" b="1" dirty="0">
                <a:solidFill>
                  <a:srgbClr val="FF0000"/>
                </a:solidFill>
                <a:cs typeface="Times New Roman" panose="02020603050405020304" pitchFamily="18" charset="0"/>
                <a:sym typeface="+mn-ea"/>
              </a:rPr>
              <a:t>策略十一：</a:t>
            </a:r>
            <a:r>
              <a:rPr lang="zh-CN" altLang="zh-CN" sz="3000" b="1" dirty="0">
                <a:solidFill>
                  <a:srgbClr val="FF0000"/>
                </a:solidFill>
                <a:cs typeface="Times New Roman" panose="02020603050405020304" pitchFamily="18" charset="0"/>
              </a:rPr>
              <a:t>坚持深化体制机制改革</a:t>
            </a:r>
            <a:r>
              <a:rPr lang="zh-CN" altLang="en-US" sz="3000" b="1" dirty="0">
                <a:solidFill>
                  <a:srgbClr val="FF0000"/>
                </a:solidFill>
                <a:cs typeface="Times New Roman" panose="02020603050405020304" pitchFamily="18" charset="0"/>
              </a:rPr>
              <a:t>提升治理能力</a:t>
            </a:r>
            <a:r>
              <a:rPr lang="en-US" altLang="zh-CN" sz="3000" b="1" dirty="0">
                <a:solidFill>
                  <a:srgbClr val="FF0000"/>
                </a:solidFill>
                <a:cs typeface="Times New Roman" panose="02020603050405020304" pitchFamily="18" charset="0"/>
              </a:rPr>
              <a:t> </a:t>
            </a:r>
            <a:endParaRPr lang="zh-CN" altLang="en-US" sz="3000" b="1" dirty="0">
              <a:solidFill>
                <a:srgbClr val="FF0000"/>
              </a:solidFill>
            </a:endParaRPr>
          </a:p>
        </p:txBody>
      </p:sp>
      <p:graphicFrame>
        <p:nvGraphicFramePr>
          <p:cNvPr id="4" name="图示 3">
            <a:extLst>
              <a:ext uri="{FF2B5EF4-FFF2-40B4-BE49-F238E27FC236}">
                <a16:creationId xmlns:a16="http://schemas.microsoft.com/office/drawing/2014/main" xmlns="" id="{D341743E-C9F0-4F50-8BFE-D5BDD7FE8947}"/>
              </a:ext>
            </a:extLst>
          </p:cNvPr>
          <p:cNvGraphicFramePr/>
          <p:nvPr>
            <p:extLst>
              <p:ext uri="{D42A27DB-BD31-4B8C-83A1-F6EECF244321}">
                <p14:modId xmlns:p14="http://schemas.microsoft.com/office/powerpoint/2010/main" val="2130602826"/>
              </p:ext>
            </p:extLst>
          </p:nvPr>
        </p:nvGraphicFramePr>
        <p:xfrm>
          <a:off x="1414141" y="2214693"/>
          <a:ext cx="9562011" cy="3760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组合 4"/>
          <p:cNvGrpSpPr/>
          <p:nvPr/>
        </p:nvGrpSpPr>
        <p:grpSpPr>
          <a:xfrm>
            <a:off x="124189" y="-71295"/>
            <a:ext cx="666441" cy="831430"/>
            <a:chOff x="637378" y="-71295"/>
            <a:chExt cx="666441" cy="831430"/>
          </a:xfrm>
        </p:grpSpPr>
        <p:grpSp>
          <p:nvGrpSpPr>
            <p:cNvPr id="6" name="组合 5"/>
            <p:cNvGrpSpPr/>
            <p:nvPr/>
          </p:nvGrpSpPr>
          <p:grpSpPr>
            <a:xfrm>
              <a:off x="637378" y="0"/>
              <a:ext cx="666441" cy="760135"/>
              <a:chOff x="1490040" y="1878330"/>
              <a:chExt cx="644241" cy="734816"/>
            </a:xfrm>
            <a:solidFill>
              <a:schemeClr val="bg1"/>
            </a:solidFill>
          </p:grpSpPr>
          <p:sp>
            <p:nvSpPr>
              <p:cNvPr id="8"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7" name="文本框 6"/>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1616" y="972688"/>
            <a:ext cx="4567024" cy="1615827"/>
          </a:xfrm>
          <a:prstGeom prst="rect">
            <a:avLst/>
          </a:prstGeom>
        </p:spPr>
        <p:txBody>
          <a:bodyPr wrap="square">
            <a:spAutoFit/>
          </a:bodyPr>
          <a:lstStyle/>
          <a:p>
            <a:pPr algn="ctr">
              <a:lnSpc>
                <a:spcPct val="150000"/>
              </a:lnSpc>
            </a:pPr>
            <a:r>
              <a:rPr lang="zh-CN" altLang="en-US" sz="2200" dirty="0" smtClean="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㈠ 建立</a:t>
            </a:r>
            <a:r>
              <a:rPr lang="zh-CN" altLang="en-US" sz="2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组织领导与协同推进</a:t>
            </a:r>
            <a:r>
              <a:rPr lang="zh-CN" altLang="en-US" sz="2200" dirty="0" smtClean="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机制</a:t>
            </a:r>
            <a:endParaRPr lang="en-US" altLang="zh-CN" sz="2200" dirty="0" smtClean="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en-US" altLang="zh-CN" sz="2200" dirty="0" smtClean="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㈡ </a:t>
            </a:r>
            <a:r>
              <a:rPr lang="zh-CN" altLang="en-US" sz="2200" dirty="0" smtClean="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实行</a:t>
            </a:r>
            <a:r>
              <a:rPr lang="zh-CN" altLang="en-US" sz="2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目标考核与动态监测</a:t>
            </a:r>
            <a:r>
              <a:rPr lang="zh-CN" altLang="en-US" sz="2200" dirty="0" smtClean="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机制</a:t>
            </a:r>
            <a:endParaRPr lang="en-US" altLang="zh-CN" sz="2200" dirty="0" smtClean="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50000"/>
              </a:lnSpc>
            </a:pPr>
            <a:r>
              <a:rPr lang="en-US" altLang="zh-CN" sz="2200" dirty="0" smtClean="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㈢ </a:t>
            </a:r>
            <a:r>
              <a:rPr lang="zh-CN" altLang="en-US" sz="2200" dirty="0" smtClean="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完善</a:t>
            </a:r>
            <a:r>
              <a:rPr lang="zh-CN" altLang="en-US" sz="2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多元投入与资源统筹</a:t>
            </a:r>
            <a:r>
              <a:rPr lang="zh-CN" altLang="en-US" sz="2200" dirty="0" smtClean="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rPr>
              <a:t>机制</a:t>
            </a:r>
            <a:endParaRPr lang="en-US" altLang="zh-CN" sz="220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标题 2">
            <a:extLst>
              <a:ext uri="{FF2B5EF4-FFF2-40B4-BE49-F238E27FC236}">
                <a16:creationId xmlns:a16="http://schemas.microsoft.com/office/drawing/2014/main" xmlns="" id="{B05820FF-9EE4-4939-8F03-429DD084FCCE}"/>
              </a:ext>
            </a:extLst>
          </p:cNvPr>
          <p:cNvSpPr>
            <a:spLocks noGrp="1"/>
          </p:cNvSpPr>
          <p:nvPr>
            <p:ph type="title" idx="4294967295"/>
          </p:nvPr>
        </p:nvSpPr>
        <p:spPr>
          <a:xfrm>
            <a:off x="2716496" y="23446"/>
            <a:ext cx="6759008" cy="608013"/>
          </a:xfrm>
          <a:prstGeom prst="rect">
            <a:avLst/>
          </a:prstGeom>
        </p:spPr>
        <p:txBody>
          <a:bodyPr/>
          <a:lstStyle/>
          <a:p>
            <a:r>
              <a:rPr lang="zh-CN" altLang="en-US" sz="3000" b="1" dirty="0">
                <a:solidFill>
                  <a:srgbClr val="FF0000"/>
                </a:solidFill>
                <a:cs typeface="Times New Roman" panose="02020603050405020304" pitchFamily="18" charset="0"/>
                <a:sym typeface="+mn-ea"/>
              </a:rPr>
              <a:t> </a:t>
            </a:r>
            <a:r>
              <a:rPr lang="zh-CN" altLang="en-US" sz="3000" b="1" dirty="0">
                <a:solidFill>
                  <a:srgbClr val="FF0000"/>
                </a:solidFill>
                <a:cs typeface="Times New Roman" panose="02020603050405020304" pitchFamily="18" charset="0"/>
              </a:rPr>
              <a:t> </a:t>
            </a:r>
            <a:r>
              <a:rPr lang="en-US" altLang="zh-CN" sz="3000" b="1" dirty="0" smtClean="0">
                <a:solidFill>
                  <a:srgbClr val="FF0000"/>
                </a:solidFill>
                <a:cs typeface="Times New Roman" panose="02020603050405020304" pitchFamily="18" charset="0"/>
              </a:rPr>
              <a:t>5. </a:t>
            </a:r>
            <a:r>
              <a:rPr lang="zh-CN" altLang="en-US" sz="3000" b="1" dirty="0" smtClean="0">
                <a:solidFill>
                  <a:srgbClr val="FF0000"/>
                </a:solidFill>
                <a:cs typeface="Times New Roman" panose="02020603050405020304" pitchFamily="18" charset="0"/>
              </a:rPr>
              <a:t>实施</a:t>
            </a:r>
            <a:r>
              <a:rPr lang="zh-CN" altLang="en-US" sz="3000" b="1" dirty="0">
                <a:solidFill>
                  <a:srgbClr val="FF0000"/>
                </a:solidFill>
                <a:cs typeface="Times New Roman" panose="02020603050405020304" pitchFamily="18" charset="0"/>
              </a:rPr>
              <a:t>保障</a:t>
            </a:r>
            <a:r>
              <a:rPr lang="zh-CN" altLang="en-US" sz="3000" b="1" dirty="0">
                <a:solidFill>
                  <a:schemeClr val="bg1"/>
                </a:solidFill>
                <a:cs typeface="Times New Roman" panose="02020603050405020304" pitchFamily="18" charset="0"/>
              </a:rPr>
              <a:t>：强化战略思维与战略管理</a:t>
            </a:r>
            <a:br>
              <a:rPr lang="zh-CN" altLang="en-US" sz="3000" b="1" dirty="0">
                <a:solidFill>
                  <a:schemeClr val="bg1"/>
                </a:solidFill>
                <a:cs typeface="Times New Roman" panose="02020603050405020304" pitchFamily="18" charset="0"/>
              </a:rPr>
            </a:br>
            <a:endParaRPr lang="zh-CN" altLang="en-US" sz="3000" b="1" dirty="0">
              <a:solidFill>
                <a:schemeClr val="bg1"/>
              </a:solidFill>
            </a:endParaRPr>
          </a:p>
        </p:txBody>
      </p:sp>
      <p:grpSp>
        <p:nvGrpSpPr>
          <p:cNvPr id="47" name="组合 46"/>
          <p:cNvGrpSpPr/>
          <p:nvPr/>
        </p:nvGrpSpPr>
        <p:grpSpPr>
          <a:xfrm>
            <a:off x="1009402" y="2033552"/>
            <a:ext cx="3473206" cy="1856702"/>
            <a:chOff x="434635" y="2033552"/>
            <a:chExt cx="3473206" cy="1856702"/>
          </a:xfrm>
        </p:grpSpPr>
        <p:grpSp>
          <p:nvGrpSpPr>
            <p:cNvPr id="12" name="组合 11"/>
            <p:cNvGrpSpPr/>
            <p:nvPr/>
          </p:nvGrpSpPr>
          <p:grpSpPr>
            <a:xfrm>
              <a:off x="586477" y="2033552"/>
              <a:ext cx="1519038" cy="707886"/>
              <a:chOff x="1726265" y="1835475"/>
              <a:chExt cx="1519038" cy="707886"/>
            </a:xfrm>
          </p:grpSpPr>
          <p:grpSp>
            <p:nvGrpSpPr>
              <p:cNvPr id="13" name="Group 14"/>
              <p:cNvGrpSpPr/>
              <p:nvPr/>
            </p:nvGrpSpPr>
            <p:grpSpPr>
              <a:xfrm>
                <a:off x="1726265" y="1911208"/>
                <a:ext cx="556426" cy="556420"/>
                <a:chOff x="8601075" y="5575300"/>
                <a:chExt cx="433388" cy="433388"/>
              </a:xfrm>
              <a:gradFill flip="none" rotWithShape="1">
                <a:gsLst>
                  <a:gs pos="0">
                    <a:schemeClr val="accent4"/>
                  </a:gs>
                  <a:gs pos="45000">
                    <a:schemeClr val="bg1"/>
                  </a:gs>
                  <a:gs pos="100000">
                    <a:srgbClr val="9A5CA4"/>
                  </a:gs>
                </a:gsLst>
                <a:lin ang="2700000" scaled="1"/>
                <a:tileRect/>
              </a:gradFill>
            </p:grpSpPr>
            <p:sp>
              <p:nvSpPr>
                <p:cNvPr id="15" name="Freeform 15"/>
                <p:cNvSpPr/>
                <p:nvPr/>
              </p:nvSpPr>
              <p:spPr bwMode="auto">
                <a:xfrm>
                  <a:off x="8780463" y="5803900"/>
                  <a:ext cx="71438" cy="69850"/>
                </a:xfrm>
                <a:custGeom>
                  <a:avLst/>
                  <a:gdLst>
                    <a:gd name="T0" fmla="*/ 18 w 19"/>
                    <a:gd name="T1" fmla="*/ 11 h 19"/>
                    <a:gd name="T2" fmla="*/ 16 w 19"/>
                    <a:gd name="T3" fmla="*/ 14 h 19"/>
                    <a:gd name="T4" fmla="*/ 3 w 19"/>
                    <a:gd name="T5" fmla="*/ 19 h 19"/>
                    <a:gd name="T6" fmla="*/ 0 w 19"/>
                    <a:gd name="T7" fmla="*/ 16 h 19"/>
                    <a:gd name="T8" fmla="*/ 3 w 19"/>
                    <a:gd name="T9" fmla="*/ 2 h 19"/>
                    <a:gd name="T10" fmla="*/ 5 w 19"/>
                    <a:gd name="T11" fmla="*/ 1 h 19"/>
                    <a:gd name="T12" fmla="*/ 18 w 19"/>
                    <a:gd name="T13" fmla="*/ 11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8" y="11"/>
                      </a:moveTo>
                      <a:cubicBezTo>
                        <a:pt x="19" y="12"/>
                        <a:pt x="18" y="13"/>
                        <a:pt x="16" y="14"/>
                      </a:cubicBezTo>
                      <a:cubicBezTo>
                        <a:pt x="3" y="19"/>
                        <a:pt x="3" y="19"/>
                        <a:pt x="3" y="19"/>
                      </a:cubicBezTo>
                      <a:cubicBezTo>
                        <a:pt x="1" y="19"/>
                        <a:pt x="0" y="18"/>
                        <a:pt x="0" y="16"/>
                      </a:cubicBezTo>
                      <a:cubicBezTo>
                        <a:pt x="3" y="2"/>
                        <a:pt x="3" y="2"/>
                        <a:pt x="3" y="2"/>
                      </a:cubicBezTo>
                      <a:cubicBezTo>
                        <a:pt x="3" y="1"/>
                        <a:pt x="4" y="0"/>
                        <a:pt x="5" y="1"/>
                      </a:cubicBezTo>
                      <a:lnTo>
                        <a:pt x="18" y="11"/>
                      </a:ln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sp>
              <p:nvSpPr>
                <p:cNvPr id="16" name="Freeform 16"/>
                <p:cNvSpPr/>
                <p:nvPr/>
              </p:nvSpPr>
              <p:spPr bwMode="auto">
                <a:xfrm>
                  <a:off x="8810625" y="5627688"/>
                  <a:ext cx="187325" cy="198438"/>
                </a:xfrm>
                <a:custGeom>
                  <a:avLst/>
                  <a:gdLst>
                    <a:gd name="T0" fmla="*/ 22 w 50"/>
                    <a:gd name="T1" fmla="*/ 50 h 53"/>
                    <a:gd name="T2" fmla="*/ 45 w 50"/>
                    <a:gd name="T3" fmla="*/ 22 h 53"/>
                    <a:gd name="T4" fmla="*/ 50 w 50"/>
                    <a:gd name="T5" fmla="*/ 16 h 53"/>
                    <a:gd name="T6" fmla="*/ 42 w 50"/>
                    <a:gd name="T7" fmla="*/ 9 h 53"/>
                    <a:gd name="T8" fmla="*/ 38 w 50"/>
                    <a:gd name="T9" fmla="*/ 6 h 53"/>
                    <a:gd name="T10" fmla="*/ 30 w 50"/>
                    <a:gd name="T11" fmla="*/ 0 h 53"/>
                    <a:gd name="T12" fmla="*/ 25 w 50"/>
                    <a:gd name="T13" fmla="*/ 6 h 53"/>
                    <a:gd name="T14" fmla="*/ 2 w 50"/>
                    <a:gd name="T15" fmla="*/ 34 h 53"/>
                    <a:gd name="T16" fmla="*/ 5 w 50"/>
                    <a:gd name="T17" fmla="*/ 46 h 53"/>
                    <a:gd name="T18" fmla="*/ 9 w 50"/>
                    <a:gd name="T19" fmla="*/ 50 h 53"/>
                    <a:gd name="T20" fmla="*/ 22 w 50"/>
                    <a:gd name="T21"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53">
                      <a:moveTo>
                        <a:pt x="22" y="50"/>
                      </a:moveTo>
                      <a:cubicBezTo>
                        <a:pt x="45" y="22"/>
                        <a:pt x="45" y="22"/>
                        <a:pt x="45" y="22"/>
                      </a:cubicBezTo>
                      <a:cubicBezTo>
                        <a:pt x="50" y="16"/>
                        <a:pt x="50" y="16"/>
                        <a:pt x="50" y="16"/>
                      </a:cubicBezTo>
                      <a:cubicBezTo>
                        <a:pt x="42" y="9"/>
                        <a:pt x="42" y="9"/>
                        <a:pt x="42" y="9"/>
                      </a:cubicBezTo>
                      <a:cubicBezTo>
                        <a:pt x="38" y="6"/>
                        <a:pt x="38" y="6"/>
                        <a:pt x="38" y="6"/>
                      </a:cubicBezTo>
                      <a:cubicBezTo>
                        <a:pt x="30" y="0"/>
                        <a:pt x="30" y="0"/>
                        <a:pt x="30" y="0"/>
                      </a:cubicBezTo>
                      <a:cubicBezTo>
                        <a:pt x="25" y="6"/>
                        <a:pt x="25" y="6"/>
                        <a:pt x="25" y="6"/>
                      </a:cubicBezTo>
                      <a:cubicBezTo>
                        <a:pt x="2" y="34"/>
                        <a:pt x="2" y="34"/>
                        <a:pt x="2" y="34"/>
                      </a:cubicBezTo>
                      <a:cubicBezTo>
                        <a:pt x="0" y="38"/>
                        <a:pt x="1" y="43"/>
                        <a:pt x="5" y="46"/>
                      </a:cubicBezTo>
                      <a:cubicBezTo>
                        <a:pt x="9" y="50"/>
                        <a:pt x="9" y="50"/>
                        <a:pt x="9" y="50"/>
                      </a:cubicBezTo>
                      <a:cubicBezTo>
                        <a:pt x="13" y="53"/>
                        <a:pt x="18" y="53"/>
                        <a:pt x="22" y="50"/>
                      </a:cubicBez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sp>
              <p:nvSpPr>
                <p:cNvPr id="17" name="Freeform 17"/>
                <p:cNvSpPr/>
                <p:nvPr/>
              </p:nvSpPr>
              <p:spPr bwMode="auto">
                <a:xfrm>
                  <a:off x="8934450" y="5575300"/>
                  <a:ext cx="100013" cy="96838"/>
                </a:xfrm>
                <a:custGeom>
                  <a:avLst/>
                  <a:gdLst>
                    <a:gd name="T0" fmla="*/ 0 w 27"/>
                    <a:gd name="T1" fmla="*/ 9 h 26"/>
                    <a:gd name="T2" fmla="*/ 5 w 27"/>
                    <a:gd name="T3" fmla="*/ 14 h 26"/>
                    <a:gd name="T4" fmla="*/ 15 w 27"/>
                    <a:gd name="T5" fmla="*/ 22 h 26"/>
                    <a:gd name="T6" fmla="*/ 20 w 27"/>
                    <a:gd name="T7" fmla="*/ 26 h 26"/>
                    <a:gd name="T8" fmla="*/ 25 w 27"/>
                    <a:gd name="T9" fmla="*/ 20 h 26"/>
                    <a:gd name="T10" fmla="*/ 24 w 27"/>
                    <a:gd name="T11" fmla="*/ 11 h 26"/>
                    <a:gd name="T12" fmla="*/ 14 w 27"/>
                    <a:gd name="T13" fmla="*/ 3 h 26"/>
                    <a:gd name="T14" fmla="*/ 5 w 27"/>
                    <a:gd name="T15" fmla="*/ 4 h 26"/>
                    <a:gd name="T16" fmla="*/ 0 w 27"/>
                    <a:gd name="T17"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0" y="9"/>
                      </a:moveTo>
                      <a:cubicBezTo>
                        <a:pt x="5" y="14"/>
                        <a:pt x="5" y="14"/>
                        <a:pt x="5" y="14"/>
                      </a:cubicBezTo>
                      <a:cubicBezTo>
                        <a:pt x="15" y="22"/>
                        <a:pt x="15" y="22"/>
                        <a:pt x="15" y="22"/>
                      </a:cubicBezTo>
                      <a:cubicBezTo>
                        <a:pt x="20" y="26"/>
                        <a:pt x="20" y="26"/>
                        <a:pt x="20" y="26"/>
                      </a:cubicBezTo>
                      <a:cubicBezTo>
                        <a:pt x="25" y="20"/>
                        <a:pt x="25" y="20"/>
                        <a:pt x="25" y="20"/>
                      </a:cubicBezTo>
                      <a:cubicBezTo>
                        <a:pt x="27" y="17"/>
                        <a:pt x="27" y="13"/>
                        <a:pt x="24" y="11"/>
                      </a:cubicBezTo>
                      <a:cubicBezTo>
                        <a:pt x="14" y="3"/>
                        <a:pt x="14" y="3"/>
                        <a:pt x="14" y="3"/>
                      </a:cubicBezTo>
                      <a:cubicBezTo>
                        <a:pt x="11" y="0"/>
                        <a:pt x="7" y="1"/>
                        <a:pt x="5" y="4"/>
                      </a:cubicBezTo>
                      <a:lnTo>
                        <a:pt x="0" y="9"/>
                      </a:ln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sp>
              <p:nvSpPr>
                <p:cNvPr id="18" name="Freeform 18"/>
                <p:cNvSpPr/>
                <p:nvPr/>
              </p:nvSpPr>
              <p:spPr bwMode="auto">
                <a:xfrm>
                  <a:off x="8659813" y="5878513"/>
                  <a:ext cx="109538" cy="82550"/>
                </a:xfrm>
                <a:custGeom>
                  <a:avLst/>
                  <a:gdLst>
                    <a:gd name="T0" fmla="*/ 27 w 29"/>
                    <a:gd name="T1" fmla="*/ 8 h 22"/>
                    <a:gd name="T2" fmla="*/ 14 w 29"/>
                    <a:gd name="T3" fmla="*/ 20 h 22"/>
                    <a:gd name="T4" fmla="*/ 8 w 29"/>
                    <a:gd name="T5" fmla="*/ 20 h 22"/>
                    <a:gd name="T6" fmla="*/ 2 w 29"/>
                    <a:gd name="T7" fmla="*/ 14 h 22"/>
                    <a:gd name="T8" fmla="*/ 2 w 29"/>
                    <a:gd name="T9" fmla="*/ 8 h 22"/>
                    <a:gd name="T10" fmla="*/ 8 w 29"/>
                    <a:gd name="T11" fmla="*/ 8 h 22"/>
                    <a:gd name="T12" fmla="*/ 11 w 29"/>
                    <a:gd name="T13" fmla="*/ 11 h 22"/>
                    <a:gd name="T14" fmla="*/ 21 w 29"/>
                    <a:gd name="T15" fmla="*/ 2 h 22"/>
                    <a:gd name="T16" fmla="*/ 27 w 29"/>
                    <a:gd name="T17" fmla="*/ 2 h 22"/>
                    <a:gd name="T18" fmla="*/ 27 w 29"/>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2">
                      <a:moveTo>
                        <a:pt x="27" y="8"/>
                      </a:moveTo>
                      <a:cubicBezTo>
                        <a:pt x="14" y="20"/>
                        <a:pt x="14" y="20"/>
                        <a:pt x="14" y="20"/>
                      </a:cubicBezTo>
                      <a:cubicBezTo>
                        <a:pt x="13" y="22"/>
                        <a:pt x="10" y="22"/>
                        <a:pt x="8" y="20"/>
                      </a:cubicBezTo>
                      <a:cubicBezTo>
                        <a:pt x="2" y="14"/>
                        <a:pt x="2" y="14"/>
                        <a:pt x="2" y="14"/>
                      </a:cubicBezTo>
                      <a:cubicBezTo>
                        <a:pt x="0" y="12"/>
                        <a:pt x="0" y="9"/>
                        <a:pt x="2" y="8"/>
                      </a:cubicBezTo>
                      <a:cubicBezTo>
                        <a:pt x="4" y="6"/>
                        <a:pt x="6" y="6"/>
                        <a:pt x="8" y="8"/>
                      </a:cubicBezTo>
                      <a:cubicBezTo>
                        <a:pt x="11" y="11"/>
                        <a:pt x="11" y="11"/>
                        <a:pt x="11" y="11"/>
                      </a:cubicBezTo>
                      <a:cubicBezTo>
                        <a:pt x="21" y="2"/>
                        <a:pt x="21" y="2"/>
                        <a:pt x="21" y="2"/>
                      </a:cubicBezTo>
                      <a:cubicBezTo>
                        <a:pt x="22" y="0"/>
                        <a:pt x="25" y="0"/>
                        <a:pt x="27" y="2"/>
                      </a:cubicBezTo>
                      <a:cubicBezTo>
                        <a:pt x="29" y="3"/>
                        <a:pt x="29" y="6"/>
                        <a:pt x="27" y="8"/>
                      </a:cubicBez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sp>
              <p:nvSpPr>
                <p:cNvPr id="19" name="Freeform 19"/>
                <p:cNvSpPr/>
                <p:nvPr/>
              </p:nvSpPr>
              <p:spPr bwMode="auto">
                <a:xfrm>
                  <a:off x="8601075" y="5575300"/>
                  <a:ext cx="322263" cy="433388"/>
                </a:xfrm>
                <a:custGeom>
                  <a:avLst/>
                  <a:gdLst>
                    <a:gd name="T0" fmla="*/ 86 w 86"/>
                    <a:gd name="T1" fmla="*/ 91 h 116"/>
                    <a:gd name="T2" fmla="*/ 86 w 86"/>
                    <a:gd name="T3" fmla="*/ 65 h 116"/>
                    <a:gd name="T4" fmla="*/ 84 w 86"/>
                    <a:gd name="T5" fmla="*/ 69 h 116"/>
                    <a:gd name="T6" fmla="*/ 82 w 86"/>
                    <a:gd name="T7" fmla="*/ 70 h 116"/>
                    <a:gd name="T8" fmla="*/ 79 w 86"/>
                    <a:gd name="T9" fmla="*/ 72 h 116"/>
                    <a:gd name="T10" fmla="*/ 79 w 86"/>
                    <a:gd name="T11" fmla="*/ 78 h 116"/>
                    <a:gd name="T12" fmla="*/ 79 w 86"/>
                    <a:gd name="T13" fmla="*/ 91 h 116"/>
                    <a:gd name="T14" fmla="*/ 62 w 86"/>
                    <a:gd name="T15" fmla="*/ 91 h 116"/>
                    <a:gd name="T16" fmla="*/ 62 w 86"/>
                    <a:gd name="T17" fmla="*/ 109 h 116"/>
                    <a:gd name="T18" fmla="*/ 61 w 86"/>
                    <a:gd name="T19" fmla="*/ 109 h 116"/>
                    <a:gd name="T20" fmla="*/ 61 w 86"/>
                    <a:gd name="T21" fmla="*/ 109 h 116"/>
                    <a:gd name="T22" fmla="*/ 56 w 86"/>
                    <a:gd name="T23" fmla="*/ 109 h 116"/>
                    <a:gd name="T24" fmla="*/ 30 w 86"/>
                    <a:gd name="T25" fmla="*/ 109 h 116"/>
                    <a:gd name="T26" fmla="*/ 16 w 86"/>
                    <a:gd name="T27" fmla="*/ 109 h 116"/>
                    <a:gd name="T28" fmla="*/ 7 w 86"/>
                    <a:gd name="T29" fmla="*/ 100 h 116"/>
                    <a:gd name="T30" fmla="*/ 7 w 86"/>
                    <a:gd name="T31" fmla="*/ 17 h 116"/>
                    <a:gd name="T32" fmla="*/ 9 w 86"/>
                    <a:gd name="T33" fmla="*/ 10 h 116"/>
                    <a:gd name="T34" fmla="*/ 16 w 86"/>
                    <a:gd name="T35" fmla="*/ 8 h 116"/>
                    <a:gd name="T36" fmla="*/ 70 w 86"/>
                    <a:gd name="T37" fmla="*/ 8 h 116"/>
                    <a:gd name="T38" fmla="*/ 77 w 86"/>
                    <a:gd name="T39" fmla="*/ 10 h 116"/>
                    <a:gd name="T40" fmla="*/ 78 w 86"/>
                    <a:gd name="T41" fmla="*/ 12 h 116"/>
                    <a:gd name="T42" fmla="*/ 83 w 86"/>
                    <a:gd name="T43" fmla="*/ 6 h 116"/>
                    <a:gd name="T44" fmla="*/ 82 w 86"/>
                    <a:gd name="T45" fmla="*/ 5 h 116"/>
                    <a:gd name="T46" fmla="*/ 71 w 86"/>
                    <a:gd name="T47" fmla="*/ 0 h 116"/>
                    <a:gd name="T48" fmla="*/ 71 w 86"/>
                    <a:gd name="T49" fmla="*/ 0 h 116"/>
                    <a:gd name="T50" fmla="*/ 15 w 86"/>
                    <a:gd name="T51" fmla="*/ 0 h 116"/>
                    <a:gd name="T52" fmla="*/ 15 w 86"/>
                    <a:gd name="T53" fmla="*/ 0 h 116"/>
                    <a:gd name="T54" fmla="*/ 4 w 86"/>
                    <a:gd name="T55" fmla="*/ 5 h 116"/>
                    <a:gd name="T56" fmla="*/ 0 w 86"/>
                    <a:gd name="T57" fmla="*/ 16 h 116"/>
                    <a:gd name="T58" fmla="*/ 0 w 86"/>
                    <a:gd name="T59" fmla="*/ 101 h 116"/>
                    <a:gd name="T60" fmla="*/ 15 w 86"/>
                    <a:gd name="T61" fmla="*/ 116 h 116"/>
                    <a:gd name="T62" fmla="*/ 30 w 86"/>
                    <a:gd name="T63" fmla="*/ 116 h 116"/>
                    <a:gd name="T64" fmla="*/ 56 w 86"/>
                    <a:gd name="T65" fmla="*/ 116 h 116"/>
                    <a:gd name="T66" fmla="*/ 62 w 86"/>
                    <a:gd name="T67" fmla="*/ 116 h 116"/>
                    <a:gd name="T68" fmla="*/ 66 w 86"/>
                    <a:gd name="T69" fmla="*/ 114 h 116"/>
                    <a:gd name="T70" fmla="*/ 85 w 86"/>
                    <a:gd name="T71" fmla="*/ 96 h 116"/>
                    <a:gd name="T72" fmla="*/ 86 w 86"/>
                    <a:gd name="T73" fmla="*/ 92 h 116"/>
                    <a:gd name="T74" fmla="*/ 86 w 86"/>
                    <a:gd name="T75" fmla="*/ 9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116">
                      <a:moveTo>
                        <a:pt x="86" y="91"/>
                      </a:moveTo>
                      <a:cubicBezTo>
                        <a:pt x="86" y="65"/>
                        <a:pt x="86" y="65"/>
                        <a:pt x="86" y="65"/>
                      </a:cubicBezTo>
                      <a:cubicBezTo>
                        <a:pt x="84" y="69"/>
                        <a:pt x="84" y="69"/>
                        <a:pt x="84" y="69"/>
                      </a:cubicBezTo>
                      <a:cubicBezTo>
                        <a:pt x="83" y="69"/>
                        <a:pt x="83" y="69"/>
                        <a:pt x="82" y="70"/>
                      </a:cubicBezTo>
                      <a:cubicBezTo>
                        <a:pt x="81" y="70"/>
                        <a:pt x="80" y="71"/>
                        <a:pt x="79" y="72"/>
                      </a:cubicBezTo>
                      <a:cubicBezTo>
                        <a:pt x="79" y="78"/>
                        <a:pt x="79" y="78"/>
                        <a:pt x="79" y="78"/>
                      </a:cubicBezTo>
                      <a:cubicBezTo>
                        <a:pt x="79" y="91"/>
                        <a:pt x="79" y="91"/>
                        <a:pt x="79" y="91"/>
                      </a:cubicBezTo>
                      <a:cubicBezTo>
                        <a:pt x="62" y="91"/>
                        <a:pt x="62" y="91"/>
                        <a:pt x="62" y="91"/>
                      </a:cubicBezTo>
                      <a:cubicBezTo>
                        <a:pt x="62" y="109"/>
                        <a:pt x="62" y="109"/>
                        <a:pt x="62" y="109"/>
                      </a:cubicBezTo>
                      <a:cubicBezTo>
                        <a:pt x="61" y="109"/>
                        <a:pt x="61" y="109"/>
                        <a:pt x="61" y="109"/>
                      </a:cubicBezTo>
                      <a:cubicBezTo>
                        <a:pt x="61" y="109"/>
                        <a:pt x="61" y="109"/>
                        <a:pt x="61" y="109"/>
                      </a:cubicBezTo>
                      <a:cubicBezTo>
                        <a:pt x="56" y="109"/>
                        <a:pt x="56" y="109"/>
                        <a:pt x="56" y="109"/>
                      </a:cubicBezTo>
                      <a:cubicBezTo>
                        <a:pt x="30" y="109"/>
                        <a:pt x="30" y="109"/>
                        <a:pt x="30" y="109"/>
                      </a:cubicBezTo>
                      <a:cubicBezTo>
                        <a:pt x="16" y="109"/>
                        <a:pt x="16" y="109"/>
                        <a:pt x="16" y="109"/>
                      </a:cubicBezTo>
                      <a:cubicBezTo>
                        <a:pt x="11" y="109"/>
                        <a:pt x="7" y="105"/>
                        <a:pt x="7" y="100"/>
                      </a:cubicBezTo>
                      <a:cubicBezTo>
                        <a:pt x="7" y="17"/>
                        <a:pt x="7" y="17"/>
                        <a:pt x="7" y="17"/>
                      </a:cubicBezTo>
                      <a:cubicBezTo>
                        <a:pt x="7" y="14"/>
                        <a:pt x="8" y="12"/>
                        <a:pt x="9" y="10"/>
                      </a:cubicBezTo>
                      <a:cubicBezTo>
                        <a:pt x="11" y="9"/>
                        <a:pt x="13" y="8"/>
                        <a:pt x="16" y="8"/>
                      </a:cubicBezTo>
                      <a:cubicBezTo>
                        <a:pt x="70" y="8"/>
                        <a:pt x="70" y="8"/>
                        <a:pt x="70" y="8"/>
                      </a:cubicBezTo>
                      <a:cubicBezTo>
                        <a:pt x="73" y="8"/>
                        <a:pt x="75" y="9"/>
                        <a:pt x="77" y="10"/>
                      </a:cubicBezTo>
                      <a:cubicBezTo>
                        <a:pt x="77" y="11"/>
                        <a:pt x="78" y="11"/>
                        <a:pt x="78" y="12"/>
                      </a:cubicBezTo>
                      <a:cubicBezTo>
                        <a:pt x="83" y="6"/>
                        <a:pt x="83" y="6"/>
                        <a:pt x="83" y="6"/>
                      </a:cubicBezTo>
                      <a:cubicBezTo>
                        <a:pt x="82" y="5"/>
                        <a:pt x="82" y="5"/>
                        <a:pt x="82" y="5"/>
                      </a:cubicBezTo>
                      <a:cubicBezTo>
                        <a:pt x="79" y="2"/>
                        <a:pt x="75" y="0"/>
                        <a:pt x="71" y="0"/>
                      </a:cubicBezTo>
                      <a:cubicBezTo>
                        <a:pt x="71" y="0"/>
                        <a:pt x="71" y="0"/>
                        <a:pt x="71" y="0"/>
                      </a:cubicBezTo>
                      <a:cubicBezTo>
                        <a:pt x="15" y="0"/>
                        <a:pt x="15" y="0"/>
                        <a:pt x="15" y="0"/>
                      </a:cubicBezTo>
                      <a:cubicBezTo>
                        <a:pt x="15" y="0"/>
                        <a:pt x="15" y="0"/>
                        <a:pt x="15" y="0"/>
                      </a:cubicBezTo>
                      <a:cubicBezTo>
                        <a:pt x="11" y="0"/>
                        <a:pt x="7" y="2"/>
                        <a:pt x="4" y="5"/>
                      </a:cubicBezTo>
                      <a:cubicBezTo>
                        <a:pt x="1" y="8"/>
                        <a:pt x="0" y="11"/>
                        <a:pt x="0" y="16"/>
                      </a:cubicBezTo>
                      <a:cubicBezTo>
                        <a:pt x="0" y="101"/>
                        <a:pt x="0" y="101"/>
                        <a:pt x="0" y="101"/>
                      </a:cubicBezTo>
                      <a:cubicBezTo>
                        <a:pt x="0" y="109"/>
                        <a:pt x="6" y="116"/>
                        <a:pt x="15" y="116"/>
                      </a:cubicBezTo>
                      <a:cubicBezTo>
                        <a:pt x="30" y="116"/>
                        <a:pt x="30" y="116"/>
                        <a:pt x="30" y="116"/>
                      </a:cubicBezTo>
                      <a:cubicBezTo>
                        <a:pt x="56" y="116"/>
                        <a:pt x="56" y="116"/>
                        <a:pt x="56" y="116"/>
                      </a:cubicBezTo>
                      <a:cubicBezTo>
                        <a:pt x="62" y="116"/>
                        <a:pt x="62" y="116"/>
                        <a:pt x="62" y="116"/>
                      </a:cubicBezTo>
                      <a:cubicBezTo>
                        <a:pt x="64" y="116"/>
                        <a:pt x="65" y="115"/>
                        <a:pt x="66" y="114"/>
                      </a:cubicBezTo>
                      <a:cubicBezTo>
                        <a:pt x="85" y="96"/>
                        <a:pt x="85" y="96"/>
                        <a:pt x="85" y="96"/>
                      </a:cubicBezTo>
                      <a:cubicBezTo>
                        <a:pt x="86" y="95"/>
                        <a:pt x="86" y="93"/>
                        <a:pt x="86" y="92"/>
                      </a:cubicBezTo>
                      <a:cubicBezTo>
                        <a:pt x="86" y="92"/>
                        <a:pt x="86" y="92"/>
                        <a:pt x="86" y="91"/>
                      </a:cubicBez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sp>
              <p:nvSpPr>
                <p:cNvPr id="20" name="Freeform 20"/>
                <p:cNvSpPr/>
                <p:nvPr/>
              </p:nvSpPr>
              <p:spPr bwMode="auto">
                <a:xfrm>
                  <a:off x="8653463" y="5657850"/>
                  <a:ext cx="209550" cy="25400"/>
                </a:xfrm>
                <a:custGeom>
                  <a:avLst/>
                  <a:gdLst>
                    <a:gd name="T0" fmla="*/ 54 w 56"/>
                    <a:gd name="T1" fmla="*/ 0 h 7"/>
                    <a:gd name="T2" fmla="*/ 4 w 56"/>
                    <a:gd name="T3" fmla="*/ 0 h 7"/>
                    <a:gd name="T4" fmla="*/ 0 w 56"/>
                    <a:gd name="T5" fmla="*/ 4 h 7"/>
                    <a:gd name="T6" fmla="*/ 4 w 56"/>
                    <a:gd name="T7" fmla="*/ 7 h 7"/>
                    <a:gd name="T8" fmla="*/ 50 w 56"/>
                    <a:gd name="T9" fmla="*/ 7 h 7"/>
                    <a:gd name="T10" fmla="*/ 56 w 56"/>
                    <a:gd name="T11" fmla="*/ 0 h 7"/>
                    <a:gd name="T12" fmla="*/ 54 w 5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4" y="0"/>
                      </a:moveTo>
                      <a:cubicBezTo>
                        <a:pt x="4" y="0"/>
                        <a:pt x="4" y="0"/>
                        <a:pt x="4" y="0"/>
                      </a:cubicBezTo>
                      <a:cubicBezTo>
                        <a:pt x="2" y="0"/>
                        <a:pt x="0" y="2"/>
                        <a:pt x="0" y="4"/>
                      </a:cubicBezTo>
                      <a:cubicBezTo>
                        <a:pt x="0" y="6"/>
                        <a:pt x="2" y="7"/>
                        <a:pt x="4" y="7"/>
                      </a:cubicBezTo>
                      <a:cubicBezTo>
                        <a:pt x="50" y="7"/>
                        <a:pt x="50" y="7"/>
                        <a:pt x="50" y="7"/>
                      </a:cubicBezTo>
                      <a:cubicBezTo>
                        <a:pt x="56" y="0"/>
                        <a:pt x="56" y="0"/>
                        <a:pt x="56" y="0"/>
                      </a:cubicBezTo>
                      <a:cubicBezTo>
                        <a:pt x="55" y="0"/>
                        <a:pt x="55" y="0"/>
                        <a:pt x="54" y="0"/>
                      </a:cubicBez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sp>
              <p:nvSpPr>
                <p:cNvPr id="21" name="Freeform 21"/>
                <p:cNvSpPr/>
                <p:nvPr/>
              </p:nvSpPr>
              <p:spPr bwMode="auto">
                <a:xfrm>
                  <a:off x="8653463" y="5713413"/>
                  <a:ext cx="163513" cy="25400"/>
                </a:xfrm>
                <a:custGeom>
                  <a:avLst/>
                  <a:gdLst>
                    <a:gd name="T0" fmla="*/ 44 w 44"/>
                    <a:gd name="T1" fmla="*/ 0 h 7"/>
                    <a:gd name="T2" fmla="*/ 4 w 44"/>
                    <a:gd name="T3" fmla="*/ 0 h 7"/>
                    <a:gd name="T4" fmla="*/ 0 w 44"/>
                    <a:gd name="T5" fmla="*/ 3 h 7"/>
                    <a:gd name="T6" fmla="*/ 4 w 44"/>
                    <a:gd name="T7" fmla="*/ 7 h 7"/>
                    <a:gd name="T8" fmla="*/ 38 w 44"/>
                    <a:gd name="T9" fmla="*/ 7 h 7"/>
                    <a:gd name="T10" fmla="*/ 39 w 44"/>
                    <a:gd name="T11" fmla="*/ 6 h 7"/>
                    <a:gd name="T12" fmla="*/ 44 w 44"/>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4" h="7">
                      <a:moveTo>
                        <a:pt x="44" y="0"/>
                      </a:moveTo>
                      <a:cubicBezTo>
                        <a:pt x="4" y="0"/>
                        <a:pt x="4" y="0"/>
                        <a:pt x="4" y="0"/>
                      </a:cubicBezTo>
                      <a:cubicBezTo>
                        <a:pt x="2" y="0"/>
                        <a:pt x="0" y="1"/>
                        <a:pt x="0" y="3"/>
                      </a:cubicBezTo>
                      <a:cubicBezTo>
                        <a:pt x="0" y="5"/>
                        <a:pt x="2" y="7"/>
                        <a:pt x="4" y="7"/>
                      </a:cubicBezTo>
                      <a:cubicBezTo>
                        <a:pt x="38" y="7"/>
                        <a:pt x="38" y="7"/>
                        <a:pt x="38" y="7"/>
                      </a:cubicBezTo>
                      <a:cubicBezTo>
                        <a:pt x="38" y="7"/>
                        <a:pt x="38" y="7"/>
                        <a:pt x="39" y="6"/>
                      </a:cubicBezTo>
                      <a:lnTo>
                        <a:pt x="44" y="0"/>
                      </a:ln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sp>
              <p:nvSpPr>
                <p:cNvPr id="22" name="Freeform 22"/>
                <p:cNvSpPr/>
                <p:nvPr/>
              </p:nvSpPr>
              <p:spPr bwMode="auto">
                <a:xfrm>
                  <a:off x="8653463" y="5765800"/>
                  <a:ext cx="134938" cy="26988"/>
                </a:xfrm>
                <a:custGeom>
                  <a:avLst/>
                  <a:gdLst>
                    <a:gd name="T0" fmla="*/ 36 w 36"/>
                    <a:gd name="T1" fmla="*/ 3 h 7"/>
                    <a:gd name="T2" fmla="*/ 36 w 36"/>
                    <a:gd name="T3" fmla="*/ 0 h 7"/>
                    <a:gd name="T4" fmla="*/ 4 w 36"/>
                    <a:gd name="T5" fmla="*/ 0 h 7"/>
                    <a:gd name="T6" fmla="*/ 0 w 36"/>
                    <a:gd name="T7" fmla="*/ 4 h 7"/>
                    <a:gd name="T8" fmla="*/ 4 w 36"/>
                    <a:gd name="T9" fmla="*/ 7 h 7"/>
                    <a:gd name="T10" fmla="*/ 31 w 36"/>
                    <a:gd name="T11" fmla="*/ 7 h 7"/>
                    <a:gd name="T12" fmla="*/ 36 w 3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6" y="3"/>
                      </a:moveTo>
                      <a:cubicBezTo>
                        <a:pt x="36" y="2"/>
                        <a:pt x="36" y="1"/>
                        <a:pt x="36" y="0"/>
                      </a:cubicBezTo>
                      <a:cubicBezTo>
                        <a:pt x="4" y="0"/>
                        <a:pt x="4" y="0"/>
                        <a:pt x="4" y="0"/>
                      </a:cubicBezTo>
                      <a:cubicBezTo>
                        <a:pt x="2" y="0"/>
                        <a:pt x="0" y="2"/>
                        <a:pt x="0" y="4"/>
                      </a:cubicBezTo>
                      <a:cubicBezTo>
                        <a:pt x="0" y="6"/>
                        <a:pt x="2" y="7"/>
                        <a:pt x="4" y="7"/>
                      </a:cubicBezTo>
                      <a:cubicBezTo>
                        <a:pt x="31" y="7"/>
                        <a:pt x="31" y="7"/>
                        <a:pt x="31" y="7"/>
                      </a:cubicBezTo>
                      <a:cubicBezTo>
                        <a:pt x="32" y="5"/>
                        <a:pt x="34" y="4"/>
                        <a:pt x="36" y="3"/>
                      </a:cubicBez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sp>
              <p:nvSpPr>
                <p:cNvPr id="23" name="Freeform 23"/>
                <p:cNvSpPr/>
                <p:nvPr/>
              </p:nvSpPr>
              <p:spPr bwMode="auto">
                <a:xfrm>
                  <a:off x="8653463" y="5818188"/>
                  <a:ext cx="107950" cy="30163"/>
                </a:xfrm>
                <a:custGeom>
                  <a:avLst/>
                  <a:gdLst>
                    <a:gd name="T0" fmla="*/ 4 w 29"/>
                    <a:gd name="T1" fmla="*/ 0 h 8"/>
                    <a:gd name="T2" fmla="*/ 0 w 29"/>
                    <a:gd name="T3" fmla="*/ 4 h 8"/>
                    <a:gd name="T4" fmla="*/ 4 w 29"/>
                    <a:gd name="T5" fmla="*/ 8 h 8"/>
                    <a:gd name="T6" fmla="*/ 28 w 29"/>
                    <a:gd name="T7" fmla="*/ 8 h 8"/>
                    <a:gd name="T8" fmla="*/ 29 w 29"/>
                    <a:gd name="T9" fmla="*/ 0 h 8"/>
                    <a:gd name="T10" fmla="*/ 4 w 29"/>
                    <a:gd name="T11" fmla="*/ 0 h 8"/>
                  </a:gdLst>
                  <a:ahLst/>
                  <a:cxnLst>
                    <a:cxn ang="0">
                      <a:pos x="T0" y="T1"/>
                    </a:cxn>
                    <a:cxn ang="0">
                      <a:pos x="T2" y="T3"/>
                    </a:cxn>
                    <a:cxn ang="0">
                      <a:pos x="T4" y="T5"/>
                    </a:cxn>
                    <a:cxn ang="0">
                      <a:pos x="T6" y="T7"/>
                    </a:cxn>
                    <a:cxn ang="0">
                      <a:pos x="T8" y="T9"/>
                    </a:cxn>
                    <a:cxn ang="0">
                      <a:pos x="T10" y="T11"/>
                    </a:cxn>
                  </a:cxnLst>
                  <a:rect l="0" t="0" r="r" b="b"/>
                  <a:pathLst>
                    <a:path w="29" h="8">
                      <a:moveTo>
                        <a:pt x="4" y="0"/>
                      </a:moveTo>
                      <a:cubicBezTo>
                        <a:pt x="2" y="0"/>
                        <a:pt x="0" y="2"/>
                        <a:pt x="0" y="4"/>
                      </a:cubicBezTo>
                      <a:cubicBezTo>
                        <a:pt x="0" y="6"/>
                        <a:pt x="2" y="8"/>
                        <a:pt x="4" y="8"/>
                      </a:cubicBezTo>
                      <a:cubicBezTo>
                        <a:pt x="28" y="8"/>
                        <a:pt x="28" y="8"/>
                        <a:pt x="28" y="8"/>
                      </a:cubicBezTo>
                      <a:cubicBezTo>
                        <a:pt x="29" y="0"/>
                        <a:pt x="29" y="0"/>
                        <a:pt x="29" y="0"/>
                      </a:cubicBezTo>
                      <a:lnTo>
                        <a:pt x="4" y="0"/>
                      </a:ln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grpSp>
          <p:sp>
            <p:nvSpPr>
              <p:cNvPr id="14" name="TextBox 76"/>
              <p:cNvSpPr txBox="1"/>
              <p:nvPr/>
            </p:nvSpPr>
            <p:spPr>
              <a:xfrm>
                <a:off x="2236832" y="1835475"/>
                <a:ext cx="1008471" cy="707886"/>
              </a:xfrm>
              <a:prstGeom prst="rect">
                <a:avLst/>
              </a:prstGeom>
              <a:noFill/>
              <a:ln>
                <a:solidFill>
                  <a:srgbClr val="C00000"/>
                </a:solidFill>
              </a:ln>
            </p:spPr>
            <p:txBody>
              <a:bodyPr wrap="square" rtlCol="0">
                <a:spAutoFit/>
              </a:bodyPr>
              <a:lstStyle/>
              <a:p>
                <a:pPr algn="ctr"/>
                <a:r>
                  <a:rPr lang="zh-CN" altLang="en-US" sz="2000" b="1" dirty="0" smtClean="0">
                    <a:solidFill>
                      <a:srgbClr val="C00000"/>
                    </a:solidFill>
                    <a:latin typeface="微软雅黑" panose="020B0503020204020204" charset="-122"/>
                    <a:ea typeface="微软雅黑" panose="020B0503020204020204" charset="-122"/>
                  </a:rPr>
                  <a:t>目标</a:t>
                </a:r>
                <a:endParaRPr lang="en-US" altLang="zh-CN" sz="2000" b="1" dirty="0" smtClean="0">
                  <a:solidFill>
                    <a:srgbClr val="C00000"/>
                  </a:solidFill>
                  <a:latin typeface="微软雅黑" panose="020B0503020204020204" charset="-122"/>
                  <a:ea typeface="微软雅黑" panose="020B0503020204020204" charset="-122"/>
                </a:endParaRPr>
              </a:p>
              <a:p>
                <a:pPr algn="ctr"/>
                <a:r>
                  <a:rPr lang="zh-CN" altLang="en-US" sz="2000" b="1" dirty="0" smtClean="0">
                    <a:solidFill>
                      <a:srgbClr val="C00000"/>
                    </a:solidFill>
                    <a:latin typeface="微软雅黑" panose="020B0503020204020204" charset="-122"/>
                    <a:ea typeface="微软雅黑" panose="020B0503020204020204" charset="-122"/>
                  </a:rPr>
                  <a:t>管理</a:t>
                </a:r>
                <a:endParaRPr lang="zh-CN" altLang="en-US" sz="2000" b="1" dirty="0">
                  <a:solidFill>
                    <a:srgbClr val="C00000"/>
                  </a:solidFill>
                  <a:latin typeface="微软雅黑" panose="020B0503020204020204" charset="-122"/>
                  <a:ea typeface="微软雅黑" panose="020B0503020204020204" charset="-122"/>
                </a:endParaRPr>
              </a:p>
            </p:txBody>
          </p:sp>
        </p:grpSp>
        <p:sp>
          <p:nvSpPr>
            <p:cNvPr id="43" name="矩形 42"/>
            <p:cNvSpPr/>
            <p:nvPr/>
          </p:nvSpPr>
          <p:spPr>
            <a:xfrm>
              <a:off x="434635" y="2837658"/>
              <a:ext cx="3473206" cy="1052596"/>
            </a:xfrm>
            <a:prstGeom prst="rect">
              <a:avLst/>
            </a:prstGeom>
            <a:noFill/>
          </p:spPr>
          <p:txBody>
            <a:bodyPr wrap="square" rtlCol="0">
              <a:spAutoFit/>
            </a:bodyPr>
            <a:lstStyle/>
            <a:p>
              <a:pPr marL="285750" indent="-285750">
                <a:lnSpc>
                  <a:spcPct val="130000"/>
                </a:lnSpc>
                <a:buFont typeface="Wingdings" panose="05000000000000000000" pitchFamily="2" charset="2"/>
                <a:buChar char="l"/>
              </a:pPr>
              <a:r>
                <a:rPr lang="zh-CN" altLang="en-US" sz="1600" b="1" dirty="0" smtClean="0">
                  <a:solidFill>
                    <a:srgbClr val="002060"/>
                  </a:solidFill>
                  <a:latin typeface="微软雅黑" panose="020B0503020204020204" charset="-122"/>
                  <a:ea typeface="微软雅黑" panose="020B0503020204020204" charset="-122"/>
                </a:rPr>
                <a:t>理念</a:t>
              </a:r>
              <a:r>
                <a:rPr lang="zh-CN" altLang="en-US" sz="1600" dirty="0" smtClean="0">
                  <a:solidFill>
                    <a:srgbClr val="002060"/>
                  </a:solidFill>
                  <a:latin typeface="微软雅黑" panose="020B0503020204020204" charset="-122"/>
                  <a:ea typeface="微软雅黑" panose="020B0503020204020204" charset="-122"/>
                </a:rPr>
                <a:t>：目标引领</a:t>
              </a:r>
            </a:p>
            <a:p>
              <a:pPr marL="285750" indent="-285750">
                <a:lnSpc>
                  <a:spcPct val="130000"/>
                </a:lnSpc>
                <a:buFont typeface="Wingdings" panose="05000000000000000000" pitchFamily="2" charset="2"/>
                <a:buChar char="l"/>
              </a:pPr>
              <a:r>
                <a:rPr lang="zh-CN" altLang="en-US" sz="1600" b="1" dirty="0" smtClean="0">
                  <a:solidFill>
                    <a:srgbClr val="002060"/>
                  </a:solidFill>
                  <a:latin typeface="微软雅黑" panose="020B0503020204020204" charset="-122"/>
                  <a:ea typeface="微软雅黑" panose="020B0503020204020204" charset="-122"/>
                </a:rPr>
                <a:t>方式</a:t>
              </a:r>
              <a:r>
                <a:rPr lang="zh-CN" altLang="en-US" sz="1600" dirty="0" smtClean="0">
                  <a:solidFill>
                    <a:srgbClr val="002060"/>
                  </a:solidFill>
                  <a:latin typeface="微软雅黑" panose="020B0503020204020204" charset="-122"/>
                  <a:ea typeface="微软雅黑" panose="020B0503020204020204" charset="-122"/>
                </a:rPr>
                <a:t>：责任分解</a:t>
              </a:r>
              <a:r>
                <a:rPr lang="en-US" altLang="zh-CN" sz="1600" dirty="0" smtClean="0">
                  <a:solidFill>
                    <a:srgbClr val="002060"/>
                  </a:solidFill>
                  <a:latin typeface="微软雅黑" panose="020B0503020204020204" charset="-122"/>
                  <a:ea typeface="微软雅黑" panose="020B0503020204020204" charset="-122"/>
                </a:rPr>
                <a:t>+</a:t>
              </a:r>
              <a:r>
                <a:rPr lang="zh-CN" altLang="en-US" sz="1600" dirty="0" smtClean="0">
                  <a:solidFill>
                    <a:srgbClr val="002060"/>
                  </a:solidFill>
                  <a:latin typeface="微软雅黑" panose="020B0503020204020204" charset="-122"/>
                  <a:ea typeface="微软雅黑" panose="020B0503020204020204" charset="-122"/>
                </a:rPr>
                <a:t>层层落实</a:t>
              </a:r>
            </a:p>
            <a:p>
              <a:pPr marL="285750" indent="-285750">
                <a:lnSpc>
                  <a:spcPct val="130000"/>
                </a:lnSpc>
                <a:buFont typeface="Wingdings" panose="05000000000000000000" pitchFamily="2" charset="2"/>
                <a:buChar char="l"/>
              </a:pPr>
              <a:r>
                <a:rPr lang="zh-CN" altLang="en-US" sz="1600" b="1" dirty="0" smtClean="0">
                  <a:solidFill>
                    <a:srgbClr val="002060"/>
                  </a:solidFill>
                  <a:latin typeface="微软雅黑" panose="020B0503020204020204" charset="-122"/>
                  <a:ea typeface="微软雅黑" panose="020B0503020204020204" charset="-122"/>
                </a:rPr>
                <a:t>挑战</a:t>
              </a:r>
              <a:r>
                <a:rPr lang="zh-CN" altLang="en-US" sz="1600" dirty="0" smtClean="0">
                  <a:solidFill>
                    <a:srgbClr val="002060"/>
                  </a:solidFill>
                  <a:latin typeface="微软雅黑" panose="020B0503020204020204" charset="-122"/>
                  <a:ea typeface="微软雅黑" panose="020B0503020204020204" charset="-122"/>
                </a:rPr>
                <a:t>：可持续动力，系统性支撑</a:t>
              </a:r>
              <a:endParaRPr lang="zh-CN" altLang="en-US" sz="1600" dirty="0">
                <a:solidFill>
                  <a:srgbClr val="002060"/>
                </a:solidFill>
                <a:latin typeface="微软雅黑" panose="020B0503020204020204" charset="-122"/>
                <a:ea typeface="微软雅黑" panose="020B0503020204020204" charset="-122"/>
              </a:endParaRPr>
            </a:p>
          </p:txBody>
        </p:sp>
      </p:grpSp>
      <p:grpSp>
        <p:nvGrpSpPr>
          <p:cNvPr id="49" name="组合 48"/>
          <p:cNvGrpSpPr/>
          <p:nvPr/>
        </p:nvGrpSpPr>
        <p:grpSpPr>
          <a:xfrm>
            <a:off x="4602821" y="3968865"/>
            <a:ext cx="2986359" cy="1852756"/>
            <a:chOff x="4220309" y="3968865"/>
            <a:chExt cx="2986359" cy="1852756"/>
          </a:xfrm>
        </p:grpSpPr>
        <p:grpSp>
          <p:nvGrpSpPr>
            <p:cNvPr id="5" name="组合 4"/>
            <p:cNvGrpSpPr/>
            <p:nvPr/>
          </p:nvGrpSpPr>
          <p:grpSpPr>
            <a:xfrm>
              <a:off x="4283707" y="3968865"/>
              <a:ext cx="1631645" cy="707886"/>
              <a:chOff x="4851001" y="1835475"/>
              <a:chExt cx="1631645" cy="707886"/>
            </a:xfrm>
          </p:grpSpPr>
          <p:grpSp>
            <p:nvGrpSpPr>
              <p:cNvPr id="6" name="Group 35"/>
              <p:cNvGrpSpPr/>
              <p:nvPr/>
            </p:nvGrpSpPr>
            <p:grpSpPr>
              <a:xfrm>
                <a:off x="4851001" y="1900745"/>
                <a:ext cx="665986" cy="577347"/>
                <a:chOff x="8555038" y="3732213"/>
                <a:chExt cx="441325" cy="382587"/>
              </a:xfrm>
              <a:gradFill>
                <a:gsLst>
                  <a:gs pos="0">
                    <a:schemeClr val="accent4"/>
                  </a:gs>
                  <a:gs pos="45000">
                    <a:schemeClr val="bg1"/>
                  </a:gs>
                  <a:gs pos="100000">
                    <a:srgbClr val="9A5CA4"/>
                  </a:gs>
                </a:gsLst>
                <a:lin ang="2700000" scaled="1"/>
              </a:gradFill>
            </p:grpSpPr>
            <p:sp>
              <p:nvSpPr>
                <p:cNvPr id="8" name="Freeform 36"/>
                <p:cNvSpPr>
                  <a:spLocks noEditPoints="1"/>
                </p:cNvSpPr>
                <p:nvPr/>
              </p:nvSpPr>
              <p:spPr bwMode="auto">
                <a:xfrm>
                  <a:off x="8720138" y="3841750"/>
                  <a:ext cx="276225" cy="273050"/>
                </a:xfrm>
                <a:custGeom>
                  <a:avLst/>
                  <a:gdLst>
                    <a:gd name="T0" fmla="*/ 70 w 74"/>
                    <a:gd name="T1" fmla="*/ 70 h 73"/>
                    <a:gd name="T2" fmla="*/ 64 w 74"/>
                    <a:gd name="T3" fmla="*/ 73 h 73"/>
                    <a:gd name="T4" fmla="*/ 57 w 74"/>
                    <a:gd name="T5" fmla="*/ 70 h 73"/>
                    <a:gd name="T6" fmla="*/ 43 w 74"/>
                    <a:gd name="T7" fmla="*/ 56 h 73"/>
                    <a:gd name="T8" fmla="*/ 30 w 74"/>
                    <a:gd name="T9" fmla="*/ 59 h 73"/>
                    <a:gd name="T10" fmla="*/ 0 w 74"/>
                    <a:gd name="T11" fmla="*/ 30 h 73"/>
                    <a:gd name="T12" fmla="*/ 30 w 74"/>
                    <a:gd name="T13" fmla="*/ 0 h 73"/>
                    <a:gd name="T14" fmla="*/ 59 w 74"/>
                    <a:gd name="T15" fmla="*/ 30 h 73"/>
                    <a:gd name="T16" fmla="*/ 56 w 74"/>
                    <a:gd name="T17" fmla="*/ 43 h 73"/>
                    <a:gd name="T18" fmla="*/ 70 w 74"/>
                    <a:gd name="T19" fmla="*/ 58 h 73"/>
                    <a:gd name="T20" fmla="*/ 70 w 74"/>
                    <a:gd name="T21" fmla="*/ 70 h 73"/>
                    <a:gd name="T22" fmla="*/ 30 w 74"/>
                    <a:gd name="T23" fmla="*/ 47 h 73"/>
                    <a:gd name="T24" fmla="*/ 47 w 74"/>
                    <a:gd name="T25" fmla="*/ 30 h 73"/>
                    <a:gd name="T26" fmla="*/ 30 w 74"/>
                    <a:gd name="T27" fmla="*/ 13 h 73"/>
                    <a:gd name="T28" fmla="*/ 12 w 74"/>
                    <a:gd name="T29" fmla="*/ 30 h 73"/>
                    <a:gd name="T30" fmla="*/ 30 w 74"/>
                    <a:gd name="T31" fmla="*/ 4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73">
                      <a:moveTo>
                        <a:pt x="70" y="70"/>
                      </a:moveTo>
                      <a:cubicBezTo>
                        <a:pt x="68" y="72"/>
                        <a:pt x="66" y="73"/>
                        <a:pt x="64" y="73"/>
                      </a:cubicBezTo>
                      <a:cubicBezTo>
                        <a:pt x="61" y="73"/>
                        <a:pt x="59" y="72"/>
                        <a:pt x="57" y="70"/>
                      </a:cubicBezTo>
                      <a:cubicBezTo>
                        <a:pt x="43" y="56"/>
                        <a:pt x="43" y="56"/>
                        <a:pt x="43" y="56"/>
                      </a:cubicBezTo>
                      <a:cubicBezTo>
                        <a:pt x="39" y="58"/>
                        <a:pt x="34" y="59"/>
                        <a:pt x="30" y="59"/>
                      </a:cubicBezTo>
                      <a:cubicBezTo>
                        <a:pt x="13" y="59"/>
                        <a:pt x="0" y="46"/>
                        <a:pt x="0" y="30"/>
                      </a:cubicBezTo>
                      <a:cubicBezTo>
                        <a:pt x="0" y="14"/>
                        <a:pt x="13" y="0"/>
                        <a:pt x="30" y="0"/>
                      </a:cubicBezTo>
                      <a:cubicBezTo>
                        <a:pt x="46" y="0"/>
                        <a:pt x="59" y="14"/>
                        <a:pt x="59" y="30"/>
                      </a:cubicBezTo>
                      <a:cubicBezTo>
                        <a:pt x="59" y="35"/>
                        <a:pt x="58" y="39"/>
                        <a:pt x="56" y="43"/>
                      </a:cubicBezTo>
                      <a:cubicBezTo>
                        <a:pt x="70" y="58"/>
                        <a:pt x="70" y="58"/>
                        <a:pt x="70" y="58"/>
                      </a:cubicBezTo>
                      <a:cubicBezTo>
                        <a:pt x="74" y="61"/>
                        <a:pt x="74" y="67"/>
                        <a:pt x="70" y="70"/>
                      </a:cubicBezTo>
                      <a:close/>
                      <a:moveTo>
                        <a:pt x="30" y="47"/>
                      </a:moveTo>
                      <a:cubicBezTo>
                        <a:pt x="39" y="47"/>
                        <a:pt x="47" y="39"/>
                        <a:pt x="47" y="30"/>
                      </a:cubicBezTo>
                      <a:cubicBezTo>
                        <a:pt x="47" y="20"/>
                        <a:pt x="39" y="13"/>
                        <a:pt x="30" y="13"/>
                      </a:cubicBezTo>
                      <a:cubicBezTo>
                        <a:pt x="20" y="13"/>
                        <a:pt x="12" y="20"/>
                        <a:pt x="12" y="30"/>
                      </a:cubicBezTo>
                      <a:cubicBezTo>
                        <a:pt x="12" y="39"/>
                        <a:pt x="20" y="47"/>
                        <a:pt x="30" y="47"/>
                      </a:cubicBez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sp>
              <p:nvSpPr>
                <p:cNvPr id="9" name="Freeform 37"/>
                <p:cNvSpPr/>
                <p:nvPr/>
              </p:nvSpPr>
              <p:spPr bwMode="auto">
                <a:xfrm>
                  <a:off x="8555038" y="3732213"/>
                  <a:ext cx="179388" cy="139700"/>
                </a:xfrm>
                <a:custGeom>
                  <a:avLst/>
                  <a:gdLst>
                    <a:gd name="T0" fmla="*/ 7 w 48"/>
                    <a:gd name="T1" fmla="*/ 37 h 37"/>
                    <a:gd name="T2" fmla="*/ 41 w 48"/>
                    <a:gd name="T3" fmla="*/ 37 h 37"/>
                    <a:gd name="T4" fmla="*/ 48 w 48"/>
                    <a:gd name="T5" fmla="*/ 0 h 37"/>
                    <a:gd name="T6" fmla="*/ 26 w 48"/>
                    <a:gd name="T7" fmla="*/ 0 h 37"/>
                    <a:gd name="T8" fmla="*/ 18 w 48"/>
                    <a:gd name="T9" fmla="*/ 7 h 37"/>
                    <a:gd name="T10" fmla="*/ 0 w 48"/>
                    <a:gd name="T11" fmla="*/ 29 h 37"/>
                    <a:gd name="T12" fmla="*/ 7 w 48"/>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48" h="37">
                      <a:moveTo>
                        <a:pt x="7" y="37"/>
                      </a:moveTo>
                      <a:cubicBezTo>
                        <a:pt x="41" y="37"/>
                        <a:pt x="41" y="37"/>
                        <a:pt x="41" y="37"/>
                      </a:cubicBezTo>
                      <a:cubicBezTo>
                        <a:pt x="48" y="0"/>
                        <a:pt x="48" y="0"/>
                        <a:pt x="48" y="0"/>
                      </a:cubicBezTo>
                      <a:cubicBezTo>
                        <a:pt x="26" y="0"/>
                        <a:pt x="26" y="0"/>
                        <a:pt x="26" y="0"/>
                      </a:cubicBezTo>
                      <a:cubicBezTo>
                        <a:pt x="22" y="0"/>
                        <a:pt x="20" y="4"/>
                        <a:pt x="18" y="7"/>
                      </a:cubicBezTo>
                      <a:cubicBezTo>
                        <a:pt x="0" y="29"/>
                        <a:pt x="0" y="29"/>
                        <a:pt x="0" y="29"/>
                      </a:cubicBezTo>
                      <a:cubicBezTo>
                        <a:pt x="0" y="33"/>
                        <a:pt x="3" y="37"/>
                        <a:pt x="7" y="37"/>
                      </a:cubicBez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sp>
              <p:nvSpPr>
                <p:cNvPr id="10" name="Freeform 38"/>
                <p:cNvSpPr/>
                <p:nvPr/>
              </p:nvSpPr>
              <p:spPr bwMode="auto">
                <a:xfrm>
                  <a:off x="8756651" y="3732213"/>
                  <a:ext cx="180975" cy="128587"/>
                </a:xfrm>
                <a:custGeom>
                  <a:avLst/>
                  <a:gdLst>
                    <a:gd name="T0" fmla="*/ 47 w 48"/>
                    <a:gd name="T1" fmla="*/ 34 h 34"/>
                    <a:gd name="T2" fmla="*/ 48 w 48"/>
                    <a:gd name="T3" fmla="*/ 29 h 34"/>
                    <a:gd name="T4" fmla="*/ 31 w 48"/>
                    <a:gd name="T5" fmla="*/ 7 h 34"/>
                    <a:gd name="T6" fmla="*/ 23 w 48"/>
                    <a:gd name="T7" fmla="*/ 0 h 34"/>
                    <a:gd name="T8" fmla="*/ 0 w 48"/>
                    <a:gd name="T9" fmla="*/ 0 h 34"/>
                    <a:gd name="T10" fmla="*/ 5 w 48"/>
                    <a:gd name="T11" fmla="*/ 25 h 34"/>
                    <a:gd name="T12" fmla="*/ 20 w 48"/>
                    <a:gd name="T13" fmla="*/ 22 h 34"/>
                    <a:gd name="T14" fmla="*/ 47 w 48"/>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4">
                      <a:moveTo>
                        <a:pt x="47" y="34"/>
                      </a:moveTo>
                      <a:cubicBezTo>
                        <a:pt x="48" y="33"/>
                        <a:pt x="48" y="31"/>
                        <a:pt x="48" y="29"/>
                      </a:cubicBezTo>
                      <a:cubicBezTo>
                        <a:pt x="31" y="7"/>
                        <a:pt x="31" y="7"/>
                        <a:pt x="31" y="7"/>
                      </a:cubicBezTo>
                      <a:cubicBezTo>
                        <a:pt x="29" y="4"/>
                        <a:pt x="26" y="0"/>
                        <a:pt x="23" y="0"/>
                      </a:cubicBezTo>
                      <a:cubicBezTo>
                        <a:pt x="0" y="0"/>
                        <a:pt x="0" y="0"/>
                        <a:pt x="0" y="0"/>
                      </a:cubicBezTo>
                      <a:cubicBezTo>
                        <a:pt x="5" y="25"/>
                        <a:pt x="5" y="25"/>
                        <a:pt x="5" y="25"/>
                      </a:cubicBezTo>
                      <a:cubicBezTo>
                        <a:pt x="9" y="23"/>
                        <a:pt x="14" y="22"/>
                        <a:pt x="20" y="22"/>
                      </a:cubicBezTo>
                      <a:cubicBezTo>
                        <a:pt x="30" y="22"/>
                        <a:pt x="40" y="27"/>
                        <a:pt x="47" y="34"/>
                      </a:cubicBez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sp>
              <p:nvSpPr>
                <p:cNvPr id="11" name="Freeform 39"/>
                <p:cNvSpPr>
                  <a:spLocks noEditPoints="1"/>
                </p:cNvSpPr>
                <p:nvPr/>
              </p:nvSpPr>
              <p:spPr bwMode="auto">
                <a:xfrm>
                  <a:off x="8555038" y="3897313"/>
                  <a:ext cx="352425" cy="217487"/>
                </a:xfrm>
                <a:custGeom>
                  <a:avLst/>
                  <a:gdLst>
                    <a:gd name="T0" fmla="*/ 74 w 94"/>
                    <a:gd name="T1" fmla="*/ 52 h 58"/>
                    <a:gd name="T2" fmla="*/ 37 w 94"/>
                    <a:gd name="T3" fmla="*/ 15 h 58"/>
                    <a:gd name="T4" fmla="*/ 40 w 94"/>
                    <a:gd name="T5" fmla="*/ 0 h 58"/>
                    <a:gd name="T6" fmla="*/ 7 w 94"/>
                    <a:gd name="T7" fmla="*/ 0 h 58"/>
                    <a:gd name="T8" fmla="*/ 0 w 94"/>
                    <a:gd name="T9" fmla="*/ 7 h 58"/>
                    <a:gd name="T10" fmla="*/ 0 w 94"/>
                    <a:gd name="T11" fmla="*/ 51 h 58"/>
                    <a:gd name="T12" fmla="*/ 7 w 94"/>
                    <a:gd name="T13" fmla="*/ 58 h 58"/>
                    <a:gd name="T14" fmla="*/ 94 w 94"/>
                    <a:gd name="T15" fmla="*/ 58 h 58"/>
                    <a:gd name="T16" fmla="*/ 85 w 94"/>
                    <a:gd name="T17" fmla="*/ 50 h 58"/>
                    <a:gd name="T18" fmla="*/ 74 w 94"/>
                    <a:gd name="T19" fmla="*/ 52 h 58"/>
                    <a:gd name="T20" fmla="*/ 26 w 94"/>
                    <a:gd name="T21" fmla="*/ 42 h 58"/>
                    <a:gd name="T22" fmla="*/ 23 w 94"/>
                    <a:gd name="T23" fmla="*/ 46 h 58"/>
                    <a:gd name="T24" fmla="*/ 16 w 94"/>
                    <a:gd name="T25" fmla="*/ 46 h 58"/>
                    <a:gd name="T26" fmla="*/ 13 w 94"/>
                    <a:gd name="T27" fmla="*/ 42 h 58"/>
                    <a:gd name="T28" fmla="*/ 13 w 94"/>
                    <a:gd name="T29" fmla="*/ 38 h 58"/>
                    <a:gd name="T30" fmla="*/ 16 w 94"/>
                    <a:gd name="T31" fmla="*/ 34 h 58"/>
                    <a:gd name="T32" fmla="*/ 23 w 94"/>
                    <a:gd name="T33" fmla="*/ 34 h 58"/>
                    <a:gd name="T34" fmla="*/ 26 w 94"/>
                    <a:gd name="T35" fmla="*/ 38 h 58"/>
                    <a:gd name="T36" fmla="*/ 26 w 94"/>
                    <a:gd name="T37"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58">
                      <a:moveTo>
                        <a:pt x="74" y="52"/>
                      </a:moveTo>
                      <a:cubicBezTo>
                        <a:pt x="53" y="52"/>
                        <a:pt x="37" y="35"/>
                        <a:pt x="37" y="15"/>
                      </a:cubicBezTo>
                      <a:cubicBezTo>
                        <a:pt x="37" y="10"/>
                        <a:pt x="38" y="4"/>
                        <a:pt x="40" y="0"/>
                      </a:cubicBezTo>
                      <a:cubicBezTo>
                        <a:pt x="7" y="0"/>
                        <a:pt x="7" y="0"/>
                        <a:pt x="7" y="0"/>
                      </a:cubicBezTo>
                      <a:cubicBezTo>
                        <a:pt x="3" y="0"/>
                        <a:pt x="0" y="3"/>
                        <a:pt x="0" y="7"/>
                      </a:cubicBezTo>
                      <a:cubicBezTo>
                        <a:pt x="0" y="51"/>
                        <a:pt x="0" y="51"/>
                        <a:pt x="0" y="51"/>
                      </a:cubicBezTo>
                      <a:cubicBezTo>
                        <a:pt x="0" y="55"/>
                        <a:pt x="3" y="58"/>
                        <a:pt x="7" y="58"/>
                      </a:cubicBezTo>
                      <a:cubicBezTo>
                        <a:pt x="94" y="58"/>
                        <a:pt x="94" y="58"/>
                        <a:pt x="94" y="58"/>
                      </a:cubicBezTo>
                      <a:cubicBezTo>
                        <a:pt x="85" y="50"/>
                        <a:pt x="85" y="50"/>
                        <a:pt x="85" y="50"/>
                      </a:cubicBezTo>
                      <a:cubicBezTo>
                        <a:pt x="82" y="51"/>
                        <a:pt x="78" y="52"/>
                        <a:pt x="74" y="52"/>
                      </a:cubicBezTo>
                      <a:close/>
                      <a:moveTo>
                        <a:pt x="26" y="42"/>
                      </a:moveTo>
                      <a:cubicBezTo>
                        <a:pt x="26" y="44"/>
                        <a:pt x="25" y="46"/>
                        <a:pt x="23" y="46"/>
                      </a:cubicBezTo>
                      <a:cubicBezTo>
                        <a:pt x="16" y="46"/>
                        <a:pt x="16" y="46"/>
                        <a:pt x="16" y="46"/>
                      </a:cubicBezTo>
                      <a:cubicBezTo>
                        <a:pt x="14" y="46"/>
                        <a:pt x="13" y="44"/>
                        <a:pt x="13" y="42"/>
                      </a:cubicBezTo>
                      <a:cubicBezTo>
                        <a:pt x="13" y="38"/>
                        <a:pt x="13" y="38"/>
                        <a:pt x="13" y="38"/>
                      </a:cubicBezTo>
                      <a:cubicBezTo>
                        <a:pt x="13" y="36"/>
                        <a:pt x="14" y="34"/>
                        <a:pt x="16" y="34"/>
                      </a:cubicBezTo>
                      <a:cubicBezTo>
                        <a:pt x="23" y="34"/>
                        <a:pt x="23" y="34"/>
                        <a:pt x="23" y="34"/>
                      </a:cubicBezTo>
                      <a:cubicBezTo>
                        <a:pt x="25" y="34"/>
                        <a:pt x="26" y="36"/>
                        <a:pt x="26" y="38"/>
                      </a:cubicBezTo>
                      <a:lnTo>
                        <a:pt x="26" y="42"/>
                      </a:lnTo>
                      <a:close/>
                    </a:path>
                  </a:pathLst>
                </a:custGeom>
                <a:grpFill/>
                <a:ln w="9525">
                  <a:solidFill>
                    <a:srgbClr val="000000"/>
                  </a:solidFill>
                  <a:round/>
                </a:ln>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2">
                        <a:lumMod val="25000"/>
                      </a:schemeClr>
                    </a:solidFill>
                  </a:endParaRPr>
                </a:p>
              </p:txBody>
            </p:sp>
          </p:grpSp>
          <p:sp>
            <p:nvSpPr>
              <p:cNvPr id="7" name="TextBox 76"/>
              <p:cNvSpPr txBox="1"/>
              <p:nvPr/>
            </p:nvSpPr>
            <p:spPr>
              <a:xfrm>
                <a:off x="5474175" y="1835475"/>
                <a:ext cx="1008471" cy="707886"/>
              </a:xfrm>
              <a:prstGeom prst="rect">
                <a:avLst/>
              </a:prstGeom>
              <a:noFill/>
              <a:ln>
                <a:solidFill>
                  <a:srgbClr val="C00000"/>
                </a:solidFill>
              </a:ln>
            </p:spPr>
            <p:txBody>
              <a:bodyPr wrap="square" rtlCol="0">
                <a:spAutoFit/>
              </a:bodyPr>
              <a:lstStyle/>
              <a:p>
                <a:pPr algn="ctr"/>
                <a:r>
                  <a:rPr lang="zh-CN" altLang="en-US" sz="2000" b="1" dirty="0" smtClean="0">
                    <a:solidFill>
                      <a:srgbClr val="C00000"/>
                    </a:solidFill>
                    <a:latin typeface="微软雅黑" panose="020B0503020204020204" charset="-122"/>
                    <a:ea typeface="微软雅黑" panose="020B0503020204020204" charset="-122"/>
                  </a:rPr>
                  <a:t>绩效</a:t>
                </a:r>
                <a:endParaRPr lang="en-US" altLang="zh-CN" sz="2000" b="1" dirty="0" smtClean="0">
                  <a:solidFill>
                    <a:srgbClr val="C00000"/>
                  </a:solidFill>
                  <a:latin typeface="微软雅黑" panose="020B0503020204020204" charset="-122"/>
                  <a:ea typeface="微软雅黑" panose="020B0503020204020204" charset="-122"/>
                </a:endParaRPr>
              </a:p>
              <a:p>
                <a:pPr algn="ctr"/>
                <a:r>
                  <a:rPr lang="zh-CN" altLang="en-US" sz="2000" b="1" dirty="0" smtClean="0">
                    <a:solidFill>
                      <a:srgbClr val="C00000"/>
                    </a:solidFill>
                    <a:latin typeface="微软雅黑" panose="020B0503020204020204" charset="-122"/>
                    <a:ea typeface="微软雅黑" panose="020B0503020204020204" charset="-122"/>
                  </a:rPr>
                  <a:t>管理</a:t>
                </a:r>
                <a:endParaRPr lang="zh-CN" altLang="en-US" sz="2000" b="1" dirty="0">
                  <a:solidFill>
                    <a:srgbClr val="C00000"/>
                  </a:solidFill>
                  <a:latin typeface="微软雅黑" panose="020B0503020204020204" charset="-122"/>
                  <a:ea typeface="微软雅黑" panose="020B0503020204020204" charset="-122"/>
                </a:endParaRPr>
              </a:p>
            </p:txBody>
          </p:sp>
        </p:grpSp>
        <p:sp>
          <p:nvSpPr>
            <p:cNvPr id="44" name="矩形 43"/>
            <p:cNvSpPr/>
            <p:nvPr/>
          </p:nvSpPr>
          <p:spPr>
            <a:xfrm>
              <a:off x="4220309" y="4769025"/>
              <a:ext cx="2986359" cy="1052596"/>
            </a:xfrm>
            <a:prstGeom prst="rect">
              <a:avLst/>
            </a:prstGeom>
            <a:noFill/>
          </p:spPr>
          <p:txBody>
            <a:bodyPr wrap="square" rtlCol="0">
              <a:spAutoFit/>
            </a:bodyPr>
            <a:lstStyle/>
            <a:p>
              <a:pPr marL="285750" indent="-285750">
                <a:lnSpc>
                  <a:spcPct val="130000"/>
                </a:lnSpc>
                <a:buFont typeface="Wingdings" panose="05000000000000000000" pitchFamily="2" charset="2"/>
                <a:buChar char="l"/>
              </a:pPr>
              <a:r>
                <a:rPr lang="zh-CN" altLang="en-US" sz="1600" b="1" dirty="0">
                  <a:solidFill>
                    <a:srgbClr val="002060"/>
                  </a:solidFill>
                  <a:latin typeface="微软雅黑" panose="020B0503020204020204" charset="-122"/>
                  <a:ea typeface="微软雅黑" panose="020B0503020204020204" charset="-122"/>
                </a:rPr>
                <a:t>理念</a:t>
              </a:r>
              <a:r>
                <a:rPr lang="zh-CN" altLang="en-US" sz="1600" dirty="0">
                  <a:solidFill>
                    <a:srgbClr val="002060"/>
                  </a:solidFill>
                  <a:latin typeface="微软雅黑" panose="020B0503020204020204" charset="-122"/>
                  <a:ea typeface="微软雅黑" panose="020B0503020204020204" charset="-122"/>
                </a:rPr>
                <a:t>：标杆引领</a:t>
              </a:r>
            </a:p>
            <a:p>
              <a:pPr marL="285750" indent="-285750">
                <a:lnSpc>
                  <a:spcPct val="130000"/>
                </a:lnSpc>
                <a:buFont typeface="Wingdings" panose="05000000000000000000" pitchFamily="2" charset="2"/>
                <a:buChar char="l"/>
              </a:pPr>
              <a:r>
                <a:rPr lang="zh-CN" altLang="en-US" sz="1600" b="1" dirty="0">
                  <a:solidFill>
                    <a:srgbClr val="002060"/>
                  </a:solidFill>
                  <a:latin typeface="微软雅黑" panose="020B0503020204020204" charset="-122"/>
                  <a:ea typeface="微软雅黑" panose="020B0503020204020204" charset="-122"/>
                </a:rPr>
                <a:t>方式</a:t>
              </a:r>
              <a:r>
                <a:rPr lang="zh-CN" altLang="en-US" sz="1600" dirty="0">
                  <a:solidFill>
                    <a:srgbClr val="002060"/>
                  </a:solidFill>
                  <a:latin typeface="微软雅黑" panose="020B0503020204020204" charset="-122"/>
                  <a:ea typeface="微软雅黑" panose="020B0503020204020204" charset="-122"/>
                </a:rPr>
                <a:t>：关键绩效</a:t>
              </a:r>
              <a:r>
                <a:rPr lang="en-US" altLang="zh-CN" sz="1600" dirty="0">
                  <a:solidFill>
                    <a:srgbClr val="002060"/>
                  </a:solidFill>
                  <a:latin typeface="微软雅黑" panose="020B0503020204020204" charset="-122"/>
                  <a:ea typeface="微软雅黑" panose="020B0503020204020204" charset="-122"/>
                </a:rPr>
                <a:t>+</a:t>
              </a:r>
              <a:r>
                <a:rPr lang="zh-CN" altLang="en-US" sz="1600" dirty="0">
                  <a:solidFill>
                    <a:srgbClr val="002060"/>
                  </a:solidFill>
                  <a:latin typeface="微软雅黑" panose="020B0503020204020204" charset="-122"/>
                  <a:ea typeface="微软雅黑" panose="020B0503020204020204" charset="-122"/>
                </a:rPr>
                <a:t>考核评价</a:t>
              </a:r>
            </a:p>
            <a:p>
              <a:pPr marL="285750" indent="-285750">
                <a:lnSpc>
                  <a:spcPct val="130000"/>
                </a:lnSpc>
                <a:buFont typeface="Wingdings" panose="05000000000000000000" pitchFamily="2" charset="2"/>
                <a:buChar char="l"/>
              </a:pPr>
              <a:r>
                <a:rPr lang="zh-CN" altLang="en-US" sz="1600" b="1" dirty="0">
                  <a:solidFill>
                    <a:srgbClr val="002060"/>
                  </a:solidFill>
                  <a:latin typeface="微软雅黑" panose="020B0503020204020204" charset="-122"/>
                  <a:ea typeface="微软雅黑" panose="020B0503020204020204" charset="-122"/>
                </a:rPr>
                <a:t>挑战</a:t>
              </a:r>
              <a:r>
                <a:rPr lang="zh-CN" altLang="en-US" sz="1600" dirty="0">
                  <a:solidFill>
                    <a:srgbClr val="002060"/>
                  </a:solidFill>
                  <a:latin typeface="微软雅黑" panose="020B0503020204020204" charset="-122"/>
                  <a:ea typeface="微软雅黑" panose="020B0503020204020204" charset="-122"/>
                </a:rPr>
                <a:t>：多元标准，逆向选择</a:t>
              </a:r>
            </a:p>
          </p:txBody>
        </p:sp>
      </p:grpSp>
      <p:grpSp>
        <p:nvGrpSpPr>
          <p:cNvPr id="48" name="组合 47"/>
          <p:cNvGrpSpPr/>
          <p:nvPr/>
        </p:nvGrpSpPr>
        <p:grpSpPr>
          <a:xfrm>
            <a:off x="8553305" y="2033552"/>
            <a:ext cx="2987214" cy="1868973"/>
            <a:chOff x="9010510" y="2201644"/>
            <a:chExt cx="2987214" cy="1868973"/>
          </a:xfrm>
        </p:grpSpPr>
        <p:grpSp>
          <p:nvGrpSpPr>
            <p:cNvPr id="24" name="组合 23"/>
            <p:cNvGrpSpPr/>
            <p:nvPr/>
          </p:nvGrpSpPr>
          <p:grpSpPr>
            <a:xfrm>
              <a:off x="9074164" y="2201644"/>
              <a:ext cx="1521115" cy="707886"/>
              <a:chOff x="9074164" y="2201644"/>
              <a:chExt cx="1521115" cy="707886"/>
            </a:xfrm>
          </p:grpSpPr>
          <p:sp>
            <p:nvSpPr>
              <p:cNvPr id="25" name="TextBox 76"/>
              <p:cNvSpPr txBox="1"/>
              <p:nvPr/>
            </p:nvSpPr>
            <p:spPr>
              <a:xfrm>
                <a:off x="9586808" y="2201644"/>
                <a:ext cx="1008471" cy="707886"/>
              </a:xfrm>
              <a:prstGeom prst="rect">
                <a:avLst/>
              </a:prstGeom>
              <a:noFill/>
              <a:ln>
                <a:solidFill>
                  <a:srgbClr val="C00000"/>
                </a:solidFill>
              </a:ln>
            </p:spPr>
            <p:txBody>
              <a:bodyPr wrap="square" rtlCol="0">
                <a:spAutoFit/>
              </a:bodyPr>
              <a:lstStyle/>
              <a:p>
                <a:pPr algn="ctr"/>
                <a:r>
                  <a:rPr lang="zh-CN" altLang="en-US" sz="2000" b="1" dirty="0" smtClean="0">
                    <a:solidFill>
                      <a:schemeClr val="accent4"/>
                    </a:solidFill>
                    <a:latin typeface="微软雅黑" panose="020B0503020204020204" charset="-122"/>
                    <a:ea typeface="微软雅黑" panose="020B0503020204020204" charset="-122"/>
                  </a:rPr>
                  <a:t>战略</a:t>
                </a:r>
                <a:endParaRPr lang="en-US" altLang="zh-CN" sz="2000" b="1" dirty="0" smtClean="0">
                  <a:solidFill>
                    <a:schemeClr val="accent4"/>
                  </a:solidFill>
                  <a:latin typeface="微软雅黑" panose="020B0503020204020204" charset="-122"/>
                  <a:ea typeface="微软雅黑" panose="020B0503020204020204" charset="-122"/>
                </a:endParaRPr>
              </a:p>
              <a:p>
                <a:pPr algn="ctr"/>
                <a:r>
                  <a:rPr lang="zh-CN" altLang="en-US" sz="2000" b="1" dirty="0" smtClean="0">
                    <a:solidFill>
                      <a:schemeClr val="accent4"/>
                    </a:solidFill>
                    <a:latin typeface="微软雅黑" panose="020B0503020204020204" charset="-122"/>
                    <a:ea typeface="微软雅黑" panose="020B0503020204020204" charset="-122"/>
                  </a:rPr>
                  <a:t>管理</a:t>
                </a:r>
                <a:endParaRPr lang="zh-CN" altLang="en-US" sz="2000" b="1" dirty="0">
                  <a:solidFill>
                    <a:schemeClr val="accent4"/>
                  </a:solidFill>
                  <a:latin typeface="微软雅黑" panose="020B0503020204020204" charset="-122"/>
                  <a:ea typeface="微软雅黑" panose="020B0503020204020204" charset="-122"/>
                </a:endParaRPr>
              </a:p>
            </p:txBody>
          </p:sp>
          <p:grpSp>
            <p:nvGrpSpPr>
              <p:cNvPr id="26" name="组合 25"/>
              <p:cNvGrpSpPr/>
              <p:nvPr/>
            </p:nvGrpSpPr>
            <p:grpSpPr>
              <a:xfrm>
                <a:off x="9074164" y="2265406"/>
                <a:ext cx="594667" cy="580362"/>
                <a:chOff x="6784975" y="2629807"/>
                <a:chExt cx="461963" cy="450850"/>
              </a:xfrm>
              <a:gradFill flip="none" rotWithShape="1">
                <a:gsLst>
                  <a:gs pos="0">
                    <a:schemeClr val="accent4"/>
                  </a:gs>
                  <a:gs pos="45000">
                    <a:schemeClr val="bg1"/>
                  </a:gs>
                  <a:gs pos="100000">
                    <a:srgbClr val="9A5CA4"/>
                  </a:gs>
                </a:gsLst>
                <a:lin ang="2700000" scaled="1"/>
                <a:tileRect/>
              </a:gradFill>
            </p:grpSpPr>
            <p:sp>
              <p:nvSpPr>
                <p:cNvPr id="27" name="Freeform 13"/>
                <p:cNvSpPr/>
                <p:nvPr/>
              </p:nvSpPr>
              <p:spPr bwMode="auto">
                <a:xfrm>
                  <a:off x="7029450" y="2967945"/>
                  <a:ext cx="71438" cy="104775"/>
                </a:xfrm>
                <a:custGeom>
                  <a:avLst/>
                  <a:gdLst>
                    <a:gd name="T0" fmla="*/ 0 w 19"/>
                    <a:gd name="T1" fmla="*/ 0 h 28"/>
                    <a:gd name="T2" fmla="*/ 0 w 19"/>
                    <a:gd name="T3" fmla="*/ 28 h 28"/>
                    <a:gd name="T4" fmla="*/ 19 w 19"/>
                    <a:gd name="T5" fmla="*/ 4 h 28"/>
                    <a:gd name="T6" fmla="*/ 0 w 19"/>
                    <a:gd name="T7" fmla="*/ 0 h 28"/>
                  </a:gdLst>
                  <a:ahLst/>
                  <a:cxnLst>
                    <a:cxn ang="0">
                      <a:pos x="T0" y="T1"/>
                    </a:cxn>
                    <a:cxn ang="0">
                      <a:pos x="T2" y="T3"/>
                    </a:cxn>
                    <a:cxn ang="0">
                      <a:pos x="T4" y="T5"/>
                    </a:cxn>
                    <a:cxn ang="0">
                      <a:pos x="T6" y="T7"/>
                    </a:cxn>
                  </a:cxnLst>
                  <a:rect l="0" t="0" r="r" b="b"/>
                  <a:pathLst>
                    <a:path w="19" h="28">
                      <a:moveTo>
                        <a:pt x="0" y="0"/>
                      </a:moveTo>
                      <a:cubicBezTo>
                        <a:pt x="0" y="28"/>
                        <a:pt x="0" y="28"/>
                        <a:pt x="0" y="28"/>
                      </a:cubicBezTo>
                      <a:cubicBezTo>
                        <a:pt x="7" y="25"/>
                        <a:pt x="14" y="16"/>
                        <a:pt x="19" y="4"/>
                      </a:cubicBezTo>
                      <a:cubicBezTo>
                        <a:pt x="13" y="2"/>
                        <a:pt x="6" y="0"/>
                        <a:pt x="0" y="0"/>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28" name="Freeform 14"/>
                <p:cNvSpPr/>
                <p:nvPr/>
              </p:nvSpPr>
              <p:spPr bwMode="auto">
                <a:xfrm>
                  <a:off x="7029450" y="2863170"/>
                  <a:ext cx="90488" cy="96838"/>
                </a:xfrm>
                <a:custGeom>
                  <a:avLst/>
                  <a:gdLst>
                    <a:gd name="T0" fmla="*/ 24 w 24"/>
                    <a:gd name="T1" fmla="*/ 0 h 26"/>
                    <a:gd name="T2" fmla="*/ 0 w 24"/>
                    <a:gd name="T3" fmla="*/ 0 h 26"/>
                    <a:gd name="T4" fmla="*/ 0 w 24"/>
                    <a:gd name="T5" fmla="*/ 21 h 26"/>
                    <a:gd name="T6" fmla="*/ 21 w 24"/>
                    <a:gd name="T7" fmla="*/ 26 h 26"/>
                    <a:gd name="T8" fmla="*/ 24 w 24"/>
                    <a:gd name="T9" fmla="*/ 0 h 26"/>
                  </a:gdLst>
                  <a:ahLst/>
                  <a:cxnLst>
                    <a:cxn ang="0">
                      <a:pos x="T0" y="T1"/>
                    </a:cxn>
                    <a:cxn ang="0">
                      <a:pos x="T2" y="T3"/>
                    </a:cxn>
                    <a:cxn ang="0">
                      <a:pos x="T4" y="T5"/>
                    </a:cxn>
                    <a:cxn ang="0">
                      <a:pos x="T6" y="T7"/>
                    </a:cxn>
                    <a:cxn ang="0">
                      <a:pos x="T8" y="T9"/>
                    </a:cxn>
                  </a:cxnLst>
                  <a:rect l="0" t="0" r="r" b="b"/>
                  <a:pathLst>
                    <a:path w="24" h="26">
                      <a:moveTo>
                        <a:pt x="24" y="0"/>
                      </a:moveTo>
                      <a:cubicBezTo>
                        <a:pt x="0" y="0"/>
                        <a:pt x="0" y="0"/>
                        <a:pt x="0" y="0"/>
                      </a:cubicBezTo>
                      <a:cubicBezTo>
                        <a:pt x="0" y="21"/>
                        <a:pt x="0" y="21"/>
                        <a:pt x="0" y="21"/>
                      </a:cubicBezTo>
                      <a:cubicBezTo>
                        <a:pt x="7" y="21"/>
                        <a:pt x="14" y="23"/>
                        <a:pt x="21" y="26"/>
                      </a:cubicBezTo>
                      <a:cubicBezTo>
                        <a:pt x="23" y="18"/>
                        <a:pt x="24" y="9"/>
                        <a:pt x="24" y="0"/>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29" name="Freeform 15"/>
                <p:cNvSpPr/>
                <p:nvPr/>
              </p:nvSpPr>
              <p:spPr bwMode="auto">
                <a:xfrm>
                  <a:off x="7029450" y="2742520"/>
                  <a:ext cx="90488" cy="96838"/>
                </a:xfrm>
                <a:custGeom>
                  <a:avLst/>
                  <a:gdLst>
                    <a:gd name="T0" fmla="*/ 0 w 24"/>
                    <a:gd name="T1" fmla="*/ 5 h 26"/>
                    <a:gd name="T2" fmla="*/ 0 w 24"/>
                    <a:gd name="T3" fmla="*/ 26 h 26"/>
                    <a:gd name="T4" fmla="*/ 24 w 24"/>
                    <a:gd name="T5" fmla="*/ 26 h 26"/>
                    <a:gd name="T6" fmla="*/ 20 w 24"/>
                    <a:gd name="T7" fmla="*/ 0 h 26"/>
                    <a:gd name="T8" fmla="*/ 0 w 24"/>
                    <a:gd name="T9" fmla="*/ 5 h 26"/>
                  </a:gdLst>
                  <a:ahLst/>
                  <a:cxnLst>
                    <a:cxn ang="0">
                      <a:pos x="T0" y="T1"/>
                    </a:cxn>
                    <a:cxn ang="0">
                      <a:pos x="T2" y="T3"/>
                    </a:cxn>
                    <a:cxn ang="0">
                      <a:pos x="T4" y="T5"/>
                    </a:cxn>
                    <a:cxn ang="0">
                      <a:pos x="T6" y="T7"/>
                    </a:cxn>
                    <a:cxn ang="0">
                      <a:pos x="T8" y="T9"/>
                    </a:cxn>
                  </a:cxnLst>
                  <a:rect l="0" t="0" r="r" b="b"/>
                  <a:pathLst>
                    <a:path w="24" h="26">
                      <a:moveTo>
                        <a:pt x="0" y="5"/>
                      </a:moveTo>
                      <a:cubicBezTo>
                        <a:pt x="0" y="26"/>
                        <a:pt x="0" y="26"/>
                        <a:pt x="0" y="26"/>
                      </a:cubicBezTo>
                      <a:cubicBezTo>
                        <a:pt x="24" y="26"/>
                        <a:pt x="24" y="26"/>
                        <a:pt x="24" y="26"/>
                      </a:cubicBezTo>
                      <a:cubicBezTo>
                        <a:pt x="24" y="17"/>
                        <a:pt x="22" y="8"/>
                        <a:pt x="20" y="0"/>
                      </a:cubicBezTo>
                      <a:cubicBezTo>
                        <a:pt x="14" y="3"/>
                        <a:pt x="7" y="4"/>
                        <a:pt x="0" y="5"/>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30" name="Freeform 16"/>
                <p:cNvSpPr/>
                <p:nvPr/>
              </p:nvSpPr>
              <p:spPr bwMode="auto">
                <a:xfrm>
                  <a:off x="6927850" y="2967945"/>
                  <a:ext cx="79375" cy="104775"/>
                </a:xfrm>
                <a:custGeom>
                  <a:avLst/>
                  <a:gdLst>
                    <a:gd name="T0" fmla="*/ 21 w 21"/>
                    <a:gd name="T1" fmla="*/ 28 h 28"/>
                    <a:gd name="T2" fmla="*/ 21 w 21"/>
                    <a:gd name="T3" fmla="*/ 0 h 28"/>
                    <a:gd name="T4" fmla="*/ 0 w 21"/>
                    <a:gd name="T5" fmla="*/ 4 h 28"/>
                    <a:gd name="T6" fmla="*/ 21 w 21"/>
                    <a:gd name="T7" fmla="*/ 28 h 28"/>
                  </a:gdLst>
                  <a:ahLst/>
                  <a:cxnLst>
                    <a:cxn ang="0">
                      <a:pos x="T0" y="T1"/>
                    </a:cxn>
                    <a:cxn ang="0">
                      <a:pos x="T2" y="T3"/>
                    </a:cxn>
                    <a:cxn ang="0">
                      <a:pos x="T4" y="T5"/>
                    </a:cxn>
                    <a:cxn ang="0">
                      <a:pos x="T6" y="T7"/>
                    </a:cxn>
                  </a:cxnLst>
                  <a:rect l="0" t="0" r="r" b="b"/>
                  <a:pathLst>
                    <a:path w="21" h="28">
                      <a:moveTo>
                        <a:pt x="21" y="28"/>
                      </a:moveTo>
                      <a:cubicBezTo>
                        <a:pt x="21" y="0"/>
                        <a:pt x="21" y="0"/>
                        <a:pt x="21" y="0"/>
                      </a:cubicBezTo>
                      <a:cubicBezTo>
                        <a:pt x="14" y="0"/>
                        <a:pt x="7" y="1"/>
                        <a:pt x="0" y="4"/>
                      </a:cubicBezTo>
                      <a:cubicBezTo>
                        <a:pt x="5" y="17"/>
                        <a:pt x="13" y="26"/>
                        <a:pt x="21" y="28"/>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31" name="Freeform 17"/>
                <p:cNvSpPr/>
                <p:nvPr/>
              </p:nvSpPr>
              <p:spPr bwMode="auto">
                <a:xfrm>
                  <a:off x="6908800" y="2745695"/>
                  <a:ext cx="98425" cy="93663"/>
                </a:xfrm>
                <a:custGeom>
                  <a:avLst/>
                  <a:gdLst>
                    <a:gd name="T0" fmla="*/ 0 w 26"/>
                    <a:gd name="T1" fmla="*/ 25 h 25"/>
                    <a:gd name="T2" fmla="*/ 26 w 26"/>
                    <a:gd name="T3" fmla="*/ 25 h 25"/>
                    <a:gd name="T4" fmla="*/ 26 w 26"/>
                    <a:gd name="T5" fmla="*/ 4 h 25"/>
                    <a:gd name="T6" fmla="*/ 4 w 26"/>
                    <a:gd name="T7" fmla="*/ 0 h 25"/>
                    <a:gd name="T8" fmla="*/ 0 w 26"/>
                    <a:gd name="T9" fmla="*/ 25 h 25"/>
                  </a:gdLst>
                  <a:ahLst/>
                  <a:cxnLst>
                    <a:cxn ang="0">
                      <a:pos x="T0" y="T1"/>
                    </a:cxn>
                    <a:cxn ang="0">
                      <a:pos x="T2" y="T3"/>
                    </a:cxn>
                    <a:cxn ang="0">
                      <a:pos x="T4" y="T5"/>
                    </a:cxn>
                    <a:cxn ang="0">
                      <a:pos x="T6" y="T7"/>
                    </a:cxn>
                    <a:cxn ang="0">
                      <a:pos x="T8" y="T9"/>
                    </a:cxn>
                  </a:cxnLst>
                  <a:rect l="0" t="0" r="r" b="b"/>
                  <a:pathLst>
                    <a:path w="26" h="25">
                      <a:moveTo>
                        <a:pt x="0" y="25"/>
                      </a:moveTo>
                      <a:cubicBezTo>
                        <a:pt x="26" y="25"/>
                        <a:pt x="26" y="25"/>
                        <a:pt x="26" y="25"/>
                      </a:cubicBezTo>
                      <a:cubicBezTo>
                        <a:pt x="26" y="4"/>
                        <a:pt x="26" y="4"/>
                        <a:pt x="26" y="4"/>
                      </a:cubicBezTo>
                      <a:cubicBezTo>
                        <a:pt x="18" y="4"/>
                        <a:pt x="11" y="2"/>
                        <a:pt x="4" y="0"/>
                      </a:cubicBezTo>
                      <a:cubicBezTo>
                        <a:pt x="2" y="7"/>
                        <a:pt x="0" y="16"/>
                        <a:pt x="0" y="25"/>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32" name="Freeform 18"/>
                <p:cNvSpPr/>
                <p:nvPr/>
              </p:nvSpPr>
              <p:spPr bwMode="auto">
                <a:xfrm>
                  <a:off x="7029450" y="2640920"/>
                  <a:ext cx="66675" cy="93663"/>
                </a:xfrm>
                <a:custGeom>
                  <a:avLst/>
                  <a:gdLst>
                    <a:gd name="T0" fmla="*/ 0 w 18"/>
                    <a:gd name="T1" fmla="*/ 0 h 25"/>
                    <a:gd name="T2" fmla="*/ 0 w 18"/>
                    <a:gd name="T3" fmla="*/ 25 h 25"/>
                    <a:gd name="T4" fmla="*/ 18 w 18"/>
                    <a:gd name="T5" fmla="*/ 21 h 25"/>
                    <a:gd name="T6" fmla="*/ 0 w 18"/>
                    <a:gd name="T7" fmla="*/ 0 h 25"/>
                  </a:gdLst>
                  <a:ahLst/>
                  <a:cxnLst>
                    <a:cxn ang="0">
                      <a:pos x="T0" y="T1"/>
                    </a:cxn>
                    <a:cxn ang="0">
                      <a:pos x="T2" y="T3"/>
                    </a:cxn>
                    <a:cxn ang="0">
                      <a:pos x="T4" y="T5"/>
                    </a:cxn>
                    <a:cxn ang="0">
                      <a:pos x="T6" y="T7"/>
                    </a:cxn>
                  </a:cxnLst>
                  <a:rect l="0" t="0" r="r" b="b"/>
                  <a:pathLst>
                    <a:path w="18" h="25">
                      <a:moveTo>
                        <a:pt x="0" y="0"/>
                      </a:moveTo>
                      <a:cubicBezTo>
                        <a:pt x="0" y="25"/>
                        <a:pt x="0" y="25"/>
                        <a:pt x="0" y="25"/>
                      </a:cubicBezTo>
                      <a:cubicBezTo>
                        <a:pt x="6" y="25"/>
                        <a:pt x="12" y="23"/>
                        <a:pt x="18" y="21"/>
                      </a:cubicBezTo>
                      <a:cubicBezTo>
                        <a:pt x="13" y="10"/>
                        <a:pt x="7" y="2"/>
                        <a:pt x="0" y="0"/>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33" name="Freeform 19"/>
                <p:cNvSpPr/>
                <p:nvPr/>
              </p:nvSpPr>
              <p:spPr bwMode="auto">
                <a:xfrm>
                  <a:off x="6931025" y="2636157"/>
                  <a:ext cx="76200" cy="98425"/>
                </a:xfrm>
                <a:custGeom>
                  <a:avLst/>
                  <a:gdLst>
                    <a:gd name="T0" fmla="*/ 20 w 20"/>
                    <a:gd name="T1" fmla="*/ 26 h 26"/>
                    <a:gd name="T2" fmla="*/ 20 w 20"/>
                    <a:gd name="T3" fmla="*/ 0 h 26"/>
                    <a:gd name="T4" fmla="*/ 0 w 20"/>
                    <a:gd name="T5" fmla="*/ 22 h 26"/>
                    <a:gd name="T6" fmla="*/ 20 w 20"/>
                    <a:gd name="T7" fmla="*/ 26 h 26"/>
                  </a:gdLst>
                  <a:ahLst/>
                  <a:cxnLst>
                    <a:cxn ang="0">
                      <a:pos x="T0" y="T1"/>
                    </a:cxn>
                    <a:cxn ang="0">
                      <a:pos x="T2" y="T3"/>
                    </a:cxn>
                    <a:cxn ang="0">
                      <a:pos x="T4" y="T5"/>
                    </a:cxn>
                    <a:cxn ang="0">
                      <a:pos x="T6" y="T7"/>
                    </a:cxn>
                  </a:cxnLst>
                  <a:rect l="0" t="0" r="r" b="b"/>
                  <a:pathLst>
                    <a:path w="20" h="26">
                      <a:moveTo>
                        <a:pt x="20" y="26"/>
                      </a:moveTo>
                      <a:cubicBezTo>
                        <a:pt x="20" y="0"/>
                        <a:pt x="20" y="0"/>
                        <a:pt x="20" y="0"/>
                      </a:cubicBezTo>
                      <a:cubicBezTo>
                        <a:pt x="12" y="2"/>
                        <a:pt x="5" y="11"/>
                        <a:pt x="0" y="22"/>
                      </a:cubicBezTo>
                      <a:cubicBezTo>
                        <a:pt x="6" y="25"/>
                        <a:pt x="13" y="26"/>
                        <a:pt x="20" y="26"/>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34" name="Freeform 20"/>
                <p:cNvSpPr/>
                <p:nvPr/>
              </p:nvSpPr>
              <p:spPr bwMode="auto">
                <a:xfrm>
                  <a:off x="6908800" y="2863170"/>
                  <a:ext cx="98425" cy="96838"/>
                </a:xfrm>
                <a:custGeom>
                  <a:avLst/>
                  <a:gdLst>
                    <a:gd name="T0" fmla="*/ 3 w 26"/>
                    <a:gd name="T1" fmla="*/ 26 h 26"/>
                    <a:gd name="T2" fmla="*/ 26 w 26"/>
                    <a:gd name="T3" fmla="*/ 21 h 26"/>
                    <a:gd name="T4" fmla="*/ 26 w 26"/>
                    <a:gd name="T5" fmla="*/ 0 h 26"/>
                    <a:gd name="T6" fmla="*/ 0 w 26"/>
                    <a:gd name="T7" fmla="*/ 0 h 26"/>
                    <a:gd name="T8" fmla="*/ 3 w 26"/>
                    <a:gd name="T9" fmla="*/ 26 h 26"/>
                  </a:gdLst>
                  <a:ahLst/>
                  <a:cxnLst>
                    <a:cxn ang="0">
                      <a:pos x="T0" y="T1"/>
                    </a:cxn>
                    <a:cxn ang="0">
                      <a:pos x="T2" y="T3"/>
                    </a:cxn>
                    <a:cxn ang="0">
                      <a:pos x="T4" y="T5"/>
                    </a:cxn>
                    <a:cxn ang="0">
                      <a:pos x="T6" y="T7"/>
                    </a:cxn>
                    <a:cxn ang="0">
                      <a:pos x="T8" y="T9"/>
                    </a:cxn>
                  </a:cxnLst>
                  <a:rect l="0" t="0" r="r" b="b"/>
                  <a:pathLst>
                    <a:path w="26" h="26">
                      <a:moveTo>
                        <a:pt x="3" y="26"/>
                      </a:moveTo>
                      <a:cubicBezTo>
                        <a:pt x="10" y="23"/>
                        <a:pt x="18" y="21"/>
                        <a:pt x="26" y="21"/>
                      </a:cubicBezTo>
                      <a:cubicBezTo>
                        <a:pt x="26" y="0"/>
                        <a:pt x="26" y="0"/>
                        <a:pt x="26" y="0"/>
                      </a:cubicBezTo>
                      <a:cubicBezTo>
                        <a:pt x="0" y="0"/>
                        <a:pt x="0" y="0"/>
                        <a:pt x="0" y="0"/>
                      </a:cubicBezTo>
                      <a:cubicBezTo>
                        <a:pt x="0" y="9"/>
                        <a:pt x="1" y="18"/>
                        <a:pt x="3" y="26"/>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35" name="Freeform 21"/>
                <p:cNvSpPr/>
                <p:nvPr/>
              </p:nvSpPr>
              <p:spPr bwMode="auto">
                <a:xfrm>
                  <a:off x="6784975" y="2863170"/>
                  <a:ext cx="112713" cy="146050"/>
                </a:xfrm>
                <a:custGeom>
                  <a:avLst/>
                  <a:gdLst>
                    <a:gd name="T0" fmla="*/ 30 w 30"/>
                    <a:gd name="T1" fmla="*/ 28 h 39"/>
                    <a:gd name="T2" fmla="*/ 27 w 30"/>
                    <a:gd name="T3" fmla="*/ 0 h 39"/>
                    <a:gd name="T4" fmla="*/ 0 w 30"/>
                    <a:gd name="T5" fmla="*/ 0 h 39"/>
                    <a:gd name="T6" fmla="*/ 16 w 30"/>
                    <a:gd name="T7" fmla="*/ 39 h 39"/>
                    <a:gd name="T8" fmla="*/ 30 w 30"/>
                    <a:gd name="T9" fmla="*/ 28 h 39"/>
                  </a:gdLst>
                  <a:ahLst/>
                  <a:cxnLst>
                    <a:cxn ang="0">
                      <a:pos x="T0" y="T1"/>
                    </a:cxn>
                    <a:cxn ang="0">
                      <a:pos x="T2" y="T3"/>
                    </a:cxn>
                    <a:cxn ang="0">
                      <a:pos x="T4" y="T5"/>
                    </a:cxn>
                    <a:cxn ang="0">
                      <a:pos x="T6" y="T7"/>
                    </a:cxn>
                    <a:cxn ang="0">
                      <a:pos x="T8" y="T9"/>
                    </a:cxn>
                  </a:cxnLst>
                  <a:rect l="0" t="0" r="r" b="b"/>
                  <a:pathLst>
                    <a:path w="30" h="39">
                      <a:moveTo>
                        <a:pt x="30" y="28"/>
                      </a:moveTo>
                      <a:cubicBezTo>
                        <a:pt x="28" y="20"/>
                        <a:pt x="27" y="10"/>
                        <a:pt x="27" y="0"/>
                      </a:cubicBezTo>
                      <a:cubicBezTo>
                        <a:pt x="0" y="0"/>
                        <a:pt x="0" y="0"/>
                        <a:pt x="0" y="0"/>
                      </a:cubicBezTo>
                      <a:cubicBezTo>
                        <a:pt x="1" y="15"/>
                        <a:pt x="7" y="28"/>
                        <a:pt x="16" y="39"/>
                      </a:cubicBezTo>
                      <a:cubicBezTo>
                        <a:pt x="20" y="35"/>
                        <a:pt x="25" y="31"/>
                        <a:pt x="30" y="28"/>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36" name="Freeform 22"/>
                <p:cNvSpPr/>
                <p:nvPr/>
              </p:nvSpPr>
              <p:spPr bwMode="auto">
                <a:xfrm>
                  <a:off x="7062788" y="2629807"/>
                  <a:ext cx="101600" cy="77788"/>
                </a:xfrm>
                <a:custGeom>
                  <a:avLst/>
                  <a:gdLst>
                    <a:gd name="T0" fmla="*/ 0 w 27"/>
                    <a:gd name="T1" fmla="*/ 0 h 21"/>
                    <a:gd name="T2" fmla="*/ 15 w 27"/>
                    <a:gd name="T3" fmla="*/ 21 h 21"/>
                    <a:gd name="T4" fmla="*/ 27 w 27"/>
                    <a:gd name="T5" fmla="*/ 12 h 21"/>
                    <a:gd name="T6" fmla="*/ 0 w 27"/>
                    <a:gd name="T7" fmla="*/ 0 h 21"/>
                  </a:gdLst>
                  <a:ahLst/>
                  <a:cxnLst>
                    <a:cxn ang="0">
                      <a:pos x="T0" y="T1"/>
                    </a:cxn>
                    <a:cxn ang="0">
                      <a:pos x="T2" y="T3"/>
                    </a:cxn>
                    <a:cxn ang="0">
                      <a:pos x="T4" y="T5"/>
                    </a:cxn>
                    <a:cxn ang="0">
                      <a:pos x="T6" y="T7"/>
                    </a:cxn>
                  </a:cxnLst>
                  <a:rect l="0" t="0" r="r" b="b"/>
                  <a:pathLst>
                    <a:path w="27" h="21">
                      <a:moveTo>
                        <a:pt x="0" y="0"/>
                      </a:moveTo>
                      <a:cubicBezTo>
                        <a:pt x="6" y="4"/>
                        <a:pt x="11" y="11"/>
                        <a:pt x="15" y="21"/>
                      </a:cubicBezTo>
                      <a:cubicBezTo>
                        <a:pt x="19" y="19"/>
                        <a:pt x="23" y="16"/>
                        <a:pt x="27" y="12"/>
                      </a:cubicBezTo>
                      <a:cubicBezTo>
                        <a:pt x="19" y="6"/>
                        <a:pt x="10" y="2"/>
                        <a:pt x="0" y="0"/>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37" name="Freeform 23"/>
                <p:cNvSpPr/>
                <p:nvPr/>
              </p:nvSpPr>
              <p:spPr bwMode="auto">
                <a:xfrm>
                  <a:off x="7131050" y="2863170"/>
                  <a:ext cx="115888" cy="149225"/>
                </a:xfrm>
                <a:custGeom>
                  <a:avLst/>
                  <a:gdLst>
                    <a:gd name="T0" fmla="*/ 4 w 31"/>
                    <a:gd name="T1" fmla="*/ 0 h 40"/>
                    <a:gd name="T2" fmla="*/ 0 w 31"/>
                    <a:gd name="T3" fmla="*/ 29 h 40"/>
                    <a:gd name="T4" fmla="*/ 15 w 31"/>
                    <a:gd name="T5" fmla="*/ 40 h 40"/>
                    <a:gd name="T6" fmla="*/ 31 w 31"/>
                    <a:gd name="T7" fmla="*/ 0 h 40"/>
                    <a:gd name="T8" fmla="*/ 4 w 31"/>
                    <a:gd name="T9" fmla="*/ 0 h 40"/>
                  </a:gdLst>
                  <a:ahLst/>
                  <a:cxnLst>
                    <a:cxn ang="0">
                      <a:pos x="T0" y="T1"/>
                    </a:cxn>
                    <a:cxn ang="0">
                      <a:pos x="T2" y="T3"/>
                    </a:cxn>
                    <a:cxn ang="0">
                      <a:pos x="T4" y="T5"/>
                    </a:cxn>
                    <a:cxn ang="0">
                      <a:pos x="T6" y="T7"/>
                    </a:cxn>
                    <a:cxn ang="0">
                      <a:pos x="T8" y="T9"/>
                    </a:cxn>
                  </a:cxnLst>
                  <a:rect l="0" t="0" r="r" b="b"/>
                  <a:pathLst>
                    <a:path w="31" h="40">
                      <a:moveTo>
                        <a:pt x="4" y="0"/>
                      </a:moveTo>
                      <a:cubicBezTo>
                        <a:pt x="4" y="10"/>
                        <a:pt x="2" y="20"/>
                        <a:pt x="0" y="29"/>
                      </a:cubicBezTo>
                      <a:cubicBezTo>
                        <a:pt x="5" y="32"/>
                        <a:pt x="10" y="36"/>
                        <a:pt x="15" y="40"/>
                      </a:cubicBezTo>
                      <a:cubicBezTo>
                        <a:pt x="25" y="30"/>
                        <a:pt x="31" y="15"/>
                        <a:pt x="31" y="0"/>
                      </a:cubicBezTo>
                      <a:cubicBezTo>
                        <a:pt x="4" y="0"/>
                        <a:pt x="4" y="0"/>
                        <a:pt x="4" y="0"/>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38" name="Freeform 24"/>
                <p:cNvSpPr/>
                <p:nvPr/>
              </p:nvSpPr>
              <p:spPr bwMode="auto">
                <a:xfrm>
                  <a:off x="6867525" y="2629807"/>
                  <a:ext cx="93663" cy="77788"/>
                </a:xfrm>
                <a:custGeom>
                  <a:avLst/>
                  <a:gdLst>
                    <a:gd name="T0" fmla="*/ 11 w 25"/>
                    <a:gd name="T1" fmla="*/ 21 h 21"/>
                    <a:gd name="T2" fmla="*/ 25 w 25"/>
                    <a:gd name="T3" fmla="*/ 0 h 21"/>
                    <a:gd name="T4" fmla="*/ 0 w 25"/>
                    <a:gd name="T5" fmla="*/ 13 h 21"/>
                    <a:gd name="T6" fmla="*/ 11 w 25"/>
                    <a:gd name="T7" fmla="*/ 21 h 21"/>
                  </a:gdLst>
                  <a:ahLst/>
                  <a:cxnLst>
                    <a:cxn ang="0">
                      <a:pos x="T0" y="T1"/>
                    </a:cxn>
                    <a:cxn ang="0">
                      <a:pos x="T2" y="T3"/>
                    </a:cxn>
                    <a:cxn ang="0">
                      <a:pos x="T4" y="T5"/>
                    </a:cxn>
                    <a:cxn ang="0">
                      <a:pos x="T6" y="T7"/>
                    </a:cxn>
                  </a:cxnLst>
                  <a:rect l="0" t="0" r="r" b="b"/>
                  <a:pathLst>
                    <a:path w="25" h="21">
                      <a:moveTo>
                        <a:pt x="11" y="21"/>
                      </a:moveTo>
                      <a:cubicBezTo>
                        <a:pt x="15" y="12"/>
                        <a:pt x="20" y="5"/>
                        <a:pt x="25" y="0"/>
                      </a:cubicBezTo>
                      <a:cubicBezTo>
                        <a:pt x="16" y="3"/>
                        <a:pt x="7" y="7"/>
                        <a:pt x="0" y="13"/>
                      </a:cubicBezTo>
                      <a:cubicBezTo>
                        <a:pt x="3" y="17"/>
                        <a:pt x="7" y="19"/>
                        <a:pt x="11" y="21"/>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39" name="Freeform 25"/>
                <p:cNvSpPr/>
                <p:nvPr/>
              </p:nvSpPr>
              <p:spPr bwMode="auto">
                <a:xfrm>
                  <a:off x="7126288" y="2693307"/>
                  <a:ext cx="120650" cy="146050"/>
                </a:xfrm>
                <a:custGeom>
                  <a:avLst/>
                  <a:gdLst>
                    <a:gd name="T0" fmla="*/ 0 w 32"/>
                    <a:gd name="T1" fmla="*/ 10 h 39"/>
                    <a:gd name="T2" fmla="*/ 5 w 32"/>
                    <a:gd name="T3" fmla="*/ 39 h 39"/>
                    <a:gd name="T4" fmla="*/ 32 w 32"/>
                    <a:gd name="T5" fmla="*/ 39 h 39"/>
                    <a:gd name="T6" fmla="*/ 15 w 32"/>
                    <a:gd name="T7" fmla="*/ 0 h 39"/>
                    <a:gd name="T8" fmla="*/ 0 w 32"/>
                    <a:gd name="T9" fmla="*/ 10 h 39"/>
                  </a:gdLst>
                  <a:ahLst/>
                  <a:cxnLst>
                    <a:cxn ang="0">
                      <a:pos x="T0" y="T1"/>
                    </a:cxn>
                    <a:cxn ang="0">
                      <a:pos x="T2" y="T3"/>
                    </a:cxn>
                    <a:cxn ang="0">
                      <a:pos x="T4" y="T5"/>
                    </a:cxn>
                    <a:cxn ang="0">
                      <a:pos x="T6" y="T7"/>
                    </a:cxn>
                    <a:cxn ang="0">
                      <a:pos x="T8" y="T9"/>
                    </a:cxn>
                  </a:cxnLst>
                  <a:rect l="0" t="0" r="r" b="b"/>
                  <a:pathLst>
                    <a:path w="32" h="39">
                      <a:moveTo>
                        <a:pt x="0" y="10"/>
                      </a:moveTo>
                      <a:cubicBezTo>
                        <a:pt x="3" y="19"/>
                        <a:pt x="4" y="29"/>
                        <a:pt x="5" y="39"/>
                      </a:cubicBezTo>
                      <a:cubicBezTo>
                        <a:pt x="32" y="39"/>
                        <a:pt x="32" y="39"/>
                        <a:pt x="32" y="39"/>
                      </a:cubicBezTo>
                      <a:cubicBezTo>
                        <a:pt x="31" y="24"/>
                        <a:pt x="25" y="10"/>
                        <a:pt x="15" y="0"/>
                      </a:cubicBezTo>
                      <a:cubicBezTo>
                        <a:pt x="10" y="4"/>
                        <a:pt x="6" y="7"/>
                        <a:pt x="0" y="10"/>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40" name="Freeform 26"/>
                <p:cNvSpPr/>
                <p:nvPr/>
              </p:nvSpPr>
              <p:spPr bwMode="auto">
                <a:xfrm>
                  <a:off x="6788150" y="2696482"/>
                  <a:ext cx="112713" cy="142875"/>
                </a:xfrm>
                <a:custGeom>
                  <a:avLst/>
                  <a:gdLst>
                    <a:gd name="T0" fmla="*/ 26 w 30"/>
                    <a:gd name="T1" fmla="*/ 38 h 38"/>
                    <a:gd name="T2" fmla="*/ 30 w 30"/>
                    <a:gd name="T3" fmla="*/ 10 h 38"/>
                    <a:gd name="T4" fmla="*/ 16 w 30"/>
                    <a:gd name="T5" fmla="*/ 0 h 38"/>
                    <a:gd name="T6" fmla="*/ 0 w 30"/>
                    <a:gd name="T7" fmla="*/ 38 h 38"/>
                    <a:gd name="T8" fmla="*/ 26 w 30"/>
                    <a:gd name="T9" fmla="*/ 38 h 38"/>
                  </a:gdLst>
                  <a:ahLst/>
                  <a:cxnLst>
                    <a:cxn ang="0">
                      <a:pos x="T0" y="T1"/>
                    </a:cxn>
                    <a:cxn ang="0">
                      <a:pos x="T2" y="T3"/>
                    </a:cxn>
                    <a:cxn ang="0">
                      <a:pos x="T4" y="T5"/>
                    </a:cxn>
                    <a:cxn ang="0">
                      <a:pos x="T6" y="T7"/>
                    </a:cxn>
                    <a:cxn ang="0">
                      <a:pos x="T8" y="T9"/>
                    </a:cxn>
                  </a:cxnLst>
                  <a:rect l="0" t="0" r="r" b="b"/>
                  <a:pathLst>
                    <a:path w="30" h="38">
                      <a:moveTo>
                        <a:pt x="26" y="38"/>
                      </a:moveTo>
                      <a:cubicBezTo>
                        <a:pt x="26" y="28"/>
                        <a:pt x="27" y="18"/>
                        <a:pt x="30" y="10"/>
                      </a:cubicBezTo>
                      <a:cubicBezTo>
                        <a:pt x="25" y="7"/>
                        <a:pt x="20" y="4"/>
                        <a:pt x="16" y="0"/>
                      </a:cubicBezTo>
                      <a:cubicBezTo>
                        <a:pt x="7" y="10"/>
                        <a:pt x="1" y="23"/>
                        <a:pt x="0" y="38"/>
                      </a:cubicBezTo>
                      <a:cubicBezTo>
                        <a:pt x="26" y="38"/>
                        <a:pt x="26" y="38"/>
                        <a:pt x="26" y="38"/>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41" name="Freeform 27"/>
                <p:cNvSpPr/>
                <p:nvPr/>
              </p:nvSpPr>
              <p:spPr bwMode="auto">
                <a:xfrm>
                  <a:off x="7070725" y="2994932"/>
                  <a:ext cx="96838" cy="85725"/>
                </a:xfrm>
                <a:custGeom>
                  <a:avLst/>
                  <a:gdLst>
                    <a:gd name="T0" fmla="*/ 14 w 26"/>
                    <a:gd name="T1" fmla="*/ 0 h 23"/>
                    <a:gd name="T2" fmla="*/ 0 w 26"/>
                    <a:gd name="T3" fmla="*/ 23 h 23"/>
                    <a:gd name="T4" fmla="*/ 26 w 26"/>
                    <a:gd name="T5" fmla="*/ 10 h 23"/>
                    <a:gd name="T6" fmla="*/ 14 w 26"/>
                    <a:gd name="T7" fmla="*/ 0 h 23"/>
                  </a:gdLst>
                  <a:ahLst/>
                  <a:cxnLst>
                    <a:cxn ang="0">
                      <a:pos x="T0" y="T1"/>
                    </a:cxn>
                    <a:cxn ang="0">
                      <a:pos x="T2" y="T3"/>
                    </a:cxn>
                    <a:cxn ang="0">
                      <a:pos x="T4" y="T5"/>
                    </a:cxn>
                    <a:cxn ang="0">
                      <a:pos x="T6" y="T7"/>
                    </a:cxn>
                  </a:cxnLst>
                  <a:rect l="0" t="0" r="r" b="b"/>
                  <a:pathLst>
                    <a:path w="26" h="23">
                      <a:moveTo>
                        <a:pt x="14" y="0"/>
                      </a:moveTo>
                      <a:cubicBezTo>
                        <a:pt x="10" y="10"/>
                        <a:pt x="5" y="18"/>
                        <a:pt x="0" y="23"/>
                      </a:cubicBezTo>
                      <a:cubicBezTo>
                        <a:pt x="9" y="21"/>
                        <a:pt x="18" y="16"/>
                        <a:pt x="26" y="10"/>
                      </a:cubicBezTo>
                      <a:cubicBezTo>
                        <a:pt x="22" y="6"/>
                        <a:pt x="18" y="3"/>
                        <a:pt x="14" y="0"/>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sp>
              <p:nvSpPr>
                <p:cNvPr id="42" name="Freeform 28"/>
                <p:cNvSpPr/>
                <p:nvPr/>
              </p:nvSpPr>
              <p:spPr bwMode="auto">
                <a:xfrm>
                  <a:off x="6862763" y="2994932"/>
                  <a:ext cx="95250" cy="82550"/>
                </a:xfrm>
                <a:custGeom>
                  <a:avLst/>
                  <a:gdLst>
                    <a:gd name="T0" fmla="*/ 11 w 25"/>
                    <a:gd name="T1" fmla="*/ 0 h 22"/>
                    <a:gd name="T2" fmla="*/ 0 w 25"/>
                    <a:gd name="T3" fmla="*/ 9 h 22"/>
                    <a:gd name="T4" fmla="*/ 25 w 25"/>
                    <a:gd name="T5" fmla="*/ 22 h 22"/>
                    <a:gd name="T6" fmla="*/ 11 w 25"/>
                    <a:gd name="T7" fmla="*/ 0 h 22"/>
                  </a:gdLst>
                  <a:ahLst/>
                  <a:cxnLst>
                    <a:cxn ang="0">
                      <a:pos x="T0" y="T1"/>
                    </a:cxn>
                    <a:cxn ang="0">
                      <a:pos x="T2" y="T3"/>
                    </a:cxn>
                    <a:cxn ang="0">
                      <a:pos x="T4" y="T5"/>
                    </a:cxn>
                    <a:cxn ang="0">
                      <a:pos x="T6" y="T7"/>
                    </a:cxn>
                  </a:cxnLst>
                  <a:rect l="0" t="0" r="r" b="b"/>
                  <a:pathLst>
                    <a:path w="25" h="22">
                      <a:moveTo>
                        <a:pt x="11" y="0"/>
                      </a:moveTo>
                      <a:cubicBezTo>
                        <a:pt x="7" y="2"/>
                        <a:pt x="3" y="5"/>
                        <a:pt x="0" y="9"/>
                      </a:cubicBezTo>
                      <a:cubicBezTo>
                        <a:pt x="7" y="15"/>
                        <a:pt x="15" y="20"/>
                        <a:pt x="25" y="22"/>
                      </a:cubicBezTo>
                      <a:cubicBezTo>
                        <a:pt x="19" y="18"/>
                        <a:pt x="15" y="10"/>
                        <a:pt x="11" y="0"/>
                      </a:cubicBezTo>
                      <a:close/>
                    </a:path>
                  </a:pathLst>
                </a:custGeom>
                <a:grpFill/>
                <a:ln>
                  <a:solidFill>
                    <a:srgbClr val="C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mn-lt"/>
                    <a:ea typeface="+mn-ea"/>
                    <a:cs typeface="+mn-cs"/>
                  </a:endParaRPr>
                </a:p>
              </p:txBody>
            </p:sp>
          </p:grpSp>
        </p:grpSp>
        <p:sp>
          <p:nvSpPr>
            <p:cNvPr id="45" name="矩形 44"/>
            <p:cNvSpPr/>
            <p:nvPr/>
          </p:nvSpPr>
          <p:spPr>
            <a:xfrm>
              <a:off x="9010510" y="3018021"/>
              <a:ext cx="2987214" cy="1052596"/>
            </a:xfrm>
            <a:prstGeom prst="rect">
              <a:avLst/>
            </a:prstGeom>
            <a:noFill/>
          </p:spPr>
          <p:txBody>
            <a:bodyPr wrap="square" rtlCol="0">
              <a:spAutoFit/>
            </a:bodyPr>
            <a:lstStyle/>
            <a:p>
              <a:pPr marL="285750" indent="-285750">
                <a:lnSpc>
                  <a:spcPct val="130000"/>
                </a:lnSpc>
                <a:buFont typeface="Wingdings" panose="05000000000000000000" pitchFamily="2" charset="2"/>
                <a:buChar char="l"/>
              </a:pPr>
              <a:r>
                <a:rPr lang="zh-CN" altLang="en-US" sz="1600" b="1" dirty="0">
                  <a:solidFill>
                    <a:srgbClr val="002060"/>
                  </a:solidFill>
                  <a:latin typeface="微软雅黑" panose="020B0503020204020204" charset="-122"/>
                  <a:ea typeface="微软雅黑" panose="020B0503020204020204" charset="-122"/>
                </a:rPr>
                <a:t>理念</a:t>
              </a:r>
              <a:r>
                <a:rPr lang="zh-CN" altLang="en-US" sz="1600" dirty="0">
                  <a:solidFill>
                    <a:srgbClr val="002060"/>
                  </a:solidFill>
                  <a:latin typeface="微软雅黑" panose="020B0503020204020204" charset="-122"/>
                  <a:ea typeface="微软雅黑" panose="020B0503020204020204" charset="-122"/>
                </a:rPr>
                <a:t>：战略引领</a:t>
              </a:r>
            </a:p>
            <a:p>
              <a:pPr marL="285750" indent="-285750">
                <a:lnSpc>
                  <a:spcPct val="130000"/>
                </a:lnSpc>
                <a:buFont typeface="Wingdings" panose="05000000000000000000" pitchFamily="2" charset="2"/>
                <a:buChar char="l"/>
              </a:pPr>
              <a:r>
                <a:rPr lang="zh-CN" altLang="en-US" sz="1600" b="1" dirty="0">
                  <a:solidFill>
                    <a:srgbClr val="002060"/>
                  </a:solidFill>
                  <a:latin typeface="微软雅黑" panose="020B0503020204020204" charset="-122"/>
                  <a:ea typeface="微软雅黑" panose="020B0503020204020204" charset="-122"/>
                </a:rPr>
                <a:t>方式</a:t>
              </a:r>
              <a:r>
                <a:rPr lang="zh-CN" altLang="en-US" sz="1600" dirty="0">
                  <a:solidFill>
                    <a:srgbClr val="002060"/>
                  </a:solidFill>
                  <a:latin typeface="微软雅黑" panose="020B0503020204020204" charset="-122"/>
                  <a:ea typeface="微软雅黑" panose="020B0503020204020204" charset="-122"/>
                </a:rPr>
                <a:t>：</a:t>
              </a:r>
              <a:r>
                <a:rPr lang="zh-CN" altLang="en-US" sz="1600" dirty="0" smtClean="0">
                  <a:solidFill>
                    <a:srgbClr val="002060"/>
                  </a:solidFill>
                  <a:latin typeface="微软雅黑" panose="020B0503020204020204" charset="-122"/>
                  <a:ea typeface="微软雅黑" panose="020B0503020204020204" charset="-122"/>
                </a:rPr>
                <a:t>规划</a:t>
              </a:r>
              <a:r>
                <a:rPr lang="zh-CN" altLang="en-US" sz="1600" dirty="0">
                  <a:solidFill>
                    <a:srgbClr val="002060"/>
                  </a:solidFill>
                  <a:latin typeface="微软雅黑" panose="020B0503020204020204" charset="-122"/>
                  <a:ea typeface="微软雅黑" panose="020B0503020204020204" charset="-122"/>
                </a:rPr>
                <a:t>驱动</a:t>
              </a:r>
              <a:r>
                <a:rPr lang="en-US" altLang="zh-CN" sz="1600" dirty="0" smtClean="0">
                  <a:solidFill>
                    <a:srgbClr val="002060"/>
                  </a:solidFill>
                  <a:latin typeface="微软雅黑" panose="020B0503020204020204" charset="-122"/>
                  <a:ea typeface="微软雅黑" panose="020B0503020204020204" charset="-122"/>
                </a:rPr>
                <a:t>+</a:t>
              </a:r>
              <a:r>
                <a:rPr lang="zh-CN" altLang="en-US" sz="1600" dirty="0">
                  <a:solidFill>
                    <a:srgbClr val="002060"/>
                  </a:solidFill>
                  <a:latin typeface="微软雅黑" panose="020B0503020204020204" charset="-122"/>
                  <a:ea typeface="微软雅黑" panose="020B0503020204020204" charset="-122"/>
                </a:rPr>
                <a:t>系统实施</a:t>
              </a:r>
            </a:p>
            <a:p>
              <a:pPr marL="285750" indent="-285750">
                <a:lnSpc>
                  <a:spcPct val="130000"/>
                </a:lnSpc>
                <a:buFont typeface="Wingdings" panose="05000000000000000000" pitchFamily="2" charset="2"/>
                <a:buChar char="l"/>
              </a:pPr>
              <a:r>
                <a:rPr lang="zh-CN" altLang="en-US" sz="1600" b="1" dirty="0">
                  <a:solidFill>
                    <a:srgbClr val="002060"/>
                  </a:solidFill>
                  <a:latin typeface="微软雅黑" panose="020B0503020204020204" charset="-122"/>
                  <a:ea typeface="微软雅黑" panose="020B0503020204020204" charset="-122"/>
                </a:rPr>
                <a:t>挑战</a:t>
              </a:r>
              <a:r>
                <a:rPr lang="zh-CN" altLang="en-US" sz="1600" dirty="0">
                  <a:solidFill>
                    <a:srgbClr val="002060"/>
                  </a:solidFill>
                  <a:latin typeface="微软雅黑" panose="020B0503020204020204" charset="-122"/>
                  <a:ea typeface="微软雅黑" panose="020B0503020204020204" charset="-122"/>
                </a:rPr>
                <a:t>：资源整合</a:t>
              </a:r>
              <a:r>
                <a:rPr lang="zh-CN" altLang="en-US" sz="1600" dirty="0" smtClean="0">
                  <a:solidFill>
                    <a:srgbClr val="002060"/>
                  </a:solidFill>
                  <a:latin typeface="微软雅黑" panose="020B0503020204020204" charset="-122"/>
                  <a:ea typeface="微软雅黑" panose="020B0503020204020204" charset="-122"/>
                </a:rPr>
                <a:t>，</a:t>
              </a:r>
              <a:r>
                <a:rPr lang="zh-CN" altLang="en-US" sz="1600" dirty="0">
                  <a:solidFill>
                    <a:srgbClr val="002060"/>
                  </a:solidFill>
                  <a:latin typeface="微软雅黑" panose="020B0503020204020204" charset="-122"/>
                  <a:ea typeface="微软雅黑" panose="020B0503020204020204" charset="-122"/>
                </a:rPr>
                <a:t>组织</a:t>
              </a:r>
              <a:r>
                <a:rPr lang="zh-CN" altLang="en-US" sz="1600" dirty="0" smtClean="0">
                  <a:solidFill>
                    <a:srgbClr val="002060"/>
                  </a:solidFill>
                  <a:latin typeface="微软雅黑" panose="020B0503020204020204" charset="-122"/>
                  <a:ea typeface="微软雅黑" panose="020B0503020204020204" charset="-122"/>
                </a:rPr>
                <a:t>协同</a:t>
              </a:r>
              <a:endParaRPr lang="zh-CN" altLang="en-US" sz="1600" dirty="0">
                <a:solidFill>
                  <a:srgbClr val="002060"/>
                </a:solidFill>
                <a:latin typeface="微软雅黑" panose="020B0503020204020204" charset="-122"/>
                <a:ea typeface="微软雅黑" panose="020B0503020204020204" charset="-122"/>
              </a:endParaRPr>
            </a:p>
          </p:txBody>
        </p:sp>
      </p:grpSp>
      <p:grpSp>
        <p:nvGrpSpPr>
          <p:cNvPr id="50" name="组合 49"/>
          <p:cNvGrpSpPr/>
          <p:nvPr/>
        </p:nvGrpSpPr>
        <p:grpSpPr>
          <a:xfrm>
            <a:off x="124189" y="-71295"/>
            <a:ext cx="666441" cy="831430"/>
            <a:chOff x="637378" y="-71295"/>
            <a:chExt cx="666441" cy="831430"/>
          </a:xfrm>
        </p:grpSpPr>
        <p:grpSp>
          <p:nvGrpSpPr>
            <p:cNvPr id="51" name="组合 50"/>
            <p:cNvGrpSpPr/>
            <p:nvPr/>
          </p:nvGrpSpPr>
          <p:grpSpPr>
            <a:xfrm>
              <a:off x="637378" y="0"/>
              <a:ext cx="666441" cy="760135"/>
              <a:chOff x="1490040" y="1878330"/>
              <a:chExt cx="644241" cy="734816"/>
            </a:xfrm>
            <a:solidFill>
              <a:schemeClr val="bg1"/>
            </a:solidFill>
          </p:grpSpPr>
          <p:sp>
            <p:nvSpPr>
              <p:cNvPr id="53"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4"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5"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6"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57"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8"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9"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60"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1"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2"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63"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4"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5"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6"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7"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8"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9"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0"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1"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2"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3"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52" name="文本框 51"/>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125882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0E503495-A338-4D52-8F3C-03C544BE2E67}"/>
              </a:ext>
            </a:extLst>
          </p:cNvPr>
          <p:cNvSpPr/>
          <p:nvPr/>
        </p:nvSpPr>
        <p:spPr>
          <a:xfrm>
            <a:off x="1472409" y="987100"/>
            <a:ext cx="9784760" cy="5078313"/>
          </a:xfrm>
          <a:prstGeom prst="rect">
            <a:avLst/>
          </a:prstGeom>
        </p:spPr>
        <p:txBody>
          <a:bodyPr wrap="square">
            <a:spAutoFit/>
          </a:bodyPr>
          <a:lstStyle/>
          <a:p>
            <a:pPr>
              <a:lnSpc>
                <a:spcPct val="150000"/>
              </a:lnSpc>
              <a:defRPr/>
            </a:pPr>
            <a:r>
              <a:rPr lang="en-US" altLang="zh-CN" sz="2400" b="1" kern="100" dirty="0">
                <a:solidFill>
                  <a:srgbClr val="C00000"/>
                </a:solidFill>
                <a:ea typeface="微软雅黑" panose="020B0503020204020204" pitchFamily="34" charset="-122"/>
                <a:cs typeface="Times New Roman" panose="02020603050405020304" pitchFamily="18" charset="0"/>
              </a:rPr>
              <a:t>1.</a:t>
            </a:r>
            <a:r>
              <a:rPr lang="zh-CN" altLang="en-US" sz="2400" b="1" kern="100" dirty="0">
                <a:solidFill>
                  <a:srgbClr val="C00000"/>
                </a:solidFill>
                <a:ea typeface="微软雅黑" panose="020B0503020204020204" pitchFamily="34" charset="-122"/>
                <a:cs typeface="Times New Roman" panose="02020603050405020304" pitchFamily="18" charset="0"/>
              </a:rPr>
              <a:t>竞争优势理论</a:t>
            </a:r>
            <a:r>
              <a:rPr lang="zh-CN" altLang="en-US" sz="2400" kern="100" dirty="0">
                <a:solidFill>
                  <a:srgbClr val="C00000"/>
                </a:solidFill>
                <a:ea typeface="微软雅黑" panose="020B0503020204020204" pitchFamily="34" charset="-122"/>
                <a:cs typeface="Times New Roman" panose="02020603050405020304" pitchFamily="18" charset="0"/>
              </a:rPr>
              <a:t>：</a:t>
            </a:r>
            <a:r>
              <a:rPr lang="zh-CN" altLang="zh-CN" sz="2400" kern="100" dirty="0">
                <a:ea typeface="微软雅黑" panose="020B0503020204020204" pitchFamily="34" charset="-122"/>
                <a:cs typeface="Times New Roman" panose="02020603050405020304" pitchFamily="18" charset="0"/>
              </a:rPr>
              <a:t>避免趋同化战略，实现战略的差异化和多元化，提高核心竞争力</a:t>
            </a:r>
            <a:endParaRPr lang="en-US" altLang="zh-CN" sz="2400" kern="100" dirty="0">
              <a:ea typeface="微软雅黑" panose="020B0503020204020204" pitchFamily="34" charset="-122"/>
              <a:cs typeface="Times New Roman" panose="02020603050405020304" pitchFamily="18" charset="0"/>
            </a:endParaRPr>
          </a:p>
          <a:p>
            <a:pPr>
              <a:lnSpc>
                <a:spcPct val="150000"/>
              </a:lnSpc>
              <a:defRPr/>
            </a:pPr>
            <a:r>
              <a:rPr lang="en-US" altLang="zh-CN" sz="2400" b="1" dirty="0">
                <a:solidFill>
                  <a:srgbClr val="C00000"/>
                </a:solidFill>
                <a:ea typeface="微软雅黑" panose="020B0503020204020204" pitchFamily="34" charset="-122"/>
              </a:rPr>
              <a:t>2.</a:t>
            </a:r>
            <a:r>
              <a:rPr lang="zh-CN" altLang="en-US" sz="2400" b="1" dirty="0">
                <a:solidFill>
                  <a:srgbClr val="C00000"/>
                </a:solidFill>
                <a:ea typeface="微软雅黑" panose="020B0503020204020204" pitchFamily="34" charset="-122"/>
              </a:rPr>
              <a:t>资源基础理论</a:t>
            </a:r>
            <a:r>
              <a:rPr lang="zh-CN" altLang="en-US" sz="2400" dirty="0">
                <a:solidFill>
                  <a:srgbClr val="C00000"/>
                </a:solidFill>
                <a:ea typeface="微软雅黑" panose="020B0503020204020204" pitchFamily="34" charset="-122"/>
              </a:rPr>
              <a:t>：</a:t>
            </a:r>
            <a:r>
              <a:rPr lang="zh-CN" altLang="en-US" sz="2400" dirty="0">
                <a:ea typeface="微软雅黑" panose="020B0503020204020204" pitchFamily="34" charset="-122"/>
              </a:rPr>
              <a:t>优化学校内部资源的合理配置，实现可持续发展</a:t>
            </a:r>
            <a:endParaRPr lang="en-US" altLang="zh-CN" sz="2400" dirty="0">
              <a:ea typeface="微软雅黑" panose="020B0503020204020204" pitchFamily="34" charset="-122"/>
            </a:endParaRPr>
          </a:p>
          <a:p>
            <a:pPr>
              <a:lnSpc>
                <a:spcPct val="150000"/>
              </a:lnSpc>
              <a:defRPr/>
            </a:pPr>
            <a:r>
              <a:rPr lang="en-US" altLang="zh-CN" sz="2400" b="1" dirty="0">
                <a:solidFill>
                  <a:srgbClr val="C00000"/>
                </a:solidFill>
                <a:ea typeface="微软雅黑" panose="020B0503020204020204" pitchFamily="34" charset="-122"/>
              </a:rPr>
              <a:t>3.</a:t>
            </a:r>
            <a:r>
              <a:rPr lang="zh-CN" altLang="en-US" sz="2400" b="1" dirty="0">
                <a:solidFill>
                  <a:srgbClr val="C00000"/>
                </a:solidFill>
                <a:ea typeface="微软雅黑" panose="020B0503020204020204" pitchFamily="34" charset="-122"/>
              </a:rPr>
              <a:t>动态能力理论 </a:t>
            </a:r>
            <a:r>
              <a:rPr lang="zh-CN" altLang="en-US" sz="2400" dirty="0">
                <a:ea typeface="微软雅黑" panose="020B0503020204020204" pitchFamily="34" charset="-122"/>
              </a:rPr>
              <a:t>：面对环境的变化，调整人力、物质和组织资源，实现办学职能</a:t>
            </a:r>
            <a:endParaRPr lang="en-US" altLang="zh-CN" sz="2400" dirty="0">
              <a:ea typeface="微软雅黑" panose="020B0503020204020204" pitchFamily="34" charset="-122"/>
            </a:endParaRPr>
          </a:p>
          <a:p>
            <a:pPr>
              <a:lnSpc>
                <a:spcPct val="150000"/>
              </a:lnSpc>
              <a:spcBef>
                <a:spcPct val="0"/>
              </a:spcBef>
              <a:buClrTx/>
              <a:buSzTx/>
              <a:buFontTx/>
              <a:buNone/>
            </a:pPr>
            <a:r>
              <a:rPr kumimoji="0" lang="en-US" altLang="zh-CN" sz="2400" b="1" dirty="0">
                <a:solidFill>
                  <a:srgbClr val="C00000"/>
                </a:solidFill>
                <a:latin typeface="微软雅黑" panose="020B0503020204020204" pitchFamily="34" charset="-122"/>
                <a:ea typeface="微软雅黑" panose="020B0503020204020204" pitchFamily="34" charset="-122"/>
              </a:rPr>
              <a:t>4.</a:t>
            </a:r>
            <a:r>
              <a:rPr kumimoji="0" lang="zh-CN" altLang="en-US" sz="2400" b="1" dirty="0">
                <a:solidFill>
                  <a:srgbClr val="C00000"/>
                </a:solidFill>
                <a:latin typeface="微软雅黑" panose="020B0503020204020204" pitchFamily="34" charset="-122"/>
                <a:ea typeface="微软雅黑" panose="020B0503020204020204" pitchFamily="34" charset="-122"/>
              </a:rPr>
              <a:t>社会认知理论</a:t>
            </a:r>
            <a:r>
              <a:rPr kumimoji="0" lang="zh-CN" altLang="en-US" sz="2400" dirty="0">
                <a:solidFill>
                  <a:srgbClr val="C00000"/>
                </a:solidFill>
                <a:latin typeface="微软雅黑" panose="020B0503020204020204" pitchFamily="34" charset="-122"/>
                <a:ea typeface="微软雅黑" panose="020B0503020204020204" pitchFamily="34" charset="-122"/>
              </a:rPr>
              <a:t>：</a:t>
            </a:r>
            <a:r>
              <a:rPr kumimoji="0" lang="zh-CN" altLang="en-US" sz="2400" dirty="0">
                <a:latin typeface="微软雅黑" panose="020B0503020204020204" pitchFamily="34" charset="-122"/>
                <a:ea typeface="微软雅黑" panose="020B0503020204020204" pitchFamily="34" charset="-122"/>
              </a:rPr>
              <a:t>在战略制定和实施中要加强沟通，全员参与，广泛认同、教师和管理者的支持是成功</a:t>
            </a:r>
            <a:r>
              <a:rPr kumimoji="0" lang="zh-CN" altLang="en-US" sz="2400" dirty="0" smtClean="0">
                <a:latin typeface="微软雅黑" panose="020B0503020204020204" pitchFamily="34" charset="-122"/>
                <a:ea typeface="微软雅黑" panose="020B0503020204020204" pitchFamily="34" charset="-122"/>
              </a:rPr>
              <a:t>实施学校战略规划</a:t>
            </a:r>
            <a:r>
              <a:rPr kumimoji="0" lang="zh-CN" altLang="en-US" sz="2400" dirty="0">
                <a:latin typeface="微软雅黑" panose="020B0503020204020204" pitchFamily="34" charset="-122"/>
                <a:ea typeface="微软雅黑" panose="020B0503020204020204" pitchFamily="34" charset="-122"/>
              </a:rPr>
              <a:t>的关键</a:t>
            </a:r>
            <a:endParaRPr kumimoji="0" lang="en-US" altLang="zh-CN" sz="2400" dirty="0">
              <a:latin typeface="微软雅黑" panose="020B0503020204020204" pitchFamily="34" charset="-122"/>
              <a:ea typeface="微软雅黑" panose="020B0503020204020204" pitchFamily="34" charset="-122"/>
            </a:endParaRPr>
          </a:p>
          <a:p>
            <a:pPr>
              <a:lnSpc>
                <a:spcPct val="150000"/>
              </a:lnSpc>
              <a:spcBef>
                <a:spcPct val="0"/>
              </a:spcBef>
              <a:buClrTx/>
              <a:buSzTx/>
              <a:buFontTx/>
              <a:buNone/>
            </a:pPr>
            <a:r>
              <a:rPr kumimoji="0" lang="en-US" altLang="zh-CN" sz="2400" b="1" dirty="0">
                <a:solidFill>
                  <a:srgbClr val="C00000"/>
                </a:solidFill>
                <a:latin typeface="微软雅黑" panose="020B0503020204020204" pitchFamily="34" charset="-122"/>
                <a:ea typeface="微软雅黑" panose="020B0503020204020204" pitchFamily="34" charset="-122"/>
              </a:rPr>
              <a:t>5.</a:t>
            </a:r>
            <a:r>
              <a:rPr kumimoji="0" lang="zh-CN" altLang="en-US" sz="2400" b="1" dirty="0">
                <a:solidFill>
                  <a:srgbClr val="C00000"/>
                </a:solidFill>
                <a:latin typeface="微软雅黑" panose="020B0503020204020204" pitchFamily="34" charset="-122"/>
                <a:ea typeface="微软雅黑" panose="020B0503020204020204" pitchFamily="34" charset="-122"/>
              </a:rPr>
              <a:t>利益相关者理论</a:t>
            </a:r>
            <a:r>
              <a:rPr kumimoji="0" lang="zh-CN" altLang="en-US" sz="2400" dirty="0">
                <a:solidFill>
                  <a:srgbClr val="C00000"/>
                </a:solidFill>
                <a:latin typeface="微软雅黑" panose="020B0503020204020204" pitchFamily="34" charset="-122"/>
                <a:ea typeface="微软雅黑" panose="020B0503020204020204" pitchFamily="34" charset="-122"/>
              </a:rPr>
              <a:t>：</a:t>
            </a:r>
            <a:r>
              <a:rPr kumimoji="0" lang="zh-CN" altLang="en-US" sz="2400" dirty="0">
                <a:latin typeface="微软雅黑" panose="020B0503020204020204" pitchFamily="34" charset="-122"/>
                <a:ea typeface="微软雅黑" panose="020B0503020204020204" pitchFamily="34" charset="-122"/>
              </a:rPr>
              <a:t>指学校的经营管理者为综合平衡各个利益相关者的利益要求而进行的管理活动。</a:t>
            </a:r>
          </a:p>
        </p:txBody>
      </p:sp>
      <p:sp>
        <p:nvSpPr>
          <p:cNvPr id="5" name="文本框 4">
            <a:extLst>
              <a:ext uri="{FF2B5EF4-FFF2-40B4-BE49-F238E27FC236}">
                <a16:creationId xmlns:a16="http://schemas.microsoft.com/office/drawing/2014/main" xmlns="" id="{8D47B161-31FD-4425-8684-3E646F61533A}"/>
              </a:ext>
            </a:extLst>
          </p:cNvPr>
          <p:cNvSpPr txBox="1"/>
          <p:nvPr/>
        </p:nvSpPr>
        <p:spPr>
          <a:xfrm>
            <a:off x="3764280" y="0"/>
            <a:ext cx="4663440" cy="553998"/>
          </a:xfrm>
          <a:prstGeom prst="rect">
            <a:avLst/>
          </a:prstGeom>
          <a:noFill/>
        </p:spPr>
        <p:txBody>
          <a:bodyPr wrap="square">
            <a:spAutoFit/>
          </a:bodyPr>
          <a:lstStyle/>
          <a:p>
            <a:pPr algn="ctr"/>
            <a:r>
              <a:rPr lang="zh-CN" altLang="en-US" sz="3000" b="1" dirty="0" smtClean="0">
                <a:solidFill>
                  <a:srgbClr val="FF0000"/>
                </a:solidFill>
                <a:latin typeface="+mj-lt"/>
                <a:ea typeface="+mj-ea"/>
                <a:cs typeface="+mj-cs"/>
              </a:rPr>
              <a:t>二、规划十大理论依据</a:t>
            </a:r>
            <a:endParaRPr lang="zh-CN" altLang="en-US" sz="3000" b="1" dirty="0">
              <a:solidFill>
                <a:srgbClr val="FF0000"/>
              </a:solidFill>
              <a:latin typeface="+mj-lt"/>
              <a:ea typeface="+mj-ea"/>
              <a:cs typeface="+mj-cs"/>
            </a:endParaRPr>
          </a:p>
        </p:txBody>
      </p:sp>
      <p:grpSp>
        <p:nvGrpSpPr>
          <p:cNvPr id="4" name="组合 3"/>
          <p:cNvGrpSpPr/>
          <p:nvPr/>
        </p:nvGrpSpPr>
        <p:grpSpPr>
          <a:xfrm>
            <a:off x="124189" y="-71295"/>
            <a:ext cx="666441" cy="831430"/>
            <a:chOff x="637378" y="-71295"/>
            <a:chExt cx="666441" cy="831430"/>
          </a:xfrm>
        </p:grpSpPr>
        <p:grpSp>
          <p:nvGrpSpPr>
            <p:cNvPr id="7" name="组合 6"/>
            <p:cNvGrpSpPr/>
            <p:nvPr/>
          </p:nvGrpSpPr>
          <p:grpSpPr>
            <a:xfrm>
              <a:off x="637378" y="0"/>
              <a:ext cx="666441" cy="760135"/>
              <a:chOff x="1490040" y="1878330"/>
              <a:chExt cx="644241" cy="734816"/>
            </a:xfrm>
            <a:solidFill>
              <a:schemeClr val="bg1"/>
            </a:solidFill>
          </p:grpSpPr>
          <p:sp>
            <p:nvSpPr>
              <p:cNvPr id="9"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Rectangle 9"/>
              <p:cNvSpPr>
                <a:spLocks noChangeArrowheads="1"/>
              </p:cNvSpPr>
              <p:nvPr/>
            </p:nvSpPr>
            <p:spPr bwMode="auto">
              <a:xfrm>
                <a:off x="1643098" y="2232288"/>
                <a:ext cx="338635" cy="27070"/>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Rectangle 12"/>
              <p:cNvSpPr>
                <a:spLocks noChangeArrowheads="1"/>
              </p:cNvSpPr>
              <p:nvPr/>
            </p:nvSpPr>
            <p:spPr bwMode="auto">
              <a:xfrm>
                <a:off x="1643098" y="2315372"/>
                <a:ext cx="338635" cy="27241"/>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Rectangle 15"/>
              <p:cNvSpPr>
                <a:spLocks noChangeArrowheads="1"/>
              </p:cNvSpPr>
              <p:nvPr/>
            </p:nvSpPr>
            <p:spPr bwMode="auto">
              <a:xfrm>
                <a:off x="1643098" y="2408841"/>
                <a:ext cx="338635" cy="27070"/>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8" name="文本框 7"/>
            <p:cNvSpPr txBox="1"/>
            <p:nvPr/>
          </p:nvSpPr>
          <p:spPr>
            <a:xfrm>
              <a:off x="637378" y="-71295"/>
              <a:ext cx="524311" cy="523220"/>
            </a:xfrm>
            <a:prstGeom prst="rect">
              <a:avLst/>
            </a:prstGeom>
            <a:noFill/>
          </p:spPr>
          <p:txBody>
            <a:bodyPr wrap="square" rtlCol="0">
              <a:spAutoFit/>
            </a:bodyPr>
            <a:lstStyle/>
            <a:p>
              <a:pPr algn="ctr"/>
              <a:r>
                <a:rPr lang="en-US" altLang="zh-CN" sz="2800" b="1" dirty="0" smtClean="0">
                  <a:solidFill>
                    <a:srgbClr val="C00000"/>
                  </a:solidFill>
                </a:rPr>
                <a:t>1</a:t>
              </a:r>
              <a:endParaRPr lang="zh-CN" altLang="en-US" sz="2800" b="1" dirty="0">
                <a:solidFill>
                  <a:srgbClr val="C00000"/>
                </a:solidFill>
              </a:endParaRPr>
            </a:p>
          </p:txBody>
        </p:sp>
      </p:grpSp>
    </p:spTree>
    <p:extLst>
      <p:ext uri="{BB962C8B-B14F-4D97-AF65-F5344CB8AC3E}">
        <p14:creationId xmlns:p14="http://schemas.microsoft.com/office/powerpoint/2010/main" val="381270543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B05820FF-9EE4-4939-8F03-429DD084FCCE}"/>
              </a:ext>
            </a:extLst>
          </p:cNvPr>
          <p:cNvSpPr>
            <a:spLocks noGrp="1"/>
          </p:cNvSpPr>
          <p:nvPr>
            <p:ph type="title" idx="4294967295"/>
          </p:nvPr>
        </p:nvSpPr>
        <p:spPr>
          <a:xfrm>
            <a:off x="2716496" y="23446"/>
            <a:ext cx="6759008" cy="608013"/>
          </a:xfrm>
          <a:prstGeom prst="rect">
            <a:avLst/>
          </a:prstGeom>
        </p:spPr>
        <p:txBody>
          <a:bodyPr/>
          <a:lstStyle/>
          <a:p>
            <a:pPr algn="ctr"/>
            <a:r>
              <a:rPr lang="zh-CN" altLang="en-US" sz="3000" b="1" dirty="0">
                <a:solidFill>
                  <a:srgbClr val="FF0000"/>
                </a:solidFill>
                <a:cs typeface="Times New Roman" panose="02020603050405020304" pitchFamily="18" charset="0"/>
                <a:sym typeface="+mn-ea"/>
              </a:rPr>
              <a:t> </a:t>
            </a:r>
            <a:r>
              <a:rPr lang="zh-CN" altLang="en-US" sz="3000" b="1" dirty="0">
                <a:solidFill>
                  <a:srgbClr val="FF0000"/>
                </a:solidFill>
                <a:cs typeface="Times New Roman" panose="02020603050405020304" pitchFamily="18" charset="0"/>
              </a:rPr>
              <a:t> </a:t>
            </a:r>
            <a:r>
              <a:rPr lang="zh-CN" altLang="en-US" sz="3000" b="1" dirty="0" smtClean="0">
                <a:solidFill>
                  <a:srgbClr val="FF0000"/>
                </a:solidFill>
                <a:cs typeface="Times New Roman" panose="02020603050405020304" pitchFamily="18" charset="0"/>
              </a:rPr>
              <a:t>经验与建议</a:t>
            </a:r>
            <a:r>
              <a:rPr lang="zh-CN" altLang="en-US" sz="3000" b="1" dirty="0">
                <a:solidFill>
                  <a:schemeClr val="bg1"/>
                </a:solidFill>
                <a:cs typeface="Times New Roman" panose="02020603050405020304" pitchFamily="18" charset="0"/>
              </a:rPr>
              <a:t/>
            </a:r>
            <a:br>
              <a:rPr lang="zh-CN" altLang="en-US" sz="3000" b="1" dirty="0">
                <a:solidFill>
                  <a:schemeClr val="bg1"/>
                </a:solidFill>
                <a:cs typeface="Times New Roman" panose="02020603050405020304" pitchFamily="18" charset="0"/>
              </a:rPr>
            </a:br>
            <a:endParaRPr lang="zh-CN" altLang="en-US" sz="3000" b="1" dirty="0">
              <a:solidFill>
                <a:schemeClr val="bg1"/>
              </a:solidFill>
            </a:endParaRPr>
          </a:p>
        </p:txBody>
      </p:sp>
      <p:graphicFrame>
        <p:nvGraphicFramePr>
          <p:cNvPr id="50" name="图示 49"/>
          <p:cNvGraphicFramePr/>
          <p:nvPr>
            <p:extLst>
              <p:ext uri="{D42A27DB-BD31-4B8C-83A1-F6EECF244321}">
                <p14:modId xmlns:p14="http://schemas.microsoft.com/office/powerpoint/2010/main" val="403713406"/>
              </p:ext>
            </p:extLst>
          </p:nvPr>
        </p:nvGraphicFramePr>
        <p:xfrm>
          <a:off x="1545892" y="992961"/>
          <a:ext cx="8674817" cy="5141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1" name="组合 50"/>
          <p:cNvGrpSpPr/>
          <p:nvPr/>
        </p:nvGrpSpPr>
        <p:grpSpPr>
          <a:xfrm>
            <a:off x="124189" y="-71295"/>
            <a:ext cx="666441" cy="831430"/>
            <a:chOff x="637378" y="-71295"/>
            <a:chExt cx="666441" cy="831430"/>
          </a:xfrm>
        </p:grpSpPr>
        <p:grpSp>
          <p:nvGrpSpPr>
            <p:cNvPr id="52" name="组合 51"/>
            <p:cNvGrpSpPr/>
            <p:nvPr/>
          </p:nvGrpSpPr>
          <p:grpSpPr>
            <a:xfrm>
              <a:off x="637378" y="0"/>
              <a:ext cx="666441" cy="760135"/>
              <a:chOff x="1490040" y="1878330"/>
              <a:chExt cx="644241" cy="734816"/>
            </a:xfrm>
            <a:solidFill>
              <a:schemeClr val="bg1"/>
            </a:solidFill>
          </p:grpSpPr>
          <p:sp>
            <p:nvSpPr>
              <p:cNvPr id="54"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5"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6"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7" name="Rectangle 9"/>
              <p:cNvSpPr>
                <a:spLocks noChangeArrowheads="1"/>
              </p:cNvSpPr>
              <p:nvPr/>
            </p:nvSpPr>
            <p:spPr bwMode="auto">
              <a:xfrm>
                <a:off x="1643098" y="2232288"/>
                <a:ext cx="338635" cy="27070"/>
              </a:xfrm>
              <a:prstGeom prst="rect">
                <a:avLst/>
              </a:prstGeom>
              <a:grpFill/>
              <a:ln w="0">
                <a:solidFill>
                  <a:srgbClr val="FFC00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58"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59"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0" name="Rectangle 12"/>
              <p:cNvSpPr>
                <a:spLocks noChangeArrowheads="1"/>
              </p:cNvSpPr>
              <p:nvPr/>
            </p:nvSpPr>
            <p:spPr bwMode="auto">
              <a:xfrm>
                <a:off x="1643098" y="2315372"/>
                <a:ext cx="338635" cy="27241"/>
              </a:xfrm>
              <a:prstGeom prst="rect">
                <a:avLst/>
              </a:prstGeom>
              <a:grpFill/>
              <a:ln w="0">
                <a:solidFill>
                  <a:srgbClr val="FFC00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61"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2"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3" name="Rectangle 15"/>
              <p:cNvSpPr>
                <a:spLocks noChangeArrowheads="1"/>
              </p:cNvSpPr>
              <p:nvPr/>
            </p:nvSpPr>
            <p:spPr bwMode="auto">
              <a:xfrm>
                <a:off x="1643098" y="2408841"/>
                <a:ext cx="338635" cy="27070"/>
              </a:xfrm>
              <a:prstGeom prst="rect">
                <a:avLst/>
              </a:prstGeom>
              <a:grpFill/>
              <a:ln w="0">
                <a:solidFill>
                  <a:srgbClr val="FFC00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64"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5"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6"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7"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8"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9"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0"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1"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2"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3"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4"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53" name="文本框 52"/>
            <p:cNvSpPr txBox="1"/>
            <p:nvPr/>
          </p:nvSpPr>
          <p:spPr>
            <a:xfrm>
              <a:off x="637378" y="-71295"/>
              <a:ext cx="524311" cy="523220"/>
            </a:xfrm>
            <a:prstGeom prst="rect">
              <a:avLst/>
            </a:prstGeom>
            <a:noFill/>
            <a:ln>
              <a:noFill/>
            </a:ln>
          </p:spPr>
          <p:txBody>
            <a:bodyPr wrap="square" rtlCol="0">
              <a:spAutoFit/>
            </a:bodyPr>
            <a:lstStyle/>
            <a:p>
              <a:pPr algn="ctr"/>
              <a:r>
                <a:rPr lang="en-US" altLang="zh-CN" sz="2800" b="1" dirty="0">
                  <a:solidFill>
                    <a:srgbClr val="C00000"/>
                  </a:solidFill>
                </a:rPr>
                <a:t>3</a:t>
              </a:r>
              <a:endParaRPr lang="zh-CN" altLang="en-US" sz="2800" b="1" dirty="0">
                <a:solidFill>
                  <a:srgbClr val="C00000"/>
                </a:solidFill>
              </a:endParaRPr>
            </a:p>
          </p:txBody>
        </p:sp>
      </p:grpSp>
    </p:spTree>
    <p:extLst>
      <p:ext uri="{BB962C8B-B14F-4D97-AF65-F5344CB8AC3E}">
        <p14:creationId xmlns:p14="http://schemas.microsoft.com/office/powerpoint/2010/main" val="3516422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B05820FF-9EE4-4939-8F03-429DD084FCCE}"/>
              </a:ext>
            </a:extLst>
          </p:cNvPr>
          <p:cNvSpPr>
            <a:spLocks noGrp="1"/>
          </p:cNvSpPr>
          <p:nvPr>
            <p:ph type="title" idx="4294967295"/>
          </p:nvPr>
        </p:nvSpPr>
        <p:spPr>
          <a:xfrm>
            <a:off x="2716496" y="23446"/>
            <a:ext cx="6759008" cy="608013"/>
          </a:xfrm>
          <a:prstGeom prst="rect">
            <a:avLst/>
          </a:prstGeom>
        </p:spPr>
        <p:txBody>
          <a:bodyPr/>
          <a:lstStyle/>
          <a:p>
            <a:pPr algn="ctr"/>
            <a:r>
              <a:rPr lang="zh-CN" altLang="en-US" sz="3000" b="1" dirty="0" smtClean="0">
                <a:solidFill>
                  <a:srgbClr val="FF0000"/>
                </a:solidFill>
                <a:cs typeface="Times New Roman" panose="02020603050405020304" pitchFamily="18" charset="0"/>
              </a:rPr>
              <a:t>经验与建议</a:t>
            </a:r>
            <a:endParaRPr lang="zh-CN" altLang="en-US" sz="3000" b="1" dirty="0">
              <a:solidFill>
                <a:schemeClr val="bg1"/>
              </a:solidFill>
            </a:endParaRPr>
          </a:p>
        </p:txBody>
      </p:sp>
      <p:sp>
        <p:nvSpPr>
          <p:cNvPr id="4" name="矩形 3"/>
          <p:cNvSpPr/>
          <p:nvPr/>
        </p:nvSpPr>
        <p:spPr>
          <a:xfrm>
            <a:off x="574355" y="1632641"/>
            <a:ext cx="2327466" cy="286232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nSpc>
                <a:spcPct val="150000"/>
              </a:lnSpc>
              <a:buClr>
                <a:srgbClr val="C00000"/>
              </a:buClr>
            </a:pPr>
            <a:r>
              <a:rPr lang="zh-CN" altLang="en-US" sz="2400" b="1" dirty="0">
                <a:solidFill>
                  <a:srgbClr val="0070C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坚持多元化发展</a:t>
            </a:r>
            <a:endParaRPr lang="en-US" altLang="zh-CN" sz="2400" b="1" dirty="0">
              <a:solidFill>
                <a:srgbClr val="0070C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办学形式</a:t>
            </a:r>
            <a:endParaRPr lang="en-US" altLang="zh-CN"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学校功能</a:t>
            </a:r>
            <a:endParaRPr lang="en-US" altLang="zh-CN"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教学方式</a:t>
            </a:r>
            <a:endParaRPr lang="en-US" altLang="zh-CN"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服务对象</a:t>
            </a:r>
          </a:p>
        </p:txBody>
      </p:sp>
      <p:grpSp>
        <p:nvGrpSpPr>
          <p:cNvPr id="5" name="组合 4"/>
          <p:cNvGrpSpPr/>
          <p:nvPr/>
        </p:nvGrpSpPr>
        <p:grpSpPr>
          <a:xfrm>
            <a:off x="124189" y="-71295"/>
            <a:ext cx="666441" cy="831430"/>
            <a:chOff x="637378" y="-71295"/>
            <a:chExt cx="666441" cy="831430"/>
          </a:xfrm>
        </p:grpSpPr>
        <p:grpSp>
          <p:nvGrpSpPr>
            <p:cNvPr id="6" name="组合 5"/>
            <p:cNvGrpSpPr/>
            <p:nvPr/>
          </p:nvGrpSpPr>
          <p:grpSpPr>
            <a:xfrm>
              <a:off x="637378" y="0"/>
              <a:ext cx="666441" cy="760135"/>
              <a:chOff x="1490040" y="1878330"/>
              <a:chExt cx="644241" cy="734816"/>
            </a:xfrm>
            <a:solidFill>
              <a:schemeClr val="bg1"/>
            </a:solidFill>
          </p:grpSpPr>
          <p:sp>
            <p:nvSpPr>
              <p:cNvPr id="8"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Rectangle 9"/>
              <p:cNvSpPr>
                <a:spLocks noChangeArrowheads="1"/>
              </p:cNvSpPr>
              <p:nvPr/>
            </p:nvSpPr>
            <p:spPr bwMode="auto">
              <a:xfrm>
                <a:off x="1643098" y="2232288"/>
                <a:ext cx="338635" cy="27070"/>
              </a:xfrm>
              <a:prstGeom prst="rect">
                <a:avLst/>
              </a:prstGeom>
              <a:grpFill/>
              <a:ln w="0">
                <a:solidFill>
                  <a:srgbClr val="FFC00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Rectangle 12"/>
              <p:cNvSpPr>
                <a:spLocks noChangeArrowheads="1"/>
              </p:cNvSpPr>
              <p:nvPr/>
            </p:nvSpPr>
            <p:spPr bwMode="auto">
              <a:xfrm>
                <a:off x="1643098" y="2315372"/>
                <a:ext cx="338635" cy="27241"/>
              </a:xfrm>
              <a:prstGeom prst="rect">
                <a:avLst/>
              </a:prstGeom>
              <a:grpFill/>
              <a:ln w="0">
                <a:solidFill>
                  <a:srgbClr val="FFC00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Rectangle 15"/>
              <p:cNvSpPr>
                <a:spLocks noChangeArrowheads="1"/>
              </p:cNvSpPr>
              <p:nvPr/>
            </p:nvSpPr>
            <p:spPr bwMode="auto">
              <a:xfrm>
                <a:off x="1643098" y="2408841"/>
                <a:ext cx="338635" cy="27070"/>
              </a:xfrm>
              <a:prstGeom prst="rect">
                <a:avLst/>
              </a:prstGeom>
              <a:grpFill/>
              <a:ln w="0">
                <a:solidFill>
                  <a:srgbClr val="FFC00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7" name="文本框 6"/>
            <p:cNvSpPr txBox="1"/>
            <p:nvPr/>
          </p:nvSpPr>
          <p:spPr>
            <a:xfrm>
              <a:off x="637378" y="-71295"/>
              <a:ext cx="524311" cy="523220"/>
            </a:xfrm>
            <a:prstGeom prst="rect">
              <a:avLst/>
            </a:prstGeom>
            <a:noFill/>
            <a:ln>
              <a:noFill/>
            </a:ln>
          </p:spPr>
          <p:txBody>
            <a:bodyPr wrap="square" rtlCol="0">
              <a:spAutoFit/>
            </a:bodyPr>
            <a:lstStyle/>
            <a:p>
              <a:pPr algn="ctr"/>
              <a:r>
                <a:rPr lang="en-US" altLang="zh-CN" sz="2800" b="1" dirty="0">
                  <a:solidFill>
                    <a:srgbClr val="C00000"/>
                  </a:solidFill>
                </a:rPr>
                <a:t>3</a:t>
              </a:r>
              <a:endParaRPr lang="zh-CN" altLang="en-US" sz="2800" b="1" dirty="0">
                <a:solidFill>
                  <a:srgbClr val="C00000"/>
                </a:solidFill>
              </a:endParaRPr>
            </a:p>
          </p:txBody>
        </p:sp>
      </p:grpSp>
      <p:sp>
        <p:nvSpPr>
          <p:cNvPr id="29" name="矩形 28"/>
          <p:cNvSpPr/>
          <p:nvPr/>
        </p:nvSpPr>
        <p:spPr>
          <a:xfrm>
            <a:off x="3213343" y="1632641"/>
            <a:ext cx="2677886" cy="286232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nSpc>
                <a:spcPct val="150000"/>
              </a:lnSpc>
              <a:buClr>
                <a:srgbClr val="C00000"/>
              </a:buClr>
            </a:pPr>
            <a:r>
              <a:rPr lang="zh-CN" altLang="en-US" sz="2400" b="1" dirty="0">
                <a:solidFill>
                  <a:srgbClr val="0070C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坚持差异化发展</a:t>
            </a:r>
            <a:endParaRPr lang="en-US" altLang="zh-CN" sz="2400" b="1" dirty="0">
              <a:solidFill>
                <a:srgbClr val="0070C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比不过标杆学校</a:t>
            </a:r>
            <a:endParaRPr lang="en-US" altLang="zh-CN"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个性化</a:t>
            </a:r>
            <a:endParaRPr lang="en-US" altLang="zh-CN"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特色化</a:t>
            </a:r>
            <a:endParaRPr lang="en-US" altLang="zh-CN"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契合地方</a:t>
            </a:r>
          </a:p>
        </p:txBody>
      </p:sp>
      <p:sp>
        <p:nvSpPr>
          <p:cNvPr id="30" name="矩形 29"/>
          <p:cNvSpPr/>
          <p:nvPr/>
        </p:nvSpPr>
        <p:spPr>
          <a:xfrm>
            <a:off x="6173253" y="1632641"/>
            <a:ext cx="2690829" cy="286232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nSpc>
                <a:spcPct val="150000"/>
              </a:lnSpc>
              <a:buClr>
                <a:srgbClr val="C00000"/>
              </a:buClr>
            </a:pPr>
            <a:r>
              <a:rPr lang="zh-CN" altLang="en-US" sz="2400" b="1" dirty="0">
                <a:solidFill>
                  <a:srgbClr val="0070C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坚持国际化发展</a:t>
            </a:r>
            <a:endParaRPr lang="en-US" altLang="zh-CN" sz="2400" b="1" dirty="0">
              <a:solidFill>
                <a:srgbClr val="0070C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师生国际化意识</a:t>
            </a:r>
            <a:endParaRPr lang="en-US" altLang="zh-CN"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国际化项目</a:t>
            </a:r>
            <a:endParaRPr lang="en-US" altLang="zh-CN"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一带一路</a:t>
            </a:r>
            <a:endParaRPr lang="en-US" altLang="zh-CN"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中国文化传播</a:t>
            </a:r>
          </a:p>
        </p:txBody>
      </p:sp>
      <p:sp>
        <p:nvSpPr>
          <p:cNvPr id="31" name="矩形 30"/>
          <p:cNvSpPr/>
          <p:nvPr/>
        </p:nvSpPr>
        <p:spPr>
          <a:xfrm>
            <a:off x="9162661" y="1632641"/>
            <a:ext cx="2481943" cy="286232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nSpc>
                <a:spcPct val="150000"/>
              </a:lnSpc>
              <a:buClr>
                <a:srgbClr val="C00000"/>
              </a:buClr>
            </a:pPr>
            <a:r>
              <a:rPr lang="zh-CN" altLang="en-US" sz="2400" b="1" dirty="0">
                <a:solidFill>
                  <a:srgbClr val="0070C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坚持市场化发展</a:t>
            </a:r>
            <a:endParaRPr lang="en-US" altLang="zh-CN" sz="2400" b="1" dirty="0">
              <a:solidFill>
                <a:srgbClr val="0070C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顾客意识</a:t>
            </a:r>
            <a:endParaRPr lang="en-US" altLang="zh-CN"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竞争意识</a:t>
            </a:r>
            <a:endParaRPr lang="en-US" altLang="zh-CN"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成本意识</a:t>
            </a:r>
            <a:endParaRPr lang="en-US" altLang="zh-CN"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endParaRPr>
          </a:p>
          <a:p>
            <a:pPr marL="342900" indent="-342900">
              <a:lnSpc>
                <a:spcPct val="150000"/>
              </a:lnSpc>
              <a:buClr>
                <a:srgbClr val="C00000"/>
              </a:buClr>
              <a:buFont typeface="Wingdings" panose="05000000000000000000" pitchFamily="2" charset="2"/>
              <a:buChar char="Ø"/>
            </a:pPr>
            <a:r>
              <a:rPr lang="zh-CN" altLang="en-US" sz="2400" dirty="0">
                <a:solidFill>
                  <a:srgbClr val="00B050"/>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rPr>
              <a:t>品牌意识</a:t>
            </a:r>
          </a:p>
        </p:txBody>
      </p:sp>
    </p:spTree>
    <p:extLst>
      <p:ext uri="{BB962C8B-B14F-4D97-AF65-F5344CB8AC3E}">
        <p14:creationId xmlns:p14="http://schemas.microsoft.com/office/powerpoint/2010/main" val="239138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xmlns="" id="{B05820FF-9EE4-4939-8F03-429DD084FCCE}"/>
              </a:ext>
            </a:extLst>
          </p:cNvPr>
          <p:cNvSpPr>
            <a:spLocks noGrp="1"/>
          </p:cNvSpPr>
          <p:nvPr>
            <p:ph type="title" idx="4294967295"/>
          </p:nvPr>
        </p:nvSpPr>
        <p:spPr>
          <a:xfrm>
            <a:off x="2716496" y="23446"/>
            <a:ext cx="6759008" cy="608013"/>
          </a:xfrm>
          <a:prstGeom prst="rect">
            <a:avLst/>
          </a:prstGeom>
        </p:spPr>
        <p:txBody>
          <a:bodyPr/>
          <a:lstStyle/>
          <a:p>
            <a:pPr algn="ctr"/>
            <a:r>
              <a:rPr lang="zh-CN" altLang="en-US" sz="3000" b="1" dirty="0" smtClean="0">
                <a:solidFill>
                  <a:srgbClr val="FF0000"/>
                </a:solidFill>
                <a:cs typeface="Times New Roman" panose="02020603050405020304" pitchFamily="18" charset="0"/>
              </a:rPr>
              <a:t>经验与建议</a:t>
            </a:r>
            <a:endParaRPr lang="zh-CN" altLang="en-US" sz="3000" b="1" dirty="0">
              <a:solidFill>
                <a:schemeClr val="bg1"/>
              </a:solidFill>
            </a:endParaRPr>
          </a:p>
        </p:txBody>
      </p:sp>
      <p:sp>
        <p:nvSpPr>
          <p:cNvPr id="4" name="矩形 3"/>
          <p:cNvSpPr/>
          <p:nvPr/>
        </p:nvSpPr>
        <p:spPr>
          <a:xfrm>
            <a:off x="4077476" y="720760"/>
            <a:ext cx="6251512" cy="5632311"/>
          </a:xfrm>
          <a:prstGeom prst="rect">
            <a:avLst/>
          </a:prstGeom>
        </p:spPr>
        <p:txBody>
          <a:bodyPr wrap="square">
            <a:spAutoFit/>
          </a:bodyPr>
          <a:lstStyle/>
          <a:p>
            <a:pPr marL="342900" indent="-342900">
              <a:lnSpc>
                <a:spcPct val="150000"/>
              </a:lnSpc>
              <a:buClr>
                <a:srgbClr val="C00000"/>
              </a:buClr>
              <a:buFont typeface="Wingdings" panose="05000000000000000000" pitchFamily="2" charset="2"/>
              <a:buChar char="Ø"/>
            </a:pPr>
            <a:r>
              <a:rPr lang="zh-CN" altLang="en-US"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重点在问题把脉</a:t>
            </a:r>
            <a:endParaRPr lang="en-US" altLang="zh-CN"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重点在目标设定（标杆）</a:t>
            </a:r>
            <a:endParaRPr lang="en-US" altLang="zh-CN"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重点在资源配置</a:t>
            </a:r>
            <a:endParaRPr lang="en-US" altLang="zh-CN"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不要一个人编写（开会一个人写另一个人）</a:t>
            </a:r>
            <a:endParaRPr lang="en-US" altLang="zh-CN"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不要一个部门编写（相关部门都参与）</a:t>
            </a:r>
            <a:endParaRPr lang="en-US" altLang="zh-CN"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24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不要本位主义</a:t>
            </a:r>
            <a:endParaRPr lang="en-US" altLang="zh-CN" sz="24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要一个团队编写（分管校领导召集）</a:t>
            </a:r>
            <a:endParaRPr lang="en-US" altLang="zh-CN"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要沟通一致（主分）</a:t>
            </a:r>
            <a:endParaRPr lang="en-US" altLang="zh-CN"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处理好“作者”与“做者”关系</a:t>
            </a:r>
            <a:endParaRPr lang="en-US" altLang="zh-CN"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lnSpc>
                <a:spcPct val="150000"/>
              </a:lnSpc>
              <a:buClr>
                <a:srgbClr val="C00000"/>
              </a:buClr>
              <a:buFont typeface="Wingdings" panose="05000000000000000000" pitchFamily="2" charset="2"/>
              <a:buChar char="Ø"/>
            </a:pPr>
            <a:r>
              <a:rPr lang="zh-CN" altLang="en-US" sz="2400" b="1" dirty="0" smtClean="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处理好目标分解（年度目标）</a:t>
            </a:r>
            <a:endParaRPr lang="en-US" altLang="zh-CN" sz="2400" b="1" dirty="0">
              <a:solidFill>
                <a:schemeClr val="accent4">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5" name="组合 4"/>
          <p:cNvGrpSpPr/>
          <p:nvPr/>
        </p:nvGrpSpPr>
        <p:grpSpPr>
          <a:xfrm>
            <a:off x="124189" y="-71295"/>
            <a:ext cx="666441" cy="831430"/>
            <a:chOff x="637378" y="-71295"/>
            <a:chExt cx="666441" cy="831430"/>
          </a:xfrm>
        </p:grpSpPr>
        <p:grpSp>
          <p:nvGrpSpPr>
            <p:cNvPr id="6" name="组合 5"/>
            <p:cNvGrpSpPr/>
            <p:nvPr/>
          </p:nvGrpSpPr>
          <p:grpSpPr>
            <a:xfrm>
              <a:off x="637378" y="0"/>
              <a:ext cx="666441" cy="760135"/>
              <a:chOff x="1490040" y="1878330"/>
              <a:chExt cx="644241" cy="734816"/>
            </a:xfrm>
            <a:solidFill>
              <a:schemeClr val="bg1"/>
            </a:solidFill>
          </p:grpSpPr>
          <p:sp>
            <p:nvSpPr>
              <p:cNvPr id="8"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9"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Rectangle 9"/>
              <p:cNvSpPr>
                <a:spLocks noChangeArrowheads="1"/>
              </p:cNvSpPr>
              <p:nvPr/>
            </p:nvSpPr>
            <p:spPr bwMode="auto">
              <a:xfrm>
                <a:off x="1643098" y="2232288"/>
                <a:ext cx="338635" cy="27070"/>
              </a:xfrm>
              <a:prstGeom prst="rect">
                <a:avLst/>
              </a:prstGeom>
              <a:grpFill/>
              <a:ln w="0">
                <a:solidFill>
                  <a:srgbClr val="FFC00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2"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Rectangle 12"/>
              <p:cNvSpPr>
                <a:spLocks noChangeArrowheads="1"/>
              </p:cNvSpPr>
              <p:nvPr/>
            </p:nvSpPr>
            <p:spPr bwMode="auto">
              <a:xfrm>
                <a:off x="1643098" y="2315372"/>
                <a:ext cx="338635" cy="27241"/>
              </a:xfrm>
              <a:prstGeom prst="rect">
                <a:avLst/>
              </a:prstGeom>
              <a:grpFill/>
              <a:ln w="0">
                <a:solidFill>
                  <a:srgbClr val="FFC00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5"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Rectangle 15"/>
              <p:cNvSpPr>
                <a:spLocks noChangeArrowheads="1"/>
              </p:cNvSpPr>
              <p:nvPr/>
            </p:nvSpPr>
            <p:spPr bwMode="auto">
              <a:xfrm>
                <a:off x="1643098" y="2408841"/>
                <a:ext cx="338635" cy="27070"/>
              </a:xfrm>
              <a:prstGeom prst="rect">
                <a:avLst/>
              </a:prstGeom>
              <a:grpFill/>
              <a:ln w="0">
                <a:solidFill>
                  <a:srgbClr val="FFC00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8"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FFC00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7" name="文本框 6"/>
            <p:cNvSpPr txBox="1"/>
            <p:nvPr/>
          </p:nvSpPr>
          <p:spPr>
            <a:xfrm>
              <a:off x="637378" y="-71295"/>
              <a:ext cx="524311" cy="523220"/>
            </a:xfrm>
            <a:prstGeom prst="rect">
              <a:avLst/>
            </a:prstGeom>
            <a:noFill/>
            <a:ln>
              <a:noFill/>
            </a:ln>
          </p:spPr>
          <p:txBody>
            <a:bodyPr wrap="square" rtlCol="0">
              <a:spAutoFit/>
            </a:bodyPr>
            <a:lstStyle/>
            <a:p>
              <a:pPr algn="ctr"/>
              <a:r>
                <a:rPr lang="en-US" altLang="zh-CN" sz="2800" b="1" dirty="0">
                  <a:solidFill>
                    <a:srgbClr val="C00000"/>
                  </a:solidFill>
                </a:rPr>
                <a:t>3</a:t>
              </a:r>
              <a:endParaRPr lang="zh-CN" altLang="en-US" sz="2800" b="1" dirty="0">
                <a:solidFill>
                  <a:srgbClr val="C00000"/>
                </a:solidFill>
              </a:endParaRPr>
            </a:p>
          </p:txBody>
        </p:sp>
      </p:grpSp>
    </p:spTree>
    <p:extLst>
      <p:ext uri="{BB962C8B-B14F-4D97-AF65-F5344CB8AC3E}">
        <p14:creationId xmlns:p14="http://schemas.microsoft.com/office/powerpoint/2010/main" val="401541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p:cNvSpPr txBox="1">
            <a:spLocks/>
          </p:cNvSpPr>
          <p:nvPr/>
        </p:nvSpPr>
        <p:spPr>
          <a:xfrm>
            <a:off x="2836563" y="2295699"/>
            <a:ext cx="7334301" cy="952507"/>
          </a:xfrm>
          <a:prstGeom prst="rect">
            <a:avLst/>
          </a:prstGeom>
        </p:spPr>
        <p:txBody>
          <a:bodyPr lIns="121839" tIns="60923" rIns="121839" bIns="60923"/>
          <a:lstStyle/>
          <a:p>
            <a:pPr defTabSz="1425722" eaLnBrk="0" hangingPunct="0">
              <a:defRPr/>
            </a:pPr>
            <a:r>
              <a:rPr lang="zh-CN" altLang="en-US" sz="4800" b="1" kern="0" dirty="0">
                <a:solidFill>
                  <a:srgbClr val="C00000"/>
                </a:solidFill>
                <a:latin typeface="微软雅黑" pitchFamily="34" charset="-122"/>
                <a:ea typeface="微软雅黑" pitchFamily="34" charset="-122"/>
                <a:cs typeface="+mj-cs"/>
              </a:rPr>
              <a:t>不当之处，请批评指正！</a:t>
            </a:r>
            <a:endParaRPr lang="en-US" altLang="zh-CN" sz="4800" b="1" kern="0" dirty="0">
              <a:solidFill>
                <a:srgbClr val="C00000"/>
              </a:solidFill>
              <a:latin typeface="微软雅黑" pitchFamily="34" charset="-122"/>
              <a:ea typeface="微软雅黑" pitchFamily="34" charset="-122"/>
              <a:cs typeface="+mj-cs"/>
            </a:endParaRPr>
          </a:p>
        </p:txBody>
      </p:sp>
    </p:spTree>
    <p:extLst>
      <p:ext uri="{BB962C8B-B14F-4D97-AF65-F5344CB8AC3E}">
        <p14:creationId xmlns:p14="http://schemas.microsoft.com/office/powerpoint/2010/main" val="39653852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DD7C75DC-357E-4961-A90D-9BC40E68D524}"/>
              </a:ext>
            </a:extLst>
          </p:cNvPr>
          <p:cNvSpPr/>
          <p:nvPr/>
        </p:nvSpPr>
        <p:spPr>
          <a:xfrm>
            <a:off x="1486301" y="844513"/>
            <a:ext cx="9219399" cy="5178469"/>
          </a:xfrm>
          <a:prstGeom prst="rect">
            <a:avLst/>
          </a:prstGeom>
        </p:spPr>
        <p:txBody>
          <a:bodyPr wrap="square">
            <a:spAutoFit/>
          </a:bodyPr>
          <a:lstStyle/>
          <a:p>
            <a:pPr>
              <a:lnSpc>
                <a:spcPts val="4000"/>
              </a:lnSpc>
              <a:defRPr/>
            </a:pPr>
            <a:r>
              <a:rPr lang="en-US" altLang="zh-CN" sz="2800" b="1" kern="100" dirty="0">
                <a:solidFill>
                  <a:srgbClr val="C00000"/>
                </a:solidFill>
                <a:ea typeface="微软雅黑" panose="020B0503020204020204" pitchFamily="34" charset="-122"/>
                <a:cs typeface="Times New Roman" panose="02020603050405020304" pitchFamily="18" charset="0"/>
              </a:rPr>
              <a:t>6.</a:t>
            </a:r>
            <a:r>
              <a:rPr lang="zh-CN" altLang="en-US" sz="2800" b="1" kern="100" dirty="0">
                <a:solidFill>
                  <a:srgbClr val="C00000"/>
                </a:solidFill>
                <a:ea typeface="微软雅黑" panose="020B0503020204020204" pitchFamily="34" charset="-122"/>
                <a:cs typeface="Times New Roman" panose="02020603050405020304" pitchFamily="18" charset="0"/>
              </a:rPr>
              <a:t>目标牵引理论</a:t>
            </a:r>
            <a:r>
              <a:rPr lang="zh-CN" altLang="en-US" sz="2800" kern="100" dirty="0">
                <a:solidFill>
                  <a:srgbClr val="C00000"/>
                </a:solidFill>
                <a:ea typeface="微软雅黑" panose="020B0503020204020204" pitchFamily="34" charset="-122"/>
                <a:cs typeface="Times New Roman" panose="02020603050405020304" pitchFamily="18" charset="0"/>
              </a:rPr>
              <a:t>：</a:t>
            </a:r>
            <a:r>
              <a:rPr lang="zh-CN" altLang="en-US" sz="2800" kern="100" dirty="0">
                <a:ea typeface="微软雅黑" panose="020B0503020204020204" pitchFamily="34" charset="-122"/>
                <a:cs typeface="Times New Roman" panose="02020603050405020304" pitchFamily="18" charset="0"/>
              </a:rPr>
              <a:t>以目标为牵引，规划未来方向、路径与措施，把目标作为学校发展的“牛鼻子”</a:t>
            </a:r>
            <a:endParaRPr lang="en-US" altLang="zh-CN" sz="2800" kern="100" dirty="0">
              <a:ea typeface="微软雅黑" panose="020B0503020204020204" pitchFamily="34" charset="-122"/>
              <a:cs typeface="Times New Roman" panose="02020603050405020304" pitchFamily="18" charset="0"/>
            </a:endParaRPr>
          </a:p>
          <a:p>
            <a:pPr>
              <a:lnSpc>
                <a:spcPts val="4000"/>
              </a:lnSpc>
              <a:defRPr/>
            </a:pPr>
            <a:r>
              <a:rPr lang="en-US" altLang="zh-CN" sz="2800" b="1" dirty="0">
                <a:solidFill>
                  <a:srgbClr val="C00000"/>
                </a:solidFill>
                <a:ea typeface="微软雅黑" panose="020B0503020204020204" pitchFamily="34" charset="-122"/>
              </a:rPr>
              <a:t>7.</a:t>
            </a:r>
            <a:r>
              <a:rPr lang="zh-CN" altLang="en-US" sz="2800" b="1" dirty="0">
                <a:solidFill>
                  <a:srgbClr val="C00000"/>
                </a:solidFill>
                <a:ea typeface="微软雅黑" panose="020B0503020204020204" pitchFamily="34" charset="-122"/>
              </a:rPr>
              <a:t>组织再造理论</a:t>
            </a:r>
            <a:r>
              <a:rPr lang="zh-CN" altLang="en-US" sz="2800" dirty="0">
                <a:solidFill>
                  <a:srgbClr val="C00000"/>
                </a:solidFill>
                <a:ea typeface="微软雅黑" panose="020B0503020204020204" pitchFamily="34" charset="-122"/>
              </a:rPr>
              <a:t>：</a:t>
            </a:r>
            <a:r>
              <a:rPr lang="zh-CN" altLang="en-US" sz="2800" dirty="0">
                <a:ea typeface="微软雅黑" panose="020B0503020204020204" pitchFamily="34" charset="-122"/>
              </a:rPr>
              <a:t>组织调整与改革，优化组织结构，</a:t>
            </a:r>
            <a:r>
              <a:rPr lang="zh-CN" altLang="en-US" sz="2800" dirty="0" smtClean="0">
                <a:ea typeface="微软雅黑" panose="020B0503020204020204" pitchFamily="34" charset="-122"/>
              </a:rPr>
              <a:t>促进学校更好</a:t>
            </a:r>
            <a:r>
              <a:rPr lang="zh-CN" altLang="en-US" sz="2800" dirty="0">
                <a:ea typeface="微软雅黑" panose="020B0503020204020204" pitchFamily="34" charset="-122"/>
              </a:rPr>
              <a:t>地发挥各项功能</a:t>
            </a:r>
            <a:endParaRPr lang="en-US" altLang="zh-CN" sz="2800" dirty="0">
              <a:ea typeface="微软雅黑" panose="020B0503020204020204" pitchFamily="34" charset="-122"/>
            </a:endParaRPr>
          </a:p>
          <a:p>
            <a:pPr>
              <a:lnSpc>
                <a:spcPts val="4000"/>
              </a:lnSpc>
              <a:defRPr/>
            </a:pPr>
            <a:r>
              <a:rPr lang="en-US" altLang="zh-CN" sz="2800" b="1" dirty="0">
                <a:solidFill>
                  <a:srgbClr val="C00000"/>
                </a:solidFill>
                <a:ea typeface="微软雅黑" panose="020B0503020204020204" pitchFamily="34" charset="-122"/>
              </a:rPr>
              <a:t>8.</a:t>
            </a:r>
            <a:r>
              <a:rPr lang="zh-CN" altLang="en-US" sz="2800" b="1" dirty="0">
                <a:solidFill>
                  <a:srgbClr val="C00000"/>
                </a:solidFill>
                <a:ea typeface="微软雅黑" panose="020B0503020204020204" pitchFamily="34" charset="-122"/>
              </a:rPr>
              <a:t>人力资源增值理论 </a:t>
            </a:r>
            <a:r>
              <a:rPr lang="zh-CN" altLang="en-US" sz="2800" dirty="0">
                <a:ea typeface="微软雅黑" panose="020B0503020204020204" pitchFamily="34" charset="-122"/>
              </a:rPr>
              <a:t>：发挥师生员工人力资源优势，提高人力水平，促进学习学术共同体作用发挥</a:t>
            </a:r>
            <a:endParaRPr lang="en-US" altLang="zh-CN" sz="2800" dirty="0">
              <a:ea typeface="微软雅黑" panose="020B0503020204020204" pitchFamily="34" charset="-122"/>
            </a:endParaRPr>
          </a:p>
          <a:p>
            <a:pPr>
              <a:lnSpc>
                <a:spcPts val="4000"/>
              </a:lnSpc>
              <a:defRPr/>
            </a:pPr>
            <a:r>
              <a:rPr lang="en-US" altLang="zh-CN" sz="2800" b="1" dirty="0">
                <a:solidFill>
                  <a:srgbClr val="C00000"/>
                </a:solidFill>
                <a:ea typeface="微软雅黑" panose="020B0503020204020204" pitchFamily="34" charset="-122"/>
              </a:rPr>
              <a:t>9.</a:t>
            </a:r>
            <a:r>
              <a:rPr lang="zh-CN" altLang="en-US" sz="2800" b="1" dirty="0">
                <a:solidFill>
                  <a:srgbClr val="C00000"/>
                </a:solidFill>
                <a:ea typeface="微软雅黑" panose="020B0503020204020204" pitchFamily="34" charset="-122"/>
              </a:rPr>
              <a:t>文化创新理论</a:t>
            </a:r>
            <a:r>
              <a:rPr lang="zh-CN" altLang="en-US" sz="2800" dirty="0">
                <a:ea typeface="微软雅黑" panose="020B0503020204020204" pitchFamily="34" charset="-122"/>
              </a:rPr>
              <a:t>：通过文化创新战略行动，</a:t>
            </a:r>
            <a:r>
              <a:rPr lang="zh-CN" altLang="en-US" sz="2800" dirty="0" smtClean="0">
                <a:ea typeface="微软雅黑" panose="020B0503020204020204" pitchFamily="34" charset="-122"/>
              </a:rPr>
              <a:t>促进学校</a:t>
            </a:r>
            <a:r>
              <a:rPr lang="zh-CN" altLang="en-US" sz="2800" dirty="0">
                <a:ea typeface="微软雅黑" panose="020B0503020204020204" pitchFamily="34" charset="-122"/>
              </a:rPr>
              <a:t>按照规律办学，</a:t>
            </a:r>
            <a:r>
              <a:rPr lang="zh-CN" altLang="en-US" sz="2800" dirty="0" smtClean="0">
                <a:ea typeface="微软雅黑" panose="020B0503020204020204" pitchFamily="34" charset="-122"/>
              </a:rPr>
              <a:t>提升品味</a:t>
            </a:r>
            <a:r>
              <a:rPr lang="zh-CN" altLang="en-US" sz="2800" dirty="0">
                <a:ea typeface="微软雅黑" panose="020B0503020204020204" pitchFamily="34" charset="-122"/>
              </a:rPr>
              <a:t>与境界</a:t>
            </a:r>
            <a:endParaRPr lang="en-US" altLang="zh-CN" sz="2800" dirty="0">
              <a:ea typeface="微软雅黑" panose="020B0503020204020204" pitchFamily="34" charset="-122"/>
            </a:endParaRPr>
          </a:p>
          <a:p>
            <a:pPr>
              <a:lnSpc>
                <a:spcPts val="4000"/>
              </a:lnSpc>
              <a:defRPr/>
            </a:pPr>
            <a:r>
              <a:rPr lang="en-US" altLang="zh-CN" sz="2800" b="1" dirty="0">
                <a:solidFill>
                  <a:srgbClr val="C00000"/>
                </a:solidFill>
                <a:ea typeface="微软雅黑" panose="020B0503020204020204" pitchFamily="34" charset="-122"/>
              </a:rPr>
              <a:t>10.</a:t>
            </a:r>
            <a:r>
              <a:rPr lang="zh-CN" altLang="en-US" sz="2800" b="1" dirty="0">
                <a:solidFill>
                  <a:srgbClr val="C00000"/>
                </a:solidFill>
                <a:ea typeface="微软雅黑" panose="020B0503020204020204" pitchFamily="34" charset="-122"/>
              </a:rPr>
              <a:t>内涵式发展理论</a:t>
            </a:r>
            <a:r>
              <a:rPr lang="zh-CN" altLang="en-US" sz="2800" dirty="0">
                <a:ea typeface="微软雅黑" panose="020B0503020204020204" pitchFamily="34" charset="-122"/>
              </a:rPr>
              <a:t>：从外延式发展向内涵式发展转变，</a:t>
            </a:r>
            <a:r>
              <a:rPr lang="zh-CN" altLang="en-US" sz="2800" dirty="0" smtClean="0">
                <a:ea typeface="微软雅黑" panose="020B0503020204020204" pitchFamily="34" charset="-122"/>
              </a:rPr>
              <a:t>提升职业高等教育</a:t>
            </a:r>
            <a:r>
              <a:rPr lang="zh-CN" altLang="en-US" sz="2800" dirty="0">
                <a:ea typeface="微软雅黑" panose="020B0503020204020204" pitchFamily="34" charset="-122"/>
              </a:rPr>
              <a:t>的水平与质量</a:t>
            </a:r>
            <a:endParaRPr lang="en-US" altLang="zh-CN" sz="2800" dirty="0">
              <a:ea typeface="微软雅黑" panose="020B0503020204020204" pitchFamily="34" charset="-122"/>
            </a:endParaRPr>
          </a:p>
        </p:txBody>
      </p:sp>
      <p:sp>
        <p:nvSpPr>
          <p:cNvPr id="4" name="文本框 3">
            <a:extLst>
              <a:ext uri="{FF2B5EF4-FFF2-40B4-BE49-F238E27FC236}">
                <a16:creationId xmlns:a16="http://schemas.microsoft.com/office/drawing/2014/main" xmlns="" id="{8D47B161-31FD-4425-8684-3E646F61533A}"/>
              </a:ext>
            </a:extLst>
          </p:cNvPr>
          <p:cNvSpPr txBox="1"/>
          <p:nvPr/>
        </p:nvSpPr>
        <p:spPr>
          <a:xfrm>
            <a:off x="3764280" y="0"/>
            <a:ext cx="4663440" cy="553998"/>
          </a:xfrm>
          <a:prstGeom prst="rect">
            <a:avLst/>
          </a:prstGeom>
          <a:noFill/>
        </p:spPr>
        <p:txBody>
          <a:bodyPr wrap="square">
            <a:spAutoFit/>
          </a:bodyPr>
          <a:lstStyle/>
          <a:p>
            <a:pPr algn="ctr"/>
            <a:r>
              <a:rPr lang="zh-CN" altLang="en-US" sz="3000" b="1" dirty="0" smtClean="0">
                <a:solidFill>
                  <a:srgbClr val="FF0000"/>
                </a:solidFill>
                <a:latin typeface="+mj-lt"/>
                <a:ea typeface="+mj-ea"/>
                <a:cs typeface="+mj-cs"/>
              </a:rPr>
              <a:t>二、规划十大理论依据</a:t>
            </a:r>
            <a:endParaRPr lang="zh-CN" altLang="en-US" sz="3000" b="1" dirty="0">
              <a:solidFill>
                <a:srgbClr val="FF0000"/>
              </a:solidFill>
              <a:latin typeface="+mj-lt"/>
              <a:ea typeface="+mj-ea"/>
              <a:cs typeface="+mj-cs"/>
            </a:endParaRPr>
          </a:p>
        </p:txBody>
      </p:sp>
      <p:grpSp>
        <p:nvGrpSpPr>
          <p:cNvPr id="6" name="组合 5"/>
          <p:cNvGrpSpPr/>
          <p:nvPr/>
        </p:nvGrpSpPr>
        <p:grpSpPr>
          <a:xfrm>
            <a:off x="124189" y="-71295"/>
            <a:ext cx="666441" cy="831430"/>
            <a:chOff x="637378" y="-71295"/>
            <a:chExt cx="666441" cy="831430"/>
          </a:xfrm>
        </p:grpSpPr>
        <p:grpSp>
          <p:nvGrpSpPr>
            <p:cNvPr id="7" name="组合 6"/>
            <p:cNvGrpSpPr/>
            <p:nvPr/>
          </p:nvGrpSpPr>
          <p:grpSpPr>
            <a:xfrm>
              <a:off x="637378" y="0"/>
              <a:ext cx="666441" cy="760135"/>
              <a:chOff x="1490040" y="1878330"/>
              <a:chExt cx="644241" cy="734816"/>
            </a:xfrm>
            <a:solidFill>
              <a:schemeClr val="bg1"/>
            </a:solidFill>
          </p:grpSpPr>
          <p:sp>
            <p:nvSpPr>
              <p:cNvPr id="9"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Rectangle 9"/>
              <p:cNvSpPr>
                <a:spLocks noChangeArrowheads="1"/>
              </p:cNvSpPr>
              <p:nvPr/>
            </p:nvSpPr>
            <p:spPr bwMode="auto">
              <a:xfrm>
                <a:off x="1643098" y="2232288"/>
                <a:ext cx="338635" cy="27070"/>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Rectangle 12"/>
              <p:cNvSpPr>
                <a:spLocks noChangeArrowheads="1"/>
              </p:cNvSpPr>
              <p:nvPr/>
            </p:nvSpPr>
            <p:spPr bwMode="auto">
              <a:xfrm>
                <a:off x="1643098" y="2315372"/>
                <a:ext cx="338635" cy="27241"/>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Rectangle 15"/>
              <p:cNvSpPr>
                <a:spLocks noChangeArrowheads="1"/>
              </p:cNvSpPr>
              <p:nvPr/>
            </p:nvSpPr>
            <p:spPr bwMode="auto">
              <a:xfrm>
                <a:off x="1643098" y="2408841"/>
                <a:ext cx="338635" cy="27070"/>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8" name="文本框 7"/>
            <p:cNvSpPr txBox="1"/>
            <p:nvPr/>
          </p:nvSpPr>
          <p:spPr>
            <a:xfrm>
              <a:off x="637378" y="-71295"/>
              <a:ext cx="524311" cy="523220"/>
            </a:xfrm>
            <a:prstGeom prst="rect">
              <a:avLst/>
            </a:prstGeom>
            <a:noFill/>
          </p:spPr>
          <p:txBody>
            <a:bodyPr wrap="square" rtlCol="0">
              <a:spAutoFit/>
            </a:bodyPr>
            <a:lstStyle/>
            <a:p>
              <a:pPr algn="ctr"/>
              <a:r>
                <a:rPr lang="en-US" altLang="zh-CN" sz="2800" b="1" dirty="0" smtClean="0">
                  <a:solidFill>
                    <a:srgbClr val="C00000"/>
                  </a:solidFill>
                </a:rPr>
                <a:t>1</a:t>
              </a:r>
              <a:endParaRPr lang="zh-CN" altLang="en-US" sz="2800" b="1" dirty="0">
                <a:solidFill>
                  <a:srgbClr val="C00000"/>
                </a:solidFill>
              </a:endParaRPr>
            </a:p>
          </p:txBody>
        </p:sp>
      </p:grpSp>
    </p:spTree>
    <p:extLst>
      <p:ext uri="{BB962C8B-B14F-4D97-AF65-F5344CB8AC3E}">
        <p14:creationId xmlns:p14="http://schemas.microsoft.com/office/powerpoint/2010/main" val="355884284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DD7C75DC-357E-4961-A90D-9BC40E68D524}"/>
              </a:ext>
            </a:extLst>
          </p:cNvPr>
          <p:cNvSpPr/>
          <p:nvPr/>
        </p:nvSpPr>
        <p:spPr>
          <a:xfrm>
            <a:off x="1486300" y="988204"/>
            <a:ext cx="9219399" cy="5262979"/>
          </a:xfrm>
          <a:prstGeom prst="rect">
            <a:avLst/>
          </a:prstGeom>
        </p:spPr>
        <p:txBody>
          <a:bodyPr wrap="square">
            <a:spAutoFit/>
          </a:bodyPr>
          <a:lstStyle/>
          <a:p>
            <a:pPr marL="457200" indent="-457200">
              <a:lnSpc>
                <a:spcPct val="150000"/>
              </a:lnSpc>
              <a:buClr>
                <a:srgbClr val="C00000"/>
              </a:buClr>
              <a:buFont typeface="Wingdings" panose="05000000000000000000" pitchFamily="2" charset="2"/>
              <a:buChar char="Ø"/>
              <a:defRPr/>
            </a:pPr>
            <a:r>
              <a:rPr lang="zh-CN" altLang="en-US" sz="2800" b="1" kern="100" dirty="0">
                <a:solidFill>
                  <a:srgbClr val="240F0F"/>
                </a:solidFill>
                <a:latin typeface="+mj-ea"/>
                <a:ea typeface="+mj-ea"/>
                <a:cs typeface="Times New Roman" panose="02020603050405020304" pitchFamily="18" charset="0"/>
              </a:rPr>
              <a:t>省教育厅办公室关于做好教育事业发展“十四五”规划编制工作的</a:t>
            </a:r>
            <a:r>
              <a:rPr lang="zh-CN" altLang="en-US" sz="2800" b="1" kern="100" dirty="0" smtClean="0">
                <a:solidFill>
                  <a:srgbClr val="240F0F"/>
                </a:solidFill>
                <a:latin typeface="+mj-ea"/>
                <a:ea typeface="+mj-ea"/>
                <a:cs typeface="Times New Roman" panose="02020603050405020304" pitchFamily="18" charset="0"/>
              </a:rPr>
              <a:t>通知（</a:t>
            </a:r>
            <a:r>
              <a:rPr lang="zh-CN" altLang="en-US" sz="2800" b="1" kern="100" dirty="0">
                <a:solidFill>
                  <a:srgbClr val="240F0F"/>
                </a:solidFill>
                <a:latin typeface="+mj-ea"/>
                <a:ea typeface="+mj-ea"/>
                <a:cs typeface="Times New Roman" panose="02020603050405020304" pitchFamily="18" charset="0"/>
              </a:rPr>
              <a:t>苏教办发函</a:t>
            </a:r>
            <a:r>
              <a:rPr lang="en-US" altLang="zh-CN" sz="2800" b="1" kern="100" dirty="0">
                <a:solidFill>
                  <a:srgbClr val="240F0F"/>
                </a:solidFill>
                <a:latin typeface="+mj-ea"/>
                <a:ea typeface="+mj-ea"/>
                <a:cs typeface="Times New Roman" panose="02020603050405020304" pitchFamily="18" charset="0"/>
              </a:rPr>
              <a:t>〔2020〕30</a:t>
            </a:r>
            <a:r>
              <a:rPr lang="zh-CN" altLang="en-US" sz="2800" b="1" kern="100" dirty="0" smtClean="0">
                <a:solidFill>
                  <a:srgbClr val="240F0F"/>
                </a:solidFill>
                <a:latin typeface="+mj-ea"/>
                <a:ea typeface="+mj-ea"/>
                <a:cs typeface="Times New Roman" panose="02020603050405020304" pitchFamily="18" charset="0"/>
              </a:rPr>
              <a:t>号）</a:t>
            </a:r>
            <a:endParaRPr lang="en-US" altLang="zh-CN" sz="2800" b="1" kern="100" dirty="0" smtClean="0">
              <a:solidFill>
                <a:srgbClr val="240F0F"/>
              </a:solidFill>
              <a:latin typeface="+mj-ea"/>
              <a:ea typeface="+mj-ea"/>
              <a:cs typeface="Times New Roman" panose="02020603050405020304" pitchFamily="18" charset="0"/>
            </a:endParaRPr>
          </a:p>
          <a:p>
            <a:pPr marL="457200" indent="-457200">
              <a:lnSpc>
                <a:spcPct val="150000"/>
              </a:lnSpc>
              <a:buClr>
                <a:srgbClr val="C00000"/>
              </a:buClr>
              <a:buFont typeface="Wingdings" panose="05000000000000000000" pitchFamily="2" charset="2"/>
              <a:buChar char="Ø"/>
              <a:defRPr/>
            </a:pPr>
            <a:r>
              <a:rPr lang="zh-CN" altLang="en-US" sz="2800" b="1" kern="100" dirty="0">
                <a:solidFill>
                  <a:srgbClr val="240F0F"/>
                </a:solidFill>
                <a:latin typeface="+mj-ea"/>
                <a:ea typeface="+mj-ea"/>
                <a:cs typeface="Times New Roman" panose="02020603050405020304" pitchFamily="18" charset="0"/>
              </a:rPr>
              <a:t>中共中央关于制定国民经济和社会发展第十四个五年规划</a:t>
            </a:r>
            <a:r>
              <a:rPr lang="zh-CN" altLang="en-US" sz="2800" b="1" kern="100" dirty="0" smtClean="0">
                <a:solidFill>
                  <a:srgbClr val="240F0F"/>
                </a:solidFill>
                <a:latin typeface="+mj-ea"/>
                <a:ea typeface="+mj-ea"/>
                <a:cs typeface="Times New Roman" panose="02020603050405020304" pitchFamily="18" charset="0"/>
              </a:rPr>
              <a:t>建议</a:t>
            </a:r>
            <a:endParaRPr lang="en-US" altLang="zh-CN" sz="2800" b="1" kern="100" dirty="0" smtClean="0">
              <a:solidFill>
                <a:srgbClr val="240F0F"/>
              </a:solidFill>
              <a:latin typeface="+mj-ea"/>
              <a:ea typeface="+mj-ea"/>
              <a:cs typeface="Times New Roman" panose="02020603050405020304" pitchFamily="18" charset="0"/>
            </a:endParaRPr>
          </a:p>
          <a:p>
            <a:pPr marL="457200" indent="-457200">
              <a:lnSpc>
                <a:spcPct val="150000"/>
              </a:lnSpc>
              <a:buClr>
                <a:srgbClr val="C00000"/>
              </a:buClr>
              <a:buFont typeface="Wingdings" panose="05000000000000000000" pitchFamily="2" charset="2"/>
              <a:buChar char="Ø"/>
              <a:defRPr/>
            </a:pPr>
            <a:r>
              <a:rPr lang="zh-CN" altLang="en-US" sz="2800" b="1" kern="100" dirty="0">
                <a:solidFill>
                  <a:srgbClr val="240F0F"/>
                </a:solidFill>
                <a:latin typeface="+mj-ea"/>
                <a:ea typeface="+mj-ea"/>
                <a:cs typeface="Times New Roman" panose="02020603050405020304" pitchFamily="18" charset="0"/>
              </a:rPr>
              <a:t>中共江苏省委关于制定江苏省国民经济和社会</a:t>
            </a:r>
            <a:r>
              <a:rPr lang="zh-CN" altLang="en-US" sz="2800" b="1" kern="100" dirty="0" smtClean="0">
                <a:solidFill>
                  <a:srgbClr val="240F0F"/>
                </a:solidFill>
                <a:latin typeface="+mj-ea"/>
                <a:ea typeface="+mj-ea"/>
                <a:cs typeface="Times New Roman" panose="02020603050405020304" pitchFamily="18" charset="0"/>
              </a:rPr>
              <a:t>发展第十四</a:t>
            </a:r>
            <a:r>
              <a:rPr lang="zh-CN" altLang="en-US" sz="2800" b="1" kern="100" dirty="0">
                <a:solidFill>
                  <a:srgbClr val="240F0F"/>
                </a:solidFill>
                <a:latin typeface="+mj-ea"/>
                <a:ea typeface="+mj-ea"/>
                <a:cs typeface="Times New Roman" panose="02020603050405020304" pitchFamily="18" charset="0"/>
              </a:rPr>
              <a:t>个五年规划和二〇三五年远景目标的建议</a:t>
            </a:r>
          </a:p>
          <a:p>
            <a:pPr marL="457200" indent="-457200">
              <a:lnSpc>
                <a:spcPct val="150000"/>
              </a:lnSpc>
              <a:buClr>
                <a:srgbClr val="C00000"/>
              </a:buClr>
              <a:buFont typeface="Wingdings" panose="05000000000000000000" pitchFamily="2" charset="2"/>
              <a:buChar char="Ø"/>
              <a:defRPr/>
            </a:pPr>
            <a:r>
              <a:rPr lang="zh-CN" altLang="en-US" sz="2800" b="1" kern="100" dirty="0" smtClean="0">
                <a:solidFill>
                  <a:srgbClr val="240F0F"/>
                </a:solidFill>
                <a:latin typeface="+mj-ea"/>
                <a:ea typeface="+mj-ea"/>
                <a:cs typeface="Times New Roman" panose="02020603050405020304" pitchFamily="18" charset="0"/>
              </a:rPr>
              <a:t>地方规划建议</a:t>
            </a:r>
            <a:endParaRPr lang="en-US" altLang="zh-CN" sz="2800" b="1" kern="100" dirty="0" smtClean="0">
              <a:solidFill>
                <a:srgbClr val="240F0F"/>
              </a:solidFill>
              <a:latin typeface="+mj-ea"/>
              <a:ea typeface="+mj-ea"/>
              <a:cs typeface="Times New Roman" panose="02020603050405020304" pitchFamily="18" charset="0"/>
            </a:endParaRPr>
          </a:p>
          <a:p>
            <a:pPr marL="457200" indent="-457200">
              <a:lnSpc>
                <a:spcPct val="150000"/>
              </a:lnSpc>
              <a:buClr>
                <a:srgbClr val="C00000"/>
              </a:buClr>
              <a:buFont typeface="Wingdings" panose="05000000000000000000" pitchFamily="2" charset="2"/>
              <a:buChar char="Ø"/>
              <a:defRPr/>
            </a:pPr>
            <a:r>
              <a:rPr lang="zh-CN" altLang="en-US" sz="2800" b="1" kern="100" dirty="0" smtClean="0">
                <a:solidFill>
                  <a:srgbClr val="240F0F"/>
                </a:solidFill>
                <a:latin typeface="+mj-ea"/>
                <a:ea typeface="+mj-ea"/>
                <a:cs typeface="Times New Roman" panose="02020603050405020304" pitchFamily="18" charset="0"/>
              </a:rPr>
              <a:t>职业教育的最新政策</a:t>
            </a:r>
            <a:endParaRPr lang="zh-CN" altLang="en-US" sz="2800" b="1" kern="100" dirty="0">
              <a:solidFill>
                <a:srgbClr val="240F0F"/>
              </a:solidFill>
              <a:latin typeface="+mj-ea"/>
              <a:ea typeface="+mj-ea"/>
              <a:cs typeface="Times New Roman" panose="02020603050405020304" pitchFamily="18" charset="0"/>
            </a:endParaRPr>
          </a:p>
        </p:txBody>
      </p:sp>
      <p:sp>
        <p:nvSpPr>
          <p:cNvPr id="4" name="文本框 3">
            <a:extLst>
              <a:ext uri="{FF2B5EF4-FFF2-40B4-BE49-F238E27FC236}">
                <a16:creationId xmlns:a16="http://schemas.microsoft.com/office/drawing/2014/main" xmlns="" id="{8D47B161-31FD-4425-8684-3E646F61533A}"/>
              </a:ext>
            </a:extLst>
          </p:cNvPr>
          <p:cNvSpPr txBox="1"/>
          <p:nvPr/>
        </p:nvSpPr>
        <p:spPr>
          <a:xfrm>
            <a:off x="3764280" y="0"/>
            <a:ext cx="4663440" cy="553998"/>
          </a:xfrm>
          <a:prstGeom prst="rect">
            <a:avLst/>
          </a:prstGeom>
          <a:noFill/>
        </p:spPr>
        <p:txBody>
          <a:bodyPr wrap="square">
            <a:spAutoFit/>
          </a:bodyPr>
          <a:lstStyle/>
          <a:p>
            <a:pPr algn="ctr"/>
            <a:r>
              <a:rPr lang="zh-CN" altLang="en-US" sz="3000" b="1" dirty="0">
                <a:solidFill>
                  <a:srgbClr val="FF0000"/>
                </a:solidFill>
                <a:latin typeface="+mj-lt"/>
                <a:ea typeface="+mj-ea"/>
                <a:cs typeface="+mj-cs"/>
              </a:rPr>
              <a:t>三</a:t>
            </a:r>
            <a:r>
              <a:rPr lang="zh-CN" altLang="en-US" sz="3000" b="1" dirty="0" smtClean="0">
                <a:solidFill>
                  <a:srgbClr val="FF0000"/>
                </a:solidFill>
                <a:latin typeface="+mj-lt"/>
                <a:ea typeface="+mj-ea"/>
                <a:cs typeface="+mj-cs"/>
              </a:rPr>
              <a:t>、规划的文件依据</a:t>
            </a:r>
            <a:endParaRPr lang="zh-CN" altLang="en-US" sz="3000" b="1" dirty="0">
              <a:solidFill>
                <a:srgbClr val="FF0000"/>
              </a:solidFill>
              <a:latin typeface="+mj-lt"/>
              <a:ea typeface="+mj-ea"/>
              <a:cs typeface="+mj-cs"/>
            </a:endParaRPr>
          </a:p>
        </p:txBody>
      </p:sp>
      <p:grpSp>
        <p:nvGrpSpPr>
          <p:cNvPr id="6" name="组合 5"/>
          <p:cNvGrpSpPr/>
          <p:nvPr/>
        </p:nvGrpSpPr>
        <p:grpSpPr>
          <a:xfrm>
            <a:off x="124189" y="-71295"/>
            <a:ext cx="666441" cy="831430"/>
            <a:chOff x="637378" y="-71295"/>
            <a:chExt cx="666441" cy="831430"/>
          </a:xfrm>
        </p:grpSpPr>
        <p:grpSp>
          <p:nvGrpSpPr>
            <p:cNvPr id="7" name="组合 6"/>
            <p:cNvGrpSpPr/>
            <p:nvPr/>
          </p:nvGrpSpPr>
          <p:grpSpPr>
            <a:xfrm>
              <a:off x="637378" y="0"/>
              <a:ext cx="666441" cy="760135"/>
              <a:chOff x="1490040" y="1878330"/>
              <a:chExt cx="644241" cy="734816"/>
            </a:xfrm>
            <a:solidFill>
              <a:schemeClr val="bg1"/>
            </a:solidFill>
          </p:grpSpPr>
          <p:sp>
            <p:nvSpPr>
              <p:cNvPr id="9"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Rectangle 9"/>
              <p:cNvSpPr>
                <a:spLocks noChangeArrowheads="1"/>
              </p:cNvSpPr>
              <p:nvPr/>
            </p:nvSpPr>
            <p:spPr bwMode="auto">
              <a:xfrm>
                <a:off x="1643098" y="2232288"/>
                <a:ext cx="338635" cy="27070"/>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Rectangle 12"/>
              <p:cNvSpPr>
                <a:spLocks noChangeArrowheads="1"/>
              </p:cNvSpPr>
              <p:nvPr/>
            </p:nvSpPr>
            <p:spPr bwMode="auto">
              <a:xfrm>
                <a:off x="1643098" y="2315372"/>
                <a:ext cx="338635" cy="27241"/>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Rectangle 15"/>
              <p:cNvSpPr>
                <a:spLocks noChangeArrowheads="1"/>
              </p:cNvSpPr>
              <p:nvPr/>
            </p:nvSpPr>
            <p:spPr bwMode="auto">
              <a:xfrm>
                <a:off x="1643098" y="2408841"/>
                <a:ext cx="338635" cy="27070"/>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8" name="文本框 7"/>
            <p:cNvSpPr txBox="1"/>
            <p:nvPr/>
          </p:nvSpPr>
          <p:spPr>
            <a:xfrm>
              <a:off x="637378" y="-71295"/>
              <a:ext cx="524311" cy="523220"/>
            </a:xfrm>
            <a:prstGeom prst="rect">
              <a:avLst/>
            </a:prstGeom>
            <a:noFill/>
          </p:spPr>
          <p:txBody>
            <a:bodyPr wrap="square" rtlCol="0">
              <a:spAutoFit/>
            </a:bodyPr>
            <a:lstStyle/>
            <a:p>
              <a:pPr algn="ctr"/>
              <a:r>
                <a:rPr lang="en-US" altLang="zh-CN" sz="2800" b="1" dirty="0" smtClean="0">
                  <a:solidFill>
                    <a:srgbClr val="C00000"/>
                  </a:solidFill>
                </a:rPr>
                <a:t>1</a:t>
              </a:r>
              <a:endParaRPr lang="zh-CN" altLang="en-US" sz="2800" b="1" dirty="0">
                <a:solidFill>
                  <a:srgbClr val="C00000"/>
                </a:solidFill>
              </a:endParaRPr>
            </a:p>
          </p:txBody>
        </p:sp>
      </p:grpSp>
    </p:spTree>
    <p:extLst>
      <p:ext uri="{BB962C8B-B14F-4D97-AF65-F5344CB8AC3E}">
        <p14:creationId xmlns:p14="http://schemas.microsoft.com/office/powerpoint/2010/main" val="386235707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0">
            <a:extLst>
              <a:ext uri="{FF2B5EF4-FFF2-40B4-BE49-F238E27FC236}">
                <a16:creationId xmlns:a16="http://schemas.microsoft.com/office/drawing/2014/main" xmlns="" id="{9AEA356C-353A-4137-943B-E0A7D15540E5}"/>
              </a:ext>
            </a:extLst>
          </p:cNvPr>
          <p:cNvSpPr txBox="1">
            <a:spLocks/>
          </p:cNvSpPr>
          <p:nvPr/>
        </p:nvSpPr>
        <p:spPr>
          <a:xfrm>
            <a:off x="4006346" y="52284"/>
            <a:ext cx="4179308" cy="5953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000" b="1" dirty="0">
                <a:solidFill>
                  <a:srgbClr val="FF0000"/>
                </a:solidFill>
                <a:cs typeface="Times New Roman" panose="02020603050405020304" pitchFamily="18" charset="0"/>
              </a:rPr>
              <a:t>四</a:t>
            </a:r>
            <a:r>
              <a:rPr lang="zh-CN" altLang="en-US" sz="3000" b="1" dirty="0" smtClean="0">
                <a:solidFill>
                  <a:srgbClr val="FF0000"/>
                </a:solidFill>
                <a:cs typeface="Times New Roman" panose="02020603050405020304" pitchFamily="18" charset="0"/>
              </a:rPr>
              <a:t>、规划</a:t>
            </a:r>
            <a:r>
              <a:rPr lang="zh-CN" altLang="en-US" sz="3000" b="1" dirty="0">
                <a:solidFill>
                  <a:srgbClr val="FF0000"/>
                </a:solidFill>
                <a:cs typeface="Times New Roman" panose="02020603050405020304" pitchFamily="18" charset="0"/>
              </a:rPr>
              <a:t>编制</a:t>
            </a:r>
            <a:r>
              <a:rPr lang="zh-CN" altLang="en-US" sz="3000" b="1" dirty="0" smtClean="0">
                <a:solidFill>
                  <a:srgbClr val="FF0000"/>
                </a:solidFill>
                <a:cs typeface="Times New Roman" panose="02020603050405020304" pitchFamily="18" charset="0"/>
              </a:rPr>
              <a:t>工作</a:t>
            </a:r>
            <a:r>
              <a:rPr lang="zh-CN" altLang="en-US" sz="3000" b="1" dirty="0">
                <a:solidFill>
                  <a:srgbClr val="FF0000"/>
                </a:solidFill>
                <a:cs typeface="Times New Roman" panose="02020603050405020304" pitchFamily="18" charset="0"/>
              </a:rPr>
              <a:t>程序</a:t>
            </a:r>
          </a:p>
        </p:txBody>
      </p:sp>
      <p:sp>
        <p:nvSpPr>
          <p:cNvPr id="3" name="矩形 2"/>
          <p:cNvSpPr/>
          <p:nvPr/>
        </p:nvSpPr>
        <p:spPr>
          <a:xfrm>
            <a:off x="0" y="3356658"/>
            <a:ext cx="12192000" cy="1273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4" name="组合 3"/>
          <p:cNvGrpSpPr/>
          <p:nvPr/>
        </p:nvGrpSpPr>
        <p:grpSpPr>
          <a:xfrm>
            <a:off x="1400536" y="1926599"/>
            <a:ext cx="1875098" cy="1476961"/>
            <a:chOff x="1400536" y="1926599"/>
            <a:chExt cx="1875098" cy="1476961"/>
          </a:xfrm>
        </p:grpSpPr>
        <p:sp>
          <p:nvSpPr>
            <p:cNvPr id="6" name="任意多边形 5"/>
            <p:cNvSpPr/>
            <p:nvPr/>
          </p:nvSpPr>
          <p:spPr>
            <a:xfrm>
              <a:off x="1400536" y="1926599"/>
              <a:ext cx="1875098" cy="1476961"/>
            </a:xfrm>
            <a:custGeom>
              <a:avLst/>
              <a:gdLst>
                <a:gd name="connsiteX0" fmla="*/ 937549 w 1875098"/>
                <a:gd name="connsiteY0" fmla="*/ 0 h 1476961"/>
                <a:gd name="connsiteX1" fmla="*/ 1474579 w 1875098"/>
                <a:gd name="connsiteY1" fmla="*/ 537030 h 1476961"/>
                <a:gd name="connsiteX2" fmla="*/ 1382863 w 1875098"/>
                <a:gd name="connsiteY2" fmla="*/ 837289 h 1476961"/>
                <a:gd name="connsiteX3" fmla="*/ 1325099 w 1875098"/>
                <a:gd name="connsiteY3" fmla="*/ 907299 h 1476961"/>
                <a:gd name="connsiteX4" fmla="*/ 1875098 w 1875098"/>
                <a:gd name="connsiteY4" fmla="*/ 1476961 h 1476961"/>
                <a:gd name="connsiteX5" fmla="*/ 0 w 1875098"/>
                <a:gd name="connsiteY5" fmla="*/ 1476961 h 1476961"/>
                <a:gd name="connsiteX6" fmla="*/ 549999 w 1875098"/>
                <a:gd name="connsiteY6" fmla="*/ 907299 h 1476961"/>
                <a:gd name="connsiteX7" fmla="*/ 492236 w 1875098"/>
                <a:gd name="connsiteY7" fmla="*/ 837289 h 1476961"/>
                <a:gd name="connsiteX8" fmla="*/ 400519 w 1875098"/>
                <a:gd name="connsiteY8" fmla="*/ 537030 h 1476961"/>
                <a:gd name="connsiteX9" fmla="*/ 937549 w 1875098"/>
                <a:gd name="connsiteY9" fmla="*/ 0 h 14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5098" h="1476961">
                  <a:moveTo>
                    <a:pt x="937549" y="0"/>
                  </a:moveTo>
                  <a:cubicBezTo>
                    <a:pt x="1234142" y="0"/>
                    <a:pt x="1474579" y="240437"/>
                    <a:pt x="1474579" y="537030"/>
                  </a:cubicBezTo>
                  <a:cubicBezTo>
                    <a:pt x="1474579" y="648253"/>
                    <a:pt x="1440768" y="751578"/>
                    <a:pt x="1382863" y="837289"/>
                  </a:cubicBezTo>
                  <a:lnTo>
                    <a:pt x="1325099" y="907299"/>
                  </a:lnTo>
                  <a:lnTo>
                    <a:pt x="1875098" y="1476961"/>
                  </a:lnTo>
                  <a:lnTo>
                    <a:pt x="0" y="1476961"/>
                  </a:lnTo>
                  <a:lnTo>
                    <a:pt x="549999" y="907299"/>
                  </a:lnTo>
                  <a:lnTo>
                    <a:pt x="492236" y="837289"/>
                  </a:lnTo>
                  <a:cubicBezTo>
                    <a:pt x="434331" y="751578"/>
                    <a:pt x="400519" y="648253"/>
                    <a:pt x="400519" y="537030"/>
                  </a:cubicBezTo>
                  <a:cubicBezTo>
                    <a:pt x="400519" y="240437"/>
                    <a:pt x="640956" y="0"/>
                    <a:pt x="937549"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椭圆 6"/>
            <p:cNvSpPr/>
            <p:nvPr/>
          </p:nvSpPr>
          <p:spPr>
            <a:xfrm>
              <a:off x="1846273" y="1968334"/>
              <a:ext cx="983624" cy="983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8" name="组合 7"/>
          <p:cNvGrpSpPr/>
          <p:nvPr/>
        </p:nvGrpSpPr>
        <p:grpSpPr>
          <a:xfrm flipV="1">
            <a:off x="3275634" y="3483980"/>
            <a:ext cx="1875098" cy="1476961"/>
            <a:chOff x="1400536" y="1926599"/>
            <a:chExt cx="1875098" cy="1476961"/>
          </a:xfrm>
        </p:grpSpPr>
        <p:sp>
          <p:nvSpPr>
            <p:cNvPr id="9" name="任意多边形 8"/>
            <p:cNvSpPr/>
            <p:nvPr/>
          </p:nvSpPr>
          <p:spPr>
            <a:xfrm>
              <a:off x="1400536" y="1926599"/>
              <a:ext cx="1875098" cy="1476961"/>
            </a:xfrm>
            <a:custGeom>
              <a:avLst/>
              <a:gdLst>
                <a:gd name="connsiteX0" fmla="*/ 937549 w 1875098"/>
                <a:gd name="connsiteY0" fmla="*/ 0 h 1476961"/>
                <a:gd name="connsiteX1" fmla="*/ 1474579 w 1875098"/>
                <a:gd name="connsiteY1" fmla="*/ 537030 h 1476961"/>
                <a:gd name="connsiteX2" fmla="*/ 1382863 w 1875098"/>
                <a:gd name="connsiteY2" fmla="*/ 837289 h 1476961"/>
                <a:gd name="connsiteX3" fmla="*/ 1325099 w 1875098"/>
                <a:gd name="connsiteY3" fmla="*/ 907299 h 1476961"/>
                <a:gd name="connsiteX4" fmla="*/ 1875098 w 1875098"/>
                <a:gd name="connsiteY4" fmla="*/ 1476961 h 1476961"/>
                <a:gd name="connsiteX5" fmla="*/ 0 w 1875098"/>
                <a:gd name="connsiteY5" fmla="*/ 1476961 h 1476961"/>
                <a:gd name="connsiteX6" fmla="*/ 549999 w 1875098"/>
                <a:gd name="connsiteY6" fmla="*/ 907299 h 1476961"/>
                <a:gd name="connsiteX7" fmla="*/ 492236 w 1875098"/>
                <a:gd name="connsiteY7" fmla="*/ 837289 h 1476961"/>
                <a:gd name="connsiteX8" fmla="*/ 400519 w 1875098"/>
                <a:gd name="connsiteY8" fmla="*/ 537030 h 1476961"/>
                <a:gd name="connsiteX9" fmla="*/ 937549 w 1875098"/>
                <a:gd name="connsiteY9" fmla="*/ 0 h 14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5098" h="1476961">
                  <a:moveTo>
                    <a:pt x="937549" y="0"/>
                  </a:moveTo>
                  <a:cubicBezTo>
                    <a:pt x="1234142" y="0"/>
                    <a:pt x="1474579" y="240437"/>
                    <a:pt x="1474579" y="537030"/>
                  </a:cubicBezTo>
                  <a:cubicBezTo>
                    <a:pt x="1474579" y="648253"/>
                    <a:pt x="1440768" y="751578"/>
                    <a:pt x="1382863" y="837289"/>
                  </a:cubicBezTo>
                  <a:lnTo>
                    <a:pt x="1325099" y="907299"/>
                  </a:lnTo>
                  <a:lnTo>
                    <a:pt x="1875098" y="1476961"/>
                  </a:lnTo>
                  <a:lnTo>
                    <a:pt x="0" y="1476961"/>
                  </a:lnTo>
                  <a:lnTo>
                    <a:pt x="549999" y="907299"/>
                  </a:lnTo>
                  <a:lnTo>
                    <a:pt x="492236" y="837289"/>
                  </a:lnTo>
                  <a:cubicBezTo>
                    <a:pt x="434331" y="751578"/>
                    <a:pt x="400519" y="648253"/>
                    <a:pt x="400519" y="537030"/>
                  </a:cubicBezTo>
                  <a:cubicBezTo>
                    <a:pt x="400519" y="240437"/>
                    <a:pt x="640956" y="0"/>
                    <a:pt x="937549"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椭圆 9"/>
            <p:cNvSpPr/>
            <p:nvPr/>
          </p:nvSpPr>
          <p:spPr>
            <a:xfrm>
              <a:off x="1846273" y="1968334"/>
              <a:ext cx="983624" cy="983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1" name="组合 10"/>
          <p:cNvGrpSpPr/>
          <p:nvPr/>
        </p:nvGrpSpPr>
        <p:grpSpPr>
          <a:xfrm>
            <a:off x="5150732" y="1879697"/>
            <a:ext cx="1875098" cy="1476961"/>
            <a:chOff x="1400536" y="1926599"/>
            <a:chExt cx="1875098" cy="1476961"/>
          </a:xfrm>
        </p:grpSpPr>
        <p:sp>
          <p:nvSpPr>
            <p:cNvPr id="12" name="任意多边形 11"/>
            <p:cNvSpPr/>
            <p:nvPr/>
          </p:nvSpPr>
          <p:spPr>
            <a:xfrm>
              <a:off x="1400536" y="1926599"/>
              <a:ext cx="1875098" cy="1476961"/>
            </a:xfrm>
            <a:custGeom>
              <a:avLst/>
              <a:gdLst>
                <a:gd name="connsiteX0" fmla="*/ 937549 w 1875098"/>
                <a:gd name="connsiteY0" fmla="*/ 0 h 1476961"/>
                <a:gd name="connsiteX1" fmla="*/ 1474579 w 1875098"/>
                <a:gd name="connsiteY1" fmla="*/ 537030 h 1476961"/>
                <a:gd name="connsiteX2" fmla="*/ 1382863 w 1875098"/>
                <a:gd name="connsiteY2" fmla="*/ 837289 h 1476961"/>
                <a:gd name="connsiteX3" fmla="*/ 1325099 w 1875098"/>
                <a:gd name="connsiteY3" fmla="*/ 907299 h 1476961"/>
                <a:gd name="connsiteX4" fmla="*/ 1875098 w 1875098"/>
                <a:gd name="connsiteY4" fmla="*/ 1476961 h 1476961"/>
                <a:gd name="connsiteX5" fmla="*/ 0 w 1875098"/>
                <a:gd name="connsiteY5" fmla="*/ 1476961 h 1476961"/>
                <a:gd name="connsiteX6" fmla="*/ 549999 w 1875098"/>
                <a:gd name="connsiteY6" fmla="*/ 907299 h 1476961"/>
                <a:gd name="connsiteX7" fmla="*/ 492236 w 1875098"/>
                <a:gd name="connsiteY7" fmla="*/ 837289 h 1476961"/>
                <a:gd name="connsiteX8" fmla="*/ 400519 w 1875098"/>
                <a:gd name="connsiteY8" fmla="*/ 537030 h 1476961"/>
                <a:gd name="connsiteX9" fmla="*/ 937549 w 1875098"/>
                <a:gd name="connsiteY9" fmla="*/ 0 h 14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5098" h="1476961">
                  <a:moveTo>
                    <a:pt x="937549" y="0"/>
                  </a:moveTo>
                  <a:cubicBezTo>
                    <a:pt x="1234142" y="0"/>
                    <a:pt x="1474579" y="240437"/>
                    <a:pt x="1474579" y="537030"/>
                  </a:cubicBezTo>
                  <a:cubicBezTo>
                    <a:pt x="1474579" y="648253"/>
                    <a:pt x="1440768" y="751578"/>
                    <a:pt x="1382863" y="837289"/>
                  </a:cubicBezTo>
                  <a:lnTo>
                    <a:pt x="1325099" y="907299"/>
                  </a:lnTo>
                  <a:lnTo>
                    <a:pt x="1875098" y="1476961"/>
                  </a:lnTo>
                  <a:lnTo>
                    <a:pt x="0" y="1476961"/>
                  </a:lnTo>
                  <a:lnTo>
                    <a:pt x="549999" y="907299"/>
                  </a:lnTo>
                  <a:lnTo>
                    <a:pt x="492236" y="837289"/>
                  </a:lnTo>
                  <a:cubicBezTo>
                    <a:pt x="434331" y="751578"/>
                    <a:pt x="400519" y="648253"/>
                    <a:pt x="400519" y="537030"/>
                  </a:cubicBezTo>
                  <a:cubicBezTo>
                    <a:pt x="400519" y="240437"/>
                    <a:pt x="640956" y="0"/>
                    <a:pt x="937549"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椭圆 12"/>
            <p:cNvSpPr/>
            <p:nvPr/>
          </p:nvSpPr>
          <p:spPr>
            <a:xfrm>
              <a:off x="1846273" y="1968334"/>
              <a:ext cx="983624" cy="983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4" name="组合 13"/>
          <p:cNvGrpSpPr/>
          <p:nvPr/>
        </p:nvGrpSpPr>
        <p:grpSpPr>
          <a:xfrm flipV="1">
            <a:off x="7025830" y="3483980"/>
            <a:ext cx="1875098" cy="1476961"/>
            <a:chOff x="1400536" y="1926599"/>
            <a:chExt cx="1875098" cy="1476961"/>
          </a:xfrm>
        </p:grpSpPr>
        <p:sp>
          <p:nvSpPr>
            <p:cNvPr id="15" name="任意多边形 14"/>
            <p:cNvSpPr/>
            <p:nvPr/>
          </p:nvSpPr>
          <p:spPr>
            <a:xfrm>
              <a:off x="1400536" y="1926599"/>
              <a:ext cx="1875098" cy="1476961"/>
            </a:xfrm>
            <a:custGeom>
              <a:avLst/>
              <a:gdLst>
                <a:gd name="connsiteX0" fmla="*/ 937549 w 1875098"/>
                <a:gd name="connsiteY0" fmla="*/ 0 h 1476961"/>
                <a:gd name="connsiteX1" fmla="*/ 1474579 w 1875098"/>
                <a:gd name="connsiteY1" fmla="*/ 537030 h 1476961"/>
                <a:gd name="connsiteX2" fmla="*/ 1382863 w 1875098"/>
                <a:gd name="connsiteY2" fmla="*/ 837289 h 1476961"/>
                <a:gd name="connsiteX3" fmla="*/ 1325099 w 1875098"/>
                <a:gd name="connsiteY3" fmla="*/ 907299 h 1476961"/>
                <a:gd name="connsiteX4" fmla="*/ 1875098 w 1875098"/>
                <a:gd name="connsiteY4" fmla="*/ 1476961 h 1476961"/>
                <a:gd name="connsiteX5" fmla="*/ 0 w 1875098"/>
                <a:gd name="connsiteY5" fmla="*/ 1476961 h 1476961"/>
                <a:gd name="connsiteX6" fmla="*/ 549999 w 1875098"/>
                <a:gd name="connsiteY6" fmla="*/ 907299 h 1476961"/>
                <a:gd name="connsiteX7" fmla="*/ 492236 w 1875098"/>
                <a:gd name="connsiteY7" fmla="*/ 837289 h 1476961"/>
                <a:gd name="connsiteX8" fmla="*/ 400519 w 1875098"/>
                <a:gd name="connsiteY8" fmla="*/ 537030 h 1476961"/>
                <a:gd name="connsiteX9" fmla="*/ 937549 w 1875098"/>
                <a:gd name="connsiteY9" fmla="*/ 0 h 14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5098" h="1476961">
                  <a:moveTo>
                    <a:pt x="937549" y="0"/>
                  </a:moveTo>
                  <a:cubicBezTo>
                    <a:pt x="1234142" y="0"/>
                    <a:pt x="1474579" y="240437"/>
                    <a:pt x="1474579" y="537030"/>
                  </a:cubicBezTo>
                  <a:cubicBezTo>
                    <a:pt x="1474579" y="648253"/>
                    <a:pt x="1440768" y="751578"/>
                    <a:pt x="1382863" y="837289"/>
                  </a:cubicBezTo>
                  <a:lnTo>
                    <a:pt x="1325099" y="907299"/>
                  </a:lnTo>
                  <a:lnTo>
                    <a:pt x="1875098" y="1476961"/>
                  </a:lnTo>
                  <a:lnTo>
                    <a:pt x="0" y="1476961"/>
                  </a:lnTo>
                  <a:lnTo>
                    <a:pt x="549999" y="907299"/>
                  </a:lnTo>
                  <a:lnTo>
                    <a:pt x="492236" y="837289"/>
                  </a:lnTo>
                  <a:cubicBezTo>
                    <a:pt x="434331" y="751578"/>
                    <a:pt x="400519" y="648253"/>
                    <a:pt x="400519" y="537030"/>
                  </a:cubicBezTo>
                  <a:cubicBezTo>
                    <a:pt x="400519" y="240437"/>
                    <a:pt x="640956" y="0"/>
                    <a:pt x="937549"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 name="椭圆 15"/>
            <p:cNvSpPr/>
            <p:nvPr/>
          </p:nvSpPr>
          <p:spPr>
            <a:xfrm>
              <a:off x="1846273" y="1968334"/>
              <a:ext cx="983624" cy="983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7" name="组合 16"/>
          <p:cNvGrpSpPr/>
          <p:nvPr/>
        </p:nvGrpSpPr>
        <p:grpSpPr>
          <a:xfrm>
            <a:off x="8900928" y="1903148"/>
            <a:ext cx="1875098" cy="1476961"/>
            <a:chOff x="1400536" y="1926599"/>
            <a:chExt cx="1875098" cy="1476961"/>
          </a:xfrm>
        </p:grpSpPr>
        <p:sp>
          <p:nvSpPr>
            <p:cNvPr id="18" name="任意多边形 17"/>
            <p:cNvSpPr/>
            <p:nvPr/>
          </p:nvSpPr>
          <p:spPr>
            <a:xfrm>
              <a:off x="1400536" y="1926599"/>
              <a:ext cx="1875098" cy="1476961"/>
            </a:xfrm>
            <a:custGeom>
              <a:avLst/>
              <a:gdLst>
                <a:gd name="connsiteX0" fmla="*/ 937549 w 1875098"/>
                <a:gd name="connsiteY0" fmla="*/ 0 h 1476961"/>
                <a:gd name="connsiteX1" fmla="*/ 1474579 w 1875098"/>
                <a:gd name="connsiteY1" fmla="*/ 537030 h 1476961"/>
                <a:gd name="connsiteX2" fmla="*/ 1382863 w 1875098"/>
                <a:gd name="connsiteY2" fmla="*/ 837289 h 1476961"/>
                <a:gd name="connsiteX3" fmla="*/ 1325099 w 1875098"/>
                <a:gd name="connsiteY3" fmla="*/ 907299 h 1476961"/>
                <a:gd name="connsiteX4" fmla="*/ 1875098 w 1875098"/>
                <a:gd name="connsiteY4" fmla="*/ 1476961 h 1476961"/>
                <a:gd name="connsiteX5" fmla="*/ 0 w 1875098"/>
                <a:gd name="connsiteY5" fmla="*/ 1476961 h 1476961"/>
                <a:gd name="connsiteX6" fmla="*/ 549999 w 1875098"/>
                <a:gd name="connsiteY6" fmla="*/ 907299 h 1476961"/>
                <a:gd name="connsiteX7" fmla="*/ 492236 w 1875098"/>
                <a:gd name="connsiteY7" fmla="*/ 837289 h 1476961"/>
                <a:gd name="connsiteX8" fmla="*/ 400519 w 1875098"/>
                <a:gd name="connsiteY8" fmla="*/ 537030 h 1476961"/>
                <a:gd name="connsiteX9" fmla="*/ 937549 w 1875098"/>
                <a:gd name="connsiteY9" fmla="*/ 0 h 14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5098" h="1476961">
                  <a:moveTo>
                    <a:pt x="937549" y="0"/>
                  </a:moveTo>
                  <a:cubicBezTo>
                    <a:pt x="1234142" y="0"/>
                    <a:pt x="1474579" y="240437"/>
                    <a:pt x="1474579" y="537030"/>
                  </a:cubicBezTo>
                  <a:cubicBezTo>
                    <a:pt x="1474579" y="648253"/>
                    <a:pt x="1440768" y="751578"/>
                    <a:pt x="1382863" y="837289"/>
                  </a:cubicBezTo>
                  <a:lnTo>
                    <a:pt x="1325099" y="907299"/>
                  </a:lnTo>
                  <a:lnTo>
                    <a:pt x="1875098" y="1476961"/>
                  </a:lnTo>
                  <a:lnTo>
                    <a:pt x="0" y="1476961"/>
                  </a:lnTo>
                  <a:lnTo>
                    <a:pt x="549999" y="907299"/>
                  </a:lnTo>
                  <a:lnTo>
                    <a:pt x="492236" y="837289"/>
                  </a:lnTo>
                  <a:cubicBezTo>
                    <a:pt x="434331" y="751578"/>
                    <a:pt x="400519" y="648253"/>
                    <a:pt x="400519" y="537030"/>
                  </a:cubicBezTo>
                  <a:cubicBezTo>
                    <a:pt x="400519" y="240437"/>
                    <a:pt x="640956" y="0"/>
                    <a:pt x="937549"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椭圆 18"/>
            <p:cNvSpPr/>
            <p:nvPr/>
          </p:nvSpPr>
          <p:spPr>
            <a:xfrm>
              <a:off x="1846273" y="1968334"/>
              <a:ext cx="983624" cy="9836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20" name="文本框 19"/>
          <p:cNvSpPr txBox="1"/>
          <p:nvPr/>
        </p:nvSpPr>
        <p:spPr>
          <a:xfrm>
            <a:off x="1530481" y="3940518"/>
            <a:ext cx="159787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b="1" kern="0" spc="300" dirty="0">
                <a:solidFill>
                  <a:sysClr val="windowText" lastClr="000000"/>
                </a:solidFill>
                <a:latin typeface="Agency FB" panose="020B0503020202020204" pitchFamily="34" charset="0"/>
              </a:rPr>
              <a:t>启动调研</a:t>
            </a:r>
            <a:endParaRPr kumimoji="0" lang="zh-CN" altLang="en-US" sz="2400" b="1" i="0" u="none" strike="noStrike" kern="0" cap="none" spc="300" normalizeH="0" baseline="0" noProof="0" dirty="0">
              <a:ln>
                <a:noFill/>
              </a:ln>
              <a:solidFill>
                <a:sysClr val="windowText" lastClr="000000"/>
              </a:solidFill>
              <a:effectLst/>
              <a:uLnTx/>
              <a:uFillTx/>
              <a:latin typeface="Agency FB" panose="020B0503020202020204" pitchFamily="34" charset="0"/>
            </a:endParaRPr>
          </a:p>
        </p:txBody>
      </p:sp>
      <p:sp>
        <p:nvSpPr>
          <p:cNvPr id="21" name="文本框 20"/>
          <p:cNvSpPr txBox="1"/>
          <p:nvPr/>
        </p:nvSpPr>
        <p:spPr>
          <a:xfrm>
            <a:off x="1423348" y="4385657"/>
            <a:ext cx="1767481" cy="64633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b="0" i="0" u="none" strike="noStrike" kern="0" cap="none" spc="0" normalizeH="0" baseline="0" noProof="0" dirty="0">
                <a:ln>
                  <a:noFill/>
                </a:ln>
                <a:solidFill>
                  <a:srgbClr val="777777"/>
                </a:solidFill>
                <a:effectLst/>
                <a:uLnTx/>
                <a:uFillTx/>
                <a:latin typeface="Calibri" panose="020F0502020204030204" pitchFamily="34" charset="0"/>
              </a:rPr>
              <a:t>7</a:t>
            </a: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类问卷</a:t>
            </a:r>
            <a:r>
              <a:rPr kumimoji="0" lang="en-US" altLang="zh-CN" b="0" i="0" u="none" strike="noStrike" kern="0" cap="none" spc="0" normalizeH="0" baseline="0" noProof="0" dirty="0">
                <a:ln>
                  <a:noFill/>
                </a:ln>
                <a:solidFill>
                  <a:srgbClr val="777777"/>
                </a:solidFill>
                <a:effectLst/>
                <a:uLnTx/>
                <a:uFillTx/>
                <a:latin typeface="Calibri" panose="020F0502020204030204" pitchFamily="34" charset="0"/>
              </a:rPr>
              <a:t>-</a:t>
            </a: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校外</a:t>
            </a:r>
            <a:r>
              <a:rPr kumimoji="0" lang="en-US" altLang="zh-CN" b="0" i="0" u="none" strike="noStrike" kern="0" cap="none" spc="0" normalizeH="0" baseline="0" noProof="0" dirty="0">
                <a:ln>
                  <a:noFill/>
                </a:ln>
                <a:solidFill>
                  <a:srgbClr val="777777"/>
                </a:solidFill>
                <a:effectLst/>
                <a:uLnTx/>
                <a:uFillTx/>
                <a:latin typeface="Calibri" panose="020F0502020204030204" pitchFamily="34" charset="0"/>
              </a:rPr>
              <a:t>8</a:t>
            </a: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校</a:t>
            </a:r>
            <a:r>
              <a:rPr kumimoji="0" lang="en-US" altLang="zh-CN" b="0" i="0" u="none" strike="noStrike" kern="0" cap="none" spc="0" normalizeH="0" baseline="0" noProof="0" dirty="0">
                <a:ln>
                  <a:noFill/>
                </a:ln>
                <a:solidFill>
                  <a:srgbClr val="777777"/>
                </a:solidFill>
                <a:effectLst/>
                <a:uLnTx/>
                <a:uFillTx/>
                <a:latin typeface="Calibri" panose="020F0502020204030204" pitchFamily="34" charset="0"/>
              </a:rPr>
              <a:t>2</a:t>
            </a: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企</a:t>
            </a:r>
            <a:r>
              <a:rPr kumimoji="0" lang="en-US" altLang="zh-CN" b="0" i="0" u="none" strike="noStrike" kern="0" cap="none" spc="0" normalizeH="0" baseline="0" noProof="0" dirty="0">
                <a:ln>
                  <a:noFill/>
                </a:ln>
                <a:solidFill>
                  <a:srgbClr val="777777"/>
                </a:solidFill>
                <a:effectLst/>
                <a:uLnTx/>
                <a:uFillTx/>
                <a:latin typeface="Calibri" panose="020F0502020204030204" pitchFamily="34" charset="0"/>
              </a:rPr>
              <a:t>-</a:t>
            </a: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校内院部</a:t>
            </a:r>
            <a:endParaRPr kumimoji="0" lang="en-US" altLang="zh-CN" b="0" i="0" u="none" strike="noStrike" kern="0" cap="none" spc="0" normalizeH="0" baseline="0" noProof="0" dirty="0">
              <a:ln>
                <a:noFill/>
              </a:ln>
              <a:solidFill>
                <a:srgbClr val="777777"/>
              </a:solidFill>
              <a:effectLst/>
              <a:uLnTx/>
              <a:uFillTx/>
              <a:latin typeface="Calibri" panose="020F0502020204030204" pitchFamily="34" charset="0"/>
            </a:endParaRPr>
          </a:p>
        </p:txBody>
      </p:sp>
      <p:sp>
        <p:nvSpPr>
          <p:cNvPr id="22" name="文本框 21"/>
          <p:cNvSpPr txBox="1"/>
          <p:nvPr/>
        </p:nvSpPr>
        <p:spPr>
          <a:xfrm>
            <a:off x="5300852" y="3940518"/>
            <a:ext cx="156140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400" b="1" kern="0" spc="300" dirty="0">
                <a:solidFill>
                  <a:sysClr val="windowText" lastClr="000000"/>
                </a:solidFill>
                <a:latin typeface="Agency FB" panose="020B0503020202020204" pitchFamily="34" charset="0"/>
              </a:rPr>
              <a:t>编审</a:t>
            </a:r>
            <a:r>
              <a:rPr kumimoji="0" lang="zh-CN" altLang="en-US" sz="2400" b="1" i="0" u="none" strike="noStrike" kern="0" cap="none" spc="300" normalizeH="0" baseline="0" noProof="0" dirty="0">
                <a:ln>
                  <a:noFill/>
                </a:ln>
                <a:solidFill>
                  <a:sysClr val="windowText" lastClr="000000"/>
                </a:solidFill>
                <a:effectLst/>
                <a:uLnTx/>
                <a:uFillTx/>
                <a:latin typeface="Agency FB" panose="020B0503020202020204" pitchFamily="34" charset="0"/>
              </a:rPr>
              <a:t>初稿</a:t>
            </a:r>
          </a:p>
        </p:txBody>
      </p:sp>
      <p:sp>
        <p:nvSpPr>
          <p:cNvPr id="23" name="文本框 22"/>
          <p:cNvSpPr txBox="1"/>
          <p:nvPr/>
        </p:nvSpPr>
        <p:spPr>
          <a:xfrm>
            <a:off x="4910575" y="4385657"/>
            <a:ext cx="2291492"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kern="0" dirty="0">
                <a:solidFill>
                  <a:srgbClr val="777777"/>
                </a:solidFill>
                <a:latin typeface="Calibri" panose="020F0502020204030204" pitchFamily="34" charset="0"/>
              </a:rPr>
              <a:t>1+8</a:t>
            </a:r>
            <a:r>
              <a:rPr lang="zh-CN" altLang="en-US" kern="0" dirty="0">
                <a:solidFill>
                  <a:srgbClr val="777777"/>
                </a:solidFill>
                <a:latin typeface="Calibri" panose="020F0502020204030204" pitchFamily="34" charset="0"/>
              </a:rPr>
              <a:t>规划</a:t>
            </a:r>
            <a:r>
              <a:rPr lang="en-US" altLang="zh-CN" kern="0" dirty="0">
                <a:solidFill>
                  <a:srgbClr val="777777"/>
                </a:solidFill>
                <a:latin typeface="Calibri" panose="020F0502020204030204" pitchFamily="34" charset="0"/>
              </a:rPr>
              <a:t>-</a:t>
            </a:r>
            <a:r>
              <a:rPr lang="zh-CN" altLang="en-US" kern="0" dirty="0">
                <a:solidFill>
                  <a:srgbClr val="777777"/>
                </a:solidFill>
                <a:latin typeface="Calibri" panose="020F0502020204030204" pitchFamily="34" charset="0"/>
              </a:rPr>
              <a:t>征求</a:t>
            </a:r>
            <a:r>
              <a:rPr lang="zh-CN" altLang="en-US" kern="0" dirty="0" smtClean="0">
                <a:solidFill>
                  <a:srgbClr val="777777"/>
                </a:solidFill>
                <a:latin typeface="Calibri" panose="020F0502020204030204" pitchFamily="34" charset="0"/>
              </a:rPr>
              <a:t>意见</a:t>
            </a:r>
            <a:endParaRPr lang="en-US" altLang="zh-CN" kern="0" dirty="0" smtClean="0">
              <a:solidFill>
                <a:srgbClr val="777777"/>
              </a:solidFill>
              <a:latin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smtClean="0">
                <a:solidFill>
                  <a:srgbClr val="777777"/>
                </a:solidFill>
                <a:latin typeface="Calibri" panose="020F0502020204030204" pitchFamily="34" charset="0"/>
              </a:rPr>
              <a:t>院长办公会</a:t>
            </a:r>
            <a:r>
              <a:rPr lang="en-US" altLang="zh-CN" kern="0" dirty="0" smtClean="0">
                <a:solidFill>
                  <a:srgbClr val="777777"/>
                </a:solidFill>
                <a:latin typeface="Calibri" panose="020F0502020204030204" pitchFamily="34" charset="0"/>
              </a:rPr>
              <a:t>-</a:t>
            </a:r>
            <a:r>
              <a:rPr lang="zh-CN" altLang="en-US" kern="0" dirty="0" smtClean="0">
                <a:solidFill>
                  <a:srgbClr val="777777"/>
                </a:solidFill>
                <a:latin typeface="Calibri" panose="020F0502020204030204" pitchFamily="34" charset="0"/>
              </a:rPr>
              <a:t>党委会</a:t>
            </a:r>
            <a:endParaRPr lang="en-US" altLang="zh-CN" kern="0" dirty="0">
              <a:solidFill>
                <a:srgbClr val="777777"/>
              </a:solidFill>
              <a:latin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smtClean="0">
                <a:solidFill>
                  <a:srgbClr val="777777"/>
                </a:solidFill>
                <a:latin typeface="Calibri" panose="020F0502020204030204" pitchFamily="34" charset="0"/>
              </a:rPr>
              <a:t>教</a:t>
            </a:r>
            <a:r>
              <a:rPr lang="en-US" altLang="zh-CN" kern="0" dirty="0" smtClean="0">
                <a:solidFill>
                  <a:srgbClr val="777777"/>
                </a:solidFill>
                <a:latin typeface="Calibri" panose="020F0502020204030204" pitchFamily="34" charset="0"/>
              </a:rPr>
              <a:t>-</a:t>
            </a:r>
            <a:r>
              <a:rPr lang="zh-CN" altLang="en-US" kern="0" dirty="0" smtClean="0">
                <a:solidFill>
                  <a:srgbClr val="777777"/>
                </a:solidFill>
                <a:latin typeface="Calibri" panose="020F0502020204030204" pitchFamily="34" charset="0"/>
              </a:rPr>
              <a:t>工代会</a:t>
            </a:r>
            <a:endParaRPr lang="en-US" altLang="zh-CN" kern="0" dirty="0">
              <a:solidFill>
                <a:srgbClr val="777777"/>
              </a:solidFill>
              <a:latin typeface="Calibri" panose="020F0502020204030204" pitchFamily="34" charset="0"/>
            </a:endParaRPr>
          </a:p>
        </p:txBody>
      </p:sp>
      <p:sp>
        <p:nvSpPr>
          <p:cNvPr id="24" name="文本框 23"/>
          <p:cNvSpPr txBox="1"/>
          <p:nvPr/>
        </p:nvSpPr>
        <p:spPr>
          <a:xfrm>
            <a:off x="9006454" y="3940518"/>
            <a:ext cx="1668801"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400" b="1" kern="0" spc="300" dirty="0">
                <a:solidFill>
                  <a:sysClr val="windowText" lastClr="000000"/>
                </a:solidFill>
                <a:latin typeface="Agency FB" panose="020B0503020202020204" pitchFamily="34" charset="0"/>
              </a:rPr>
              <a:t>审核发布</a:t>
            </a:r>
            <a:endParaRPr kumimoji="0" lang="zh-CN" altLang="en-US" sz="2400" b="1" i="0" u="none" strike="noStrike" kern="0" cap="none" spc="300" normalizeH="0" baseline="0" noProof="0" dirty="0">
              <a:ln>
                <a:noFill/>
              </a:ln>
              <a:solidFill>
                <a:sysClr val="windowText" lastClr="000000"/>
              </a:solidFill>
              <a:effectLst/>
              <a:uLnTx/>
              <a:uFillTx/>
              <a:latin typeface="Agency FB" panose="020B0503020202020204" pitchFamily="34" charset="0"/>
            </a:endParaRPr>
          </a:p>
        </p:txBody>
      </p:sp>
      <p:sp>
        <p:nvSpPr>
          <p:cNvPr id="25" name="文本框 24"/>
          <p:cNvSpPr txBox="1"/>
          <p:nvPr/>
        </p:nvSpPr>
        <p:spPr>
          <a:xfrm>
            <a:off x="8953580" y="4385657"/>
            <a:ext cx="1773927"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smtClean="0">
                <a:ln>
                  <a:noFill/>
                </a:ln>
                <a:solidFill>
                  <a:srgbClr val="777777"/>
                </a:solidFill>
                <a:effectLst/>
                <a:uLnTx/>
                <a:uFillTx/>
                <a:latin typeface="Calibri" panose="020F0502020204030204" pitchFamily="34" charset="0"/>
              </a:rPr>
              <a:t>专家论证</a:t>
            </a:r>
            <a:endParaRPr kumimoji="0" lang="en-US" altLang="zh-CN" b="0" i="0" u="none" strike="noStrike" kern="0" cap="none" spc="0" normalizeH="0" baseline="0" noProof="0" dirty="0" smtClean="0">
              <a:ln>
                <a:noFill/>
              </a:ln>
              <a:solidFill>
                <a:srgbClr val="777777"/>
              </a:solidFill>
              <a:effectLst/>
              <a:uLnTx/>
              <a:uFillTx/>
              <a:latin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smtClean="0">
                <a:ln>
                  <a:noFill/>
                </a:ln>
                <a:solidFill>
                  <a:srgbClr val="777777"/>
                </a:solidFill>
                <a:effectLst/>
                <a:uLnTx/>
                <a:uFillTx/>
                <a:latin typeface="Calibri" panose="020F0502020204030204" pitchFamily="34" charset="0"/>
              </a:rPr>
              <a:t>报</a:t>
            </a: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教育厅审核</a:t>
            </a:r>
            <a:endParaRPr lang="en-US" altLang="zh-CN" kern="0" dirty="0">
              <a:solidFill>
                <a:srgbClr val="777777"/>
              </a:solidFill>
              <a:latin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完善</a:t>
            </a:r>
            <a:r>
              <a:rPr kumimoji="0" lang="en-US" altLang="zh-CN" b="0" i="0" u="none" strike="noStrike" kern="0" cap="none" spc="0" normalizeH="0" baseline="0" noProof="0" dirty="0">
                <a:ln>
                  <a:noFill/>
                </a:ln>
                <a:solidFill>
                  <a:srgbClr val="777777"/>
                </a:solidFill>
                <a:effectLst/>
                <a:uLnTx/>
                <a:uFillTx/>
                <a:latin typeface="Calibri" panose="020F0502020204030204" pitchFamily="34" charset="0"/>
              </a:rPr>
              <a:t>-</a:t>
            </a: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发布</a:t>
            </a:r>
            <a:r>
              <a:rPr kumimoji="0" lang="en-US" altLang="zh-CN" b="0" i="0" u="none" strike="noStrike" kern="0" cap="none" spc="0" normalizeH="0" baseline="0" noProof="0" dirty="0">
                <a:ln>
                  <a:noFill/>
                </a:ln>
                <a:solidFill>
                  <a:srgbClr val="777777"/>
                </a:solidFill>
                <a:effectLst/>
                <a:uLnTx/>
                <a:uFillTx/>
                <a:latin typeface="Calibri" panose="020F0502020204030204" pitchFamily="34" charset="0"/>
              </a:rPr>
              <a:t>-</a:t>
            </a: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实施</a:t>
            </a:r>
            <a:endParaRPr kumimoji="0" lang="en-US" altLang="zh-CN" b="0" i="0" u="none" strike="noStrike" kern="0" cap="none" spc="0" normalizeH="0" baseline="0" noProof="0" dirty="0">
              <a:ln>
                <a:noFill/>
              </a:ln>
              <a:solidFill>
                <a:srgbClr val="777777"/>
              </a:solidFill>
              <a:effectLst/>
              <a:uLnTx/>
              <a:uFillTx/>
              <a:latin typeface="Calibri" panose="020F0502020204030204" pitchFamily="34" charset="0"/>
            </a:endParaRPr>
          </a:p>
        </p:txBody>
      </p:sp>
      <p:sp>
        <p:nvSpPr>
          <p:cNvPr id="26" name="文本框 25"/>
          <p:cNvSpPr txBox="1"/>
          <p:nvPr/>
        </p:nvSpPr>
        <p:spPr>
          <a:xfrm>
            <a:off x="7098612" y="1614068"/>
            <a:ext cx="157342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300" normalizeH="0" baseline="0" noProof="0" dirty="0">
                <a:ln>
                  <a:noFill/>
                </a:ln>
                <a:solidFill>
                  <a:sysClr val="windowText" lastClr="000000"/>
                </a:solidFill>
                <a:effectLst/>
                <a:uLnTx/>
                <a:uFillTx/>
                <a:latin typeface="Agency FB" panose="020B0503020202020204" pitchFamily="34" charset="0"/>
              </a:rPr>
              <a:t>完善定稿</a:t>
            </a:r>
          </a:p>
        </p:txBody>
      </p:sp>
      <p:sp>
        <p:nvSpPr>
          <p:cNvPr id="27" name="文本框 26"/>
          <p:cNvSpPr txBox="1"/>
          <p:nvPr/>
        </p:nvSpPr>
        <p:spPr>
          <a:xfrm>
            <a:off x="7104858" y="2133528"/>
            <a:ext cx="1585467"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完善</a:t>
            </a:r>
            <a:r>
              <a:rPr kumimoji="0" lang="en-US" altLang="zh-CN" b="0" i="0" u="none" strike="noStrike" kern="0" cap="none" spc="0" normalizeH="0" baseline="0" noProof="0" dirty="0">
                <a:ln>
                  <a:noFill/>
                </a:ln>
                <a:solidFill>
                  <a:srgbClr val="777777"/>
                </a:solidFill>
                <a:effectLst/>
                <a:uLnTx/>
                <a:uFillTx/>
                <a:latin typeface="Calibri" panose="020F0502020204030204" pitchFamily="34" charset="0"/>
              </a:rPr>
              <a:t>1+8</a:t>
            </a: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规划</a:t>
            </a:r>
            <a:endParaRPr kumimoji="0" lang="en-US" altLang="zh-CN" b="0" i="0" u="none" strike="noStrike" kern="0" cap="none" spc="0" normalizeH="0" baseline="0" noProof="0" dirty="0">
              <a:ln>
                <a:noFill/>
              </a:ln>
              <a:solidFill>
                <a:srgbClr val="777777"/>
              </a:solidFill>
              <a:effectLst/>
              <a:uLnTx/>
              <a:uFillTx/>
              <a:latin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srgbClr val="777777"/>
                </a:solidFill>
                <a:latin typeface="Calibri" panose="020F0502020204030204" pitchFamily="34" charset="0"/>
              </a:rPr>
              <a:t>编制院部规划</a:t>
            </a:r>
            <a:endParaRPr kumimoji="0" lang="en-US" altLang="zh-CN" b="0" i="0" u="none" strike="noStrike" kern="0" cap="none" spc="0" normalizeH="0" baseline="0" noProof="0" dirty="0">
              <a:ln>
                <a:noFill/>
              </a:ln>
              <a:solidFill>
                <a:srgbClr val="777777"/>
              </a:solidFill>
              <a:effectLst/>
              <a:uLnTx/>
              <a:uFillTx/>
              <a:latin typeface="Calibri" panose="020F0502020204030204" pitchFamily="34" charset="0"/>
            </a:endParaRPr>
          </a:p>
        </p:txBody>
      </p:sp>
      <p:sp>
        <p:nvSpPr>
          <p:cNvPr id="28" name="文本框 27"/>
          <p:cNvSpPr txBox="1"/>
          <p:nvPr/>
        </p:nvSpPr>
        <p:spPr>
          <a:xfrm>
            <a:off x="3336376" y="1614068"/>
            <a:ext cx="158546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300" normalizeH="0" baseline="0" noProof="0" dirty="0">
                <a:ln>
                  <a:noFill/>
                </a:ln>
                <a:solidFill>
                  <a:sysClr val="windowText" lastClr="000000"/>
                </a:solidFill>
                <a:effectLst/>
                <a:uLnTx/>
                <a:uFillTx/>
                <a:latin typeface="Agency FB" panose="020B0503020202020204" pitchFamily="34" charset="0"/>
              </a:rPr>
              <a:t>形成框架</a:t>
            </a:r>
          </a:p>
        </p:txBody>
      </p:sp>
      <p:sp>
        <p:nvSpPr>
          <p:cNvPr id="29" name="文本框 28"/>
          <p:cNvSpPr txBox="1"/>
          <p:nvPr/>
        </p:nvSpPr>
        <p:spPr>
          <a:xfrm>
            <a:off x="3001960" y="2110330"/>
            <a:ext cx="2334222"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多次讨论</a:t>
            </a:r>
            <a:r>
              <a:rPr kumimoji="0" lang="en-US" altLang="zh-CN" b="0" i="0" u="none" strike="noStrike" kern="0" cap="none" spc="0" normalizeH="0" baseline="0" noProof="0" dirty="0">
                <a:ln>
                  <a:noFill/>
                </a:ln>
                <a:solidFill>
                  <a:srgbClr val="777777"/>
                </a:solidFill>
                <a:effectLst/>
                <a:uLnTx/>
                <a:uFillTx/>
                <a:latin typeface="Calibri" panose="020F0502020204030204" pitchFamily="34" charset="0"/>
              </a:rPr>
              <a:t>-</a:t>
            </a:r>
            <a:r>
              <a:rPr kumimoji="0" lang="zh-CN" altLang="en-US" b="0" i="0" u="none" strike="noStrike" kern="0" cap="none" spc="0" normalizeH="0" baseline="0" noProof="0" dirty="0">
                <a:ln>
                  <a:noFill/>
                </a:ln>
                <a:solidFill>
                  <a:srgbClr val="777777"/>
                </a:solidFill>
                <a:effectLst/>
                <a:uLnTx/>
                <a:uFillTx/>
                <a:latin typeface="Calibri" panose="020F0502020204030204" pitchFamily="34" charset="0"/>
              </a:rPr>
              <a:t>民主生活会</a:t>
            </a:r>
            <a:endParaRPr kumimoji="0" lang="en-US" altLang="zh-CN" b="0" i="0" u="none" strike="noStrike" kern="0" cap="none" spc="0" normalizeH="0" baseline="0" noProof="0" dirty="0">
              <a:ln>
                <a:noFill/>
              </a:ln>
              <a:solidFill>
                <a:srgbClr val="777777"/>
              </a:solidFill>
              <a:effectLst/>
              <a:uLnTx/>
              <a:uFillTx/>
              <a:latin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srgbClr val="777777"/>
                </a:solidFill>
                <a:latin typeface="Calibri" panose="020F0502020204030204" pitchFamily="34" charset="0"/>
              </a:rPr>
              <a:t>目标原则任务</a:t>
            </a:r>
            <a:r>
              <a:rPr lang="en-US" altLang="zh-CN" kern="0" dirty="0">
                <a:solidFill>
                  <a:srgbClr val="777777"/>
                </a:solidFill>
                <a:latin typeface="Calibri" panose="020F0502020204030204" pitchFamily="34" charset="0"/>
              </a:rPr>
              <a:t>-</a:t>
            </a:r>
            <a:r>
              <a:rPr lang="zh-CN" altLang="en-US" kern="0" dirty="0">
                <a:solidFill>
                  <a:srgbClr val="777777"/>
                </a:solidFill>
                <a:latin typeface="Calibri" panose="020F0502020204030204" pitchFamily="34" charset="0"/>
              </a:rPr>
              <a:t>务虚会</a:t>
            </a:r>
            <a:endParaRPr kumimoji="0" lang="en-US" altLang="zh-CN" b="0" i="0" u="none" strike="noStrike" kern="0" cap="none" spc="0" normalizeH="0" baseline="0" noProof="0" dirty="0">
              <a:ln>
                <a:noFill/>
              </a:ln>
              <a:solidFill>
                <a:srgbClr val="777777"/>
              </a:solidFill>
              <a:effectLst/>
              <a:uLnTx/>
              <a:uFillTx/>
              <a:latin typeface="Calibri" panose="020F0502020204030204" pitchFamily="34" charset="0"/>
            </a:endParaRPr>
          </a:p>
        </p:txBody>
      </p:sp>
      <p:grpSp>
        <p:nvGrpSpPr>
          <p:cNvPr id="30" name="组合 29"/>
          <p:cNvGrpSpPr/>
          <p:nvPr/>
        </p:nvGrpSpPr>
        <p:grpSpPr>
          <a:xfrm>
            <a:off x="2243869" y="3591912"/>
            <a:ext cx="178760" cy="314050"/>
            <a:chOff x="-474562" y="2314128"/>
            <a:chExt cx="271268" cy="476571"/>
          </a:xfrm>
        </p:grpSpPr>
        <p:sp>
          <p:nvSpPr>
            <p:cNvPr id="31" name="等腰三角形 30"/>
            <p:cNvSpPr/>
            <p:nvPr/>
          </p:nvSpPr>
          <p:spPr>
            <a:xfrm>
              <a:off x="-474562" y="2314128"/>
              <a:ext cx="271268" cy="233852"/>
            </a:xfrm>
            <a:prstGeom prst="triangl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矩形 31"/>
            <p:cNvSpPr/>
            <p:nvPr/>
          </p:nvSpPr>
          <p:spPr>
            <a:xfrm>
              <a:off x="-474562" y="2585178"/>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矩形 32"/>
            <p:cNvSpPr/>
            <p:nvPr/>
          </p:nvSpPr>
          <p:spPr>
            <a:xfrm>
              <a:off x="-474562" y="2665079"/>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矩形 33"/>
            <p:cNvSpPr/>
            <p:nvPr/>
          </p:nvSpPr>
          <p:spPr>
            <a:xfrm>
              <a:off x="-474562" y="2744980"/>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5" name="组合 34"/>
          <p:cNvGrpSpPr/>
          <p:nvPr/>
        </p:nvGrpSpPr>
        <p:grpSpPr>
          <a:xfrm>
            <a:off x="5998901" y="3585981"/>
            <a:ext cx="178760" cy="314050"/>
            <a:chOff x="-474562" y="2314128"/>
            <a:chExt cx="271268" cy="476571"/>
          </a:xfrm>
        </p:grpSpPr>
        <p:sp>
          <p:nvSpPr>
            <p:cNvPr id="36" name="等腰三角形 35"/>
            <p:cNvSpPr/>
            <p:nvPr/>
          </p:nvSpPr>
          <p:spPr>
            <a:xfrm>
              <a:off x="-474562" y="2314128"/>
              <a:ext cx="271268" cy="233852"/>
            </a:xfrm>
            <a:prstGeom prst="triangl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矩形 36"/>
            <p:cNvSpPr/>
            <p:nvPr/>
          </p:nvSpPr>
          <p:spPr>
            <a:xfrm>
              <a:off x="-474562" y="2585178"/>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矩形 37"/>
            <p:cNvSpPr/>
            <p:nvPr/>
          </p:nvSpPr>
          <p:spPr>
            <a:xfrm>
              <a:off x="-474562" y="2665079"/>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矩形 38"/>
            <p:cNvSpPr/>
            <p:nvPr/>
          </p:nvSpPr>
          <p:spPr>
            <a:xfrm>
              <a:off x="-474562" y="2744980"/>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40" name="组合 39"/>
          <p:cNvGrpSpPr/>
          <p:nvPr/>
        </p:nvGrpSpPr>
        <p:grpSpPr>
          <a:xfrm>
            <a:off x="9749097" y="3571093"/>
            <a:ext cx="178760" cy="314050"/>
            <a:chOff x="-474562" y="2314128"/>
            <a:chExt cx="271268" cy="476571"/>
          </a:xfrm>
        </p:grpSpPr>
        <p:sp>
          <p:nvSpPr>
            <p:cNvPr id="41" name="等腰三角形 40"/>
            <p:cNvSpPr/>
            <p:nvPr/>
          </p:nvSpPr>
          <p:spPr>
            <a:xfrm>
              <a:off x="-474562" y="2314128"/>
              <a:ext cx="271268" cy="233852"/>
            </a:xfrm>
            <a:prstGeom prst="triangl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矩形 41"/>
            <p:cNvSpPr/>
            <p:nvPr/>
          </p:nvSpPr>
          <p:spPr>
            <a:xfrm>
              <a:off x="-474562" y="2585178"/>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矩形 42"/>
            <p:cNvSpPr/>
            <p:nvPr/>
          </p:nvSpPr>
          <p:spPr>
            <a:xfrm>
              <a:off x="-474562" y="2665079"/>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 name="矩形 43"/>
            <p:cNvSpPr/>
            <p:nvPr/>
          </p:nvSpPr>
          <p:spPr>
            <a:xfrm>
              <a:off x="-474562" y="2744980"/>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45" name="组合 44"/>
          <p:cNvGrpSpPr/>
          <p:nvPr/>
        </p:nvGrpSpPr>
        <p:grpSpPr>
          <a:xfrm flipV="1">
            <a:off x="7813214" y="2875653"/>
            <a:ext cx="178760" cy="314050"/>
            <a:chOff x="-474562" y="2314128"/>
            <a:chExt cx="271268" cy="476571"/>
          </a:xfrm>
        </p:grpSpPr>
        <p:sp>
          <p:nvSpPr>
            <p:cNvPr id="46" name="等腰三角形 45"/>
            <p:cNvSpPr/>
            <p:nvPr/>
          </p:nvSpPr>
          <p:spPr>
            <a:xfrm>
              <a:off x="-474562" y="2314128"/>
              <a:ext cx="271268" cy="233852"/>
            </a:xfrm>
            <a:prstGeom prst="triangl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矩形 46"/>
            <p:cNvSpPr/>
            <p:nvPr/>
          </p:nvSpPr>
          <p:spPr>
            <a:xfrm>
              <a:off x="-474562" y="2585178"/>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矩形 47"/>
            <p:cNvSpPr/>
            <p:nvPr/>
          </p:nvSpPr>
          <p:spPr>
            <a:xfrm>
              <a:off x="-474562" y="2665079"/>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矩形 48"/>
            <p:cNvSpPr/>
            <p:nvPr/>
          </p:nvSpPr>
          <p:spPr>
            <a:xfrm>
              <a:off x="-474562" y="2744980"/>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50" name="组合 49"/>
          <p:cNvGrpSpPr/>
          <p:nvPr/>
        </p:nvGrpSpPr>
        <p:grpSpPr>
          <a:xfrm flipV="1">
            <a:off x="4063018" y="2840683"/>
            <a:ext cx="178760" cy="314050"/>
            <a:chOff x="-474562" y="2314128"/>
            <a:chExt cx="271268" cy="476571"/>
          </a:xfrm>
        </p:grpSpPr>
        <p:sp>
          <p:nvSpPr>
            <p:cNvPr id="51" name="等腰三角形 50"/>
            <p:cNvSpPr/>
            <p:nvPr/>
          </p:nvSpPr>
          <p:spPr>
            <a:xfrm>
              <a:off x="-474562" y="2314128"/>
              <a:ext cx="271268" cy="233852"/>
            </a:xfrm>
            <a:prstGeom prst="triangle">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矩形 51"/>
            <p:cNvSpPr/>
            <p:nvPr/>
          </p:nvSpPr>
          <p:spPr>
            <a:xfrm>
              <a:off x="-474562" y="2585178"/>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矩形 52"/>
            <p:cNvSpPr/>
            <p:nvPr/>
          </p:nvSpPr>
          <p:spPr>
            <a:xfrm>
              <a:off x="-474562" y="2665079"/>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矩形 53"/>
            <p:cNvSpPr/>
            <p:nvPr/>
          </p:nvSpPr>
          <p:spPr>
            <a:xfrm>
              <a:off x="-474562" y="2744980"/>
              <a:ext cx="271268" cy="45719"/>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55" name="文本框 54"/>
          <p:cNvSpPr txBox="1"/>
          <p:nvPr/>
        </p:nvSpPr>
        <p:spPr>
          <a:xfrm>
            <a:off x="5379621" y="2179963"/>
            <a:ext cx="141732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2021.04</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56" name="文本框 55"/>
          <p:cNvSpPr txBox="1"/>
          <p:nvPr/>
        </p:nvSpPr>
        <p:spPr>
          <a:xfrm>
            <a:off x="1629425" y="2196577"/>
            <a:ext cx="141732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2020.06</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57" name="文本框 56"/>
          <p:cNvSpPr txBox="1"/>
          <p:nvPr/>
        </p:nvSpPr>
        <p:spPr>
          <a:xfrm>
            <a:off x="3515792" y="4225136"/>
            <a:ext cx="141732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2021.01</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58" name="文本框 57"/>
          <p:cNvSpPr txBox="1"/>
          <p:nvPr/>
        </p:nvSpPr>
        <p:spPr>
          <a:xfrm>
            <a:off x="7254719" y="4189628"/>
            <a:ext cx="141732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2021.08</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59" name="文本框 58"/>
          <p:cNvSpPr txBox="1"/>
          <p:nvPr/>
        </p:nvSpPr>
        <p:spPr>
          <a:xfrm>
            <a:off x="9140368" y="2169630"/>
            <a:ext cx="141732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2021.09</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2" name="文本框 1"/>
          <p:cNvSpPr txBox="1"/>
          <p:nvPr/>
        </p:nvSpPr>
        <p:spPr>
          <a:xfrm>
            <a:off x="4926843" y="5721529"/>
            <a:ext cx="2338315" cy="461665"/>
          </a:xfrm>
          <a:prstGeom prst="rect">
            <a:avLst/>
          </a:prstGeom>
          <a:noFill/>
        </p:spPr>
        <p:txBody>
          <a:bodyPr wrap="square" rtlCol="0">
            <a:spAutoFit/>
          </a:bodyPr>
          <a:lstStyle/>
          <a:p>
            <a:r>
              <a:rPr lang="zh-CN" altLang="en-US" sz="2400" b="1" dirty="0" smtClean="0"/>
              <a:t>以徐工职院为例</a:t>
            </a:r>
            <a:endParaRPr lang="zh-CN" altLang="en-US" sz="2400" b="1" dirty="0"/>
          </a:p>
        </p:txBody>
      </p:sp>
      <p:grpSp>
        <p:nvGrpSpPr>
          <p:cNvPr id="60" name="组合 59"/>
          <p:cNvGrpSpPr/>
          <p:nvPr/>
        </p:nvGrpSpPr>
        <p:grpSpPr>
          <a:xfrm>
            <a:off x="124189" y="-71295"/>
            <a:ext cx="666441" cy="831430"/>
            <a:chOff x="637378" y="-71295"/>
            <a:chExt cx="666441" cy="831430"/>
          </a:xfrm>
        </p:grpSpPr>
        <p:grpSp>
          <p:nvGrpSpPr>
            <p:cNvPr id="61" name="组合 60"/>
            <p:cNvGrpSpPr/>
            <p:nvPr/>
          </p:nvGrpSpPr>
          <p:grpSpPr>
            <a:xfrm>
              <a:off x="637378" y="0"/>
              <a:ext cx="666441" cy="760135"/>
              <a:chOff x="1490040" y="1878330"/>
              <a:chExt cx="644241" cy="734816"/>
            </a:xfrm>
            <a:solidFill>
              <a:schemeClr val="bg1"/>
            </a:solidFill>
          </p:grpSpPr>
          <p:sp>
            <p:nvSpPr>
              <p:cNvPr id="63"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4"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5"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6" name="Rectangle 9"/>
              <p:cNvSpPr>
                <a:spLocks noChangeArrowheads="1"/>
              </p:cNvSpPr>
              <p:nvPr/>
            </p:nvSpPr>
            <p:spPr bwMode="auto">
              <a:xfrm>
                <a:off x="1643098" y="2232288"/>
                <a:ext cx="338635" cy="27070"/>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67"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8"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69" name="Rectangle 12"/>
              <p:cNvSpPr>
                <a:spLocks noChangeArrowheads="1"/>
              </p:cNvSpPr>
              <p:nvPr/>
            </p:nvSpPr>
            <p:spPr bwMode="auto">
              <a:xfrm>
                <a:off x="1643098" y="2315372"/>
                <a:ext cx="338635" cy="27241"/>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70"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1"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2" name="Rectangle 15"/>
              <p:cNvSpPr>
                <a:spLocks noChangeArrowheads="1"/>
              </p:cNvSpPr>
              <p:nvPr/>
            </p:nvSpPr>
            <p:spPr bwMode="auto">
              <a:xfrm>
                <a:off x="1643098" y="2408841"/>
                <a:ext cx="338635" cy="27070"/>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73"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4"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5"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6"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7"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8"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79"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0"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1"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2"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83"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62" name="文本框 61"/>
            <p:cNvSpPr txBox="1"/>
            <p:nvPr/>
          </p:nvSpPr>
          <p:spPr>
            <a:xfrm>
              <a:off x="637378" y="-71295"/>
              <a:ext cx="524311" cy="523220"/>
            </a:xfrm>
            <a:prstGeom prst="rect">
              <a:avLst/>
            </a:prstGeom>
            <a:noFill/>
          </p:spPr>
          <p:txBody>
            <a:bodyPr wrap="square" rtlCol="0">
              <a:spAutoFit/>
            </a:bodyPr>
            <a:lstStyle/>
            <a:p>
              <a:pPr algn="ctr"/>
              <a:r>
                <a:rPr lang="en-US" altLang="zh-CN" sz="2800" b="1" dirty="0" smtClean="0">
                  <a:solidFill>
                    <a:srgbClr val="C00000"/>
                  </a:solidFill>
                </a:rPr>
                <a:t>1</a:t>
              </a:r>
              <a:endParaRPr lang="zh-CN" altLang="en-US" sz="2800" b="1" dirty="0">
                <a:solidFill>
                  <a:srgbClr val="C00000"/>
                </a:solidFill>
              </a:endParaRPr>
            </a:p>
          </p:txBody>
        </p:sp>
      </p:grpSp>
    </p:spTree>
    <p:extLst>
      <p:ext uri="{BB962C8B-B14F-4D97-AF65-F5344CB8AC3E}">
        <p14:creationId xmlns:p14="http://schemas.microsoft.com/office/powerpoint/2010/main" val="393710564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a16="http://schemas.microsoft.com/office/drawing/2014/main" xmlns="" id="{B8F36DCB-DE75-42B9-9BEA-9E05757B1E17}"/>
              </a:ext>
            </a:extLst>
          </p:cNvPr>
          <p:cNvSpPr txBox="1">
            <a:spLocks/>
          </p:cNvSpPr>
          <p:nvPr/>
        </p:nvSpPr>
        <p:spPr>
          <a:xfrm>
            <a:off x="3731875" y="-26254"/>
            <a:ext cx="4728251" cy="5953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CN" altLang="en-US" sz="3000" b="1" dirty="0">
                <a:solidFill>
                  <a:srgbClr val="FF0000"/>
                </a:solidFill>
                <a:cs typeface="Times New Roman" panose="02020603050405020304" pitchFamily="18" charset="0"/>
              </a:rPr>
              <a:t>五</a:t>
            </a:r>
            <a:r>
              <a:rPr lang="zh-CN" altLang="en-US" sz="3000" b="1" dirty="0" smtClean="0">
                <a:solidFill>
                  <a:srgbClr val="FF0000"/>
                </a:solidFill>
                <a:cs typeface="Times New Roman" panose="02020603050405020304" pitchFamily="18" charset="0"/>
              </a:rPr>
              <a:t>、规划</a:t>
            </a:r>
            <a:r>
              <a:rPr lang="zh-CN" altLang="en-US" sz="3000" b="1" dirty="0">
                <a:solidFill>
                  <a:srgbClr val="FF0000"/>
                </a:solidFill>
                <a:cs typeface="Times New Roman" panose="02020603050405020304" pitchFamily="18" charset="0"/>
              </a:rPr>
              <a:t>的基本结构框架           </a:t>
            </a:r>
          </a:p>
        </p:txBody>
      </p:sp>
      <p:sp>
        <p:nvSpPr>
          <p:cNvPr id="4" name="文本框 3">
            <a:extLst>
              <a:ext uri="{FF2B5EF4-FFF2-40B4-BE49-F238E27FC236}">
                <a16:creationId xmlns:a16="http://schemas.microsoft.com/office/drawing/2014/main" xmlns="" id="{9FB09699-8E0B-4419-9F25-8BF4627676CE}"/>
              </a:ext>
            </a:extLst>
          </p:cNvPr>
          <p:cNvSpPr txBox="1"/>
          <p:nvPr/>
        </p:nvSpPr>
        <p:spPr>
          <a:xfrm>
            <a:off x="657497" y="933722"/>
            <a:ext cx="4045131" cy="5078313"/>
          </a:xfrm>
          <a:prstGeom prst="rect">
            <a:avLst/>
          </a:prstGeom>
          <a:noFill/>
        </p:spPr>
        <p:txBody>
          <a:bodyPr wrap="square">
            <a:spAutoFit/>
          </a:bodyPr>
          <a:lstStyle/>
          <a:p>
            <a:r>
              <a:rPr lang="zh-CN" altLang="en-US" b="1" dirty="0"/>
              <a:t>一、前言</a:t>
            </a:r>
            <a:endParaRPr lang="en-US" altLang="zh-CN" b="1" dirty="0"/>
          </a:p>
          <a:p>
            <a:r>
              <a:rPr lang="zh-CN" altLang="en-US" b="1" dirty="0"/>
              <a:t>二、发展基础与面临形势</a:t>
            </a:r>
            <a:endParaRPr lang="en-US" altLang="zh-CN" b="1" dirty="0"/>
          </a:p>
          <a:p>
            <a:r>
              <a:rPr lang="en-US" altLang="zh-CN" dirty="0"/>
              <a:t> ㈠“</a:t>
            </a:r>
            <a:r>
              <a:rPr lang="zh-CN" altLang="en-US" dirty="0"/>
              <a:t>十三五”的发展情况</a:t>
            </a:r>
            <a:endParaRPr lang="en-US" altLang="zh-CN" dirty="0"/>
          </a:p>
          <a:p>
            <a:r>
              <a:rPr lang="en-US" altLang="zh-CN" dirty="0"/>
              <a:t>1. </a:t>
            </a:r>
            <a:r>
              <a:rPr lang="zh-CN" altLang="en-US" dirty="0"/>
              <a:t>主要成就</a:t>
            </a:r>
            <a:endParaRPr lang="en-US" altLang="zh-CN" dirty="0"/>
          </a:p>
          <a:p>
            <a:r>
              <a:rPr lang="en-US" altLang="zh-CN" dirty="0"/>
              <a:t>2. </a:t>
            </a:r>
            <a:r>
              <a:rPr lang="zh-CN" altLang="en-US" dirty="0"/>
              <a:t>存在的问题</a:t>
            </a:r>
            <a:endParaRPr lang="en-US" altLang="zh-CN" dirty="0"/>
          </a:p>
          <a:p>
            <a:r>
              <a:rPr lang="en-US" altLang="zh-CN" dirty="0"/>
              <a:t>㈡</a:t>
            </a:r>
            <a:r>
              <a:rPr lang="zh-CN" altLang="en-US" dirty="0"/>
              <a:t>未来的形势分析</a:t>
            </a:r>
            <a:endParaRPr lang="en-US" altLang="zh-CN" dirty="0"/>
          </a:p>
          <a:p>
            <a:r>
              <a:rPr lang="en-US" altLang="zh-CN" dirty="0"/>
              <a:t>1. </a:t>
            </a:r>
            <a:r>
              <a:rPr lang="zh-CN" altLang="en-US" dirty="0"/>
              <a:t>从国家战略来看</a:t>
            </a:r>
            <a:endParaRPr lang="en-US" altLang="zh-CN" dirty="0"/>
          </a:p>
          <a:p>
            <a:r>
              <a:rPr lang="en-US" altLang="zh-CN" dirty="0"/>
              <a:t>2. </a:t>
            </a:r>
            <a:r>
              <a:rPr lang="zh-CN" altLang="en-US" dirty="0"/>
              <a:t>从江苏发展来看</a:t>
            </a:r>
            <a:endParaRPr lang="en-US" altLang="zh-CN" dirty="0"/>
          </a:p>
          <a:p>
            <a:r>
              <a:rPr lang="en-US" altLang="zh-CN" dirty="0"/>
              <a:t>3. </a:t>
            </a:r>
            <a:r>
              <a:rPr lang="zh-CN" altLang="en-US" dirty="0"/>
              <a:t>从徐州区域来看</a:t>
            </a:r>
            <a:endParaRPr lang="en-US" altLang="zh-CN" dirty="0"/>
          </a:p>
          <a:p>
            <a:r>
              <a:rPr lang="en-US" altLang="zh-CN" dirty="0"/>
              <a:t>4. </a:t>
            </a:r>
            <a:r>
              <a:rPr lang="zh-CN" altLang="en-US" dirty="0"/>
              <a:t>从高职教育来看</a:t>
            </a:r>
            <a:endParaRPr lang="en-US" altLang="zh-CN" dirty="0"/>
          </a:p>
          <a:p>
            <a:r>
              <a:rPr lang="zh-CN" altLang="en-US" b="1" dirty="0"/>
              <a:t>三、指导思想、发展原则与发展目标</a:t>
            </a:r>
            <a:endParaRPr lang="en-US" altLang="zh-CN" b="1" dirty="0"/>
          </a:p>
          <a:p>
            <a:r>
              <a:rPr lang="en-US" altLang="zh-CN" dirty="0"/>
              <a:t>㈠</a:t>
            </a:r>
            <a:r>
              <a:rPr lang="zh-CN" altLang="en-US" dirty="0"/>
              <a:t>指导思想</a:t>
            </a:r>
            <a:endParaRPr lang="en-US" altLang="zh-CN" dirty="0"/>
          </a:p>
          <a:p>
            <a:r>
              <a:rPr lang="en-US" altLang="zh-CN" dirty="0"/>
              <a:t>㈡</a:t>
            </a:r>
            <a:r>
              <a:rPr lang="zh-CN" altLang="en-US" dirty="0"/>
              <a:t>发展原则</a:t>
            </a:r>
            <a:endParaRPr lang="en-US" altLang="zh-CN" dirty="0"/>
          </a:p>
          <a:p>
            <a:r>
              <a:rPr lang="en-US" altLang="zh-CN" dirty="0"/>
              <a:t>㈢</a:t>
            </a:r>
            <a:r>
              <a:rPr lang="zh-CN" altLang="en-US" dirty="0"/>
              <a:t>主要目标</a:t>
            </a:r>
            <a:endParaRPr lang="en-US" altLang="zh-CN" dirty="0"/>
          </a:p>
          <a:p>
            <a:r>
              <a:rPr lang="zh-CN" altLang="en-US" b="1" dirty="0"/>
              <a:t>四、主要任务</a:t>
            </a:r>
            <a:endParaRPr lang="en-US" altLang="zh-CN" b="1" dirty="0"/>
          </a:p>
          <a:p>
            <a:r>
              <a:rPr lang="zh-CN" altLang="en-US" dirty="0" smtClean="0"/>
              <a:t>一落实</a:t>
            </a:r>
            <a:r>
              <a:rPr lang="en-US" altLang="zh-CN" dirty="0" smtClean="0"/>
              <a:t>+</a:t>
            </a:r>
            <a:r>
              <a:rPr lang="zh-CN" altLang="en-US" dirty="0" smtClean="0"/>
              <a:t>十大任务</a:t>
            </a:r>
            <a:endParaRPr lang="en-US" altLang="zh-CN" dirty="0" smtClean="0"/>
          </a:p>
          <a:p>
            <a:r>
              <a:rPr lang="zh-CN" altLang="en-US" b="1" dirty="0"/>
              <a:t>五、实施保障</a:t>
            </a:r>
            <a:endParaRPr lang="en-US" altLang="zh-CN" b="1" dirty="0"/>
          </a:p>
          <a:p>
            <a:r>
              <a:rPr lang="zh-CN" altLang="en-US" dirty="0"/>
              <a:t>附件：</a:t>
            </a:r>
            <a:r>
              <a:rPr lang="en-US" altLang="zh-CN" dirty="0"/>
              <a:t>N</a:t>
            </a:r>
            <a:r>
              <a:rPr lang="zh-CN" altLang="en-US" dirty="0"/>
              <a:t>专项规划</a:t>
            </a:r>
            <a:endParaRPr lang="en-US" altLang="zh-CN" dirty="0"/>
          </a:p>
        </p:txBody>
      </p:sp>
      <p:pic>
        <p:nvPicPr>
          <p:cNvPr id="6" name="图片 5"/>
          <p:cNvPicPr>
            <a:picLocks noChangeAspect="1"/>
          </p:cNvPicPr>
          <p:nvPr/>
        </p:nvPicPr>
        <p:blipFill>
          <a:blip r:embed="rId3"/>
          <a:stretch>
            <a:fillRect/>
          </a:stretch>
        </p:blipFill>
        <p:spPr>
          <a:xfrm>
            <a:off x="4885506" y="672462"/>
            <a:ext cx="6531429" cy="5610747"/>
          </a:xfrm>
          <a:prstGeom prst="rect">
            <a:avLst/>
          </a:prstGeom>
        </p:spPr>
      </p:pic>
      <p:grpSp>
        <p:nvGrpSpPr>
          <p:cNvPr id="5" name="组合 4"/>
          <p:cNvGrpSpPr/>
          <p:nvPr/>
        </p:nvGrpSpPr>
        <p:grpSpPr>
          <a:xfrm>
            <a:off x="124189" y="-71295"/>
            <a:ext cx="666441" cy="831430"/>
            <a:chOff x="637378" y="-71295"/>
            <a:chExt cx="666441" cy="831430"/>
          </a:xfrm>
        </p:grpSpPr>
        <p:grpSp>
          <p:nvGrpSpPr>
            <p:cNvPr id="7" name="组合 6"/>
            <p:cNvGrpSpPr/>
            <p:nvPr/>
          </p:nvGrpSpPr>
          <p:grpSpPr>
            <a:xfrm>
              <a:off x="637378" y="0"/>
              <a:ext cx="666441" cy="760135"/>
              <a:chOff x="1490040" y="1878330"/>
              <a:chExt cx="644241" cy="734816"/>
            </a:xfrm>
            <a:solidFill>
              <a:schemeClr val="bg1"/>
            </a:solidFill>
          </p:grpSpPr>
          <p:sp>
            <p:nvSpPr>
              <p:cNvPr id="9"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0"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1"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2" name="Rectangle 9"/>
              <p:cNvSpPr>
                <a:spLocks noChangeArrowheads="1"/>
              </p:cNvSpPr>
              <p:nvPr/>
            </p:nvSpPr>
            <p:spPr bwMode="auto">
              <a:xfrm>
                <a:off x="1643098" y="2232288"/>
                <a:ext cx="338635" cy="27070"/>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3"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4"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5" name="Rectangle 12"/>
              <p:cNvSpPr>
                <a:spLocks noChangeArrowheads="1"/>
              </p:cNvSpPr>
              <p:nvPr/>
            </p:nvSpPr>
            <p:spPr bwMode="auto">
              <a:xfrm>
                <a:off x="1643098" y="2315372"/>
                <a:ext cx="338635" cy="27241"/>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6"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8" name="Rectangle 15"/>
              <p:cNvSpPr>
                <a:spLocks noChangeArrowheads="1"/>
              </p:cNvSpPr>
              <p:nvPr/>
            </p:nvSpPr>
            <p:spPr bwMode="auto">
              <a:xfrm>
                <a:off x="1643098" y="2408841"/>
                <a:ext cx="338635" cy="27070"/>
              </a:xfrm>
              <a:prstGeom prst="rect">
                <a:avLst/>
              </a:prstGeom>
              <a:grpFill/>
              <a:ln w="0">
                <a:solidFill>
                  <a:srgbClr val="00206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19"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00206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8" name="文本框 7"/>
            <p:cNvSpPr txBox="1"/>
            <p:nvPr/>
          </p:nvSpPr>
          <p:spPr>
            <a:xfrm>
              <a:off x="637378" y="-71295"/>
              <a:ext cx="524311" cy="523220"/>
            </a:xfrm>
            <a:prstGeom prst="rect">
              <a:avLst/>
            </a:prstGeom>
            <a:noFill/>
          </p:spPr>
          <p:txBody>
            <a:bodyPr wrap="square" rtlCol="0">
              <a:spAutoFit/>
            </a:bodyPr>
            <a:lstStyle/>
            <a:p>
              <a:pPr algn="ctr"/>
              <a:r>
                <a:rPr lang="en-US" altLang="zh-CN" sz="2800" b="1" dirty="0" smtClean="0">
                  <a:solidFill>
                    <a:srgbClr val="C00000"/>
                  </a:solidFill>
                </a:rPr>
                <a:t>1</a:t>
              </a:r>
              <a:endParaRPr lang="zh-CN" altLang="en-US" sz="2800" b="1" dirty="0">
                <a:solidFill>
                  <a:srgbClr val="C00000"/>
                </a:solidFill>
              </a:endParaRPr>
            </a:p>
          </p:txBody>
        </p:sp>
      </p:grpSp>
    </p:spTree>
    <p:extLst>
      <p:ext uri="{BB962C8B-B14F-4D97-AF65-F5344CB8AC3E}">
        <p14:creationId xmlns:p14="http://schemas.microsoft.com/office/powerpoint/2010/main" val="150313882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4294967295"/>
          </p:nvPr>
        </p:nvSpPr>
        <p:spPr>
          <a:xfrm>
            <a:off x="5068094" y="0"/>
            <a:ext cx="2055812" cy="595313"/>
          </a:xfrm>
          <a:prstGeom prst="rect">
            <a:avLst/>
          </a:prstGeom>
        </p:spPr>
        <p:txBody>
          <a:bodyPr/>
          <a:lstStyle/>
          <a:p>
            <a:pPr algn="ctr"/>
            <a:r>
              <a:rPr lang="zh-CN" altLang="en-US" sz="2800" b="1" dirty="0">
                <a:solidFill>
                  <a:schemeClr val="bg1"/>
                </a:solidFill>
                <a:cs typeface="Times New Roman" panose="02020603050405020304" pitchFamily="18" charset="0"/>
              </a:rPr>
              <a:t> </a:t>
            </a:r>
            <a:r>
              <a:rPr lang="zh-CN" altLang="en-US" sz="2800" b="1" dirty="0" smtClean="0">
                <a:solidFill>
                  <a:schemeClr val="bg1"/>
                </a:solidFill>
                <a:cs typeface="Times New Roman" panose="02020603050405020304" pitchFamily="18" charset="0"/>
              </a:rPr>
              <a:t>*</a:t>
            </a:r>
            <a:r>
              <a:rPr lang="zh-CN" altLang="en-US" sz="3000" b="1" dirty="0" smtClean="0">
                <a:solidFill>
                  <a:schemeClr val="bg1"/>
                </a:solidFill>
                <a:cs typeface="Times New Roman" panose="02020603050405020304" pitchFamily="18" charset="0"/>
              </a:rPr>
              <a:t>总体</a:t>
            </a:r>
            <a:r>
              <a:rPr lang="zh-CN" altLang="en-US" sz="3000" b="1" dirty="0">
                <a:solidFill>
                  <a:schemeClr val="bg1"/>
                </a:solidFill>
                <a:cs typeface="Times New Roman" panose="02020603050405020304" pitchFamily="18" charset="0"/>
              </a:rPr>
              <a:t>要求</a:t>
            </a:r>
          </a:p>
        </p:txBody>
      </p:sp>
      <p:sp>
        <p:nvSpPr>
          <p:cNvPr id="11" name="矩形 10"/>
          <p:cNvSpPr/>
          <p:nvPr/>
        </p:nvSpPr>
        <p:spPr>
          <a:xfrm>
            <a:off x="4333083" y="680118"/>
            <a:ext cx="3922644" cy="464230"/>
          </a:xfrm>
          <a:prstGeom prst="rect">
            <a:avLst/>
          </a:prstGeom>
          <a:solidFill>
            <a:schemeClr val="bg1">
              <a:lumMod val="95000"/>
            </a:schemeClr>
          </a:solidFill>
        </p:spPr>
        <p:txBody>
          <a:bodyPr wrap="square">
            <a:spAutoFit/>
          </a:bodyPr>
          <a:lstStyle/>
          <a:p>
            <a:pPr marL="355600" lvl="1" indent="-355600">
              <a:lnSpc>
                <a:spcPts val="2880"/>
              </a:lnSpc>
              <a:buClr>
                <a:srgbClr val="C00000"/>
              </a:buClr>
              <a:buFont typeface="Wingdings" panose="05000000000000000000" pitchFamily="2" charset="2"/>
              <a:buChar char="p"/>
            </a:pPr>
            <a:r>
              <a:rPr lang="zh-CN" altLang="en-US" sz="2000" dirty="0">
                <a:solidFill>
                  <a:schemeClr val="bg2">
                    <a:lumMod val="25000"/>
                  </a:schemeClr>
                </a:solidFill>
                <a:latin typeface="微软雅黑" panose="020B0503020204020204" pitchFamily="34" charset="-122"/>
                <a:ea typeface="微软雅黑" panose="020B0503020204020204" pitchFamily="34" charset="-122"/>
              </a:rPr>
              <a:t>加强组织领导，对标世界一流</a:t>
            </a:r>
            <a:endParaRPr lang="en-US" altLang="zh-CN" sz="20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1029926" y="1515082"/>
            <a:ext cx="4064590" cy="507831"/>
          </a:xfrm>
          <a:prstGeom prst="rect">
            <a:avLst/>
          </a:prstGeom>
          <a:solidFill>
            <a:schemeClr val="bg1">
              <a:lumMod val="95000"/>
            </a:schemeClr>
          </a:solidFill>
        </p:spPr>
        <p:txBody>
          <a:bodyPr wrap="square">
            <a:spAutoFit/>
          </a:bodyPr>
          <a:lstStyle/>
          <a:p>
            <a:pPr marL="342900" indent="-342900">
              <a:lnSpc>
                <a:spcPct val="150000"/>
              </a:lnSpc>
              <a:spcBef>
                <a:spcPts val="1200"/>
              </a:spcBef>
              <a:buClr>
                <a:srgbClr val="C00000"/>
              </a:buClr>
              <a:buFont typeface="Wingdings" panose="05000000000000000000" pitchFamily="2" charset="2"/>
              <a:buChar char="p"/>
              <a:tabLst>
                <a:tab pos="263525" algn="l"/>
                <a:tab pos="809625" algn="l"/>
              </a:tabLst>
              <a:defRPr/>
            </a:pPr>
            <a:r>
              <a:rPr lang="zh-CN" altLang="en-US" dirty="0">
                <a:solidFill>
                  <a:schemeClr val="bg2">
                    <a:lumMod val="25000"/>
                  </a:schemeClr>
                </a:solidFill>
                <a:latin typeface="微软雅黑" panose="020B0503020204020204" pitchFamily="34" charset="-122"/>
                <a:ea typeface="微软雅黑" panose="020B0503020204020204" pitchFamily="34" charset="-122"/>
              </a:rPr>
              <a:t>立德树人，一流师资培养一流学生</a:t>
            </a:r>
            <a:endParaRPr lang="en-US" altLang="zh-CN" sz="1855" dirty="0">
              <a:solidFill>
                <a:schemeClr val="bg2">
                  <a:lumMod val="25000"/>
                </a:schemeClr>
              </a:solidFill>
              <a:latin typeface="微软雅黑" panose="020B0503020204020204" pitchFamily="34" charset="-122"/>
              <a:ea typeface="微软雅黑" panose="020B0503020204020204" pitchFamily="34" charset="-122"/>
              <a:cs typeface="Helvetica" panose="020B0604020202020204" pitchFamily="34" charset="0"/>
              <a:sym typeface="Helvetica" panose="020B0604020202020204" pitchFamily="34" charset="0"/>
            </a:endParaRPr>
          </a:p>
        </p:txBody>
      </p:sp>
      <p:sp>
        <p:nvSpPr>
          <p:cNvPr id="18" name="矩形 17"/>
          <p:cNvSpPr/>
          <p:nvPr/>
        </p:nvSpPr>
        <p:spPr>
          <a:xfrm>
            <a:off x="6706210" y="5504858"/>
            <a:ext cx="3665700" cy="507831"/>
          </a:xfrm>
          <a:prstGeom prst="rect">
            <a:avLst/>
          </a:prstGeom>
          <a:solidFill>
            <a:schemeClr val="bg1">
              <a:lumMod val="95000"/>
            </a:schemeClr>
          </a:solidFill>
        </p:spPr>
        <p:txBody>
          <a:bodyPr wrap="square">
            <a:spAutoFit/>
          </a:bodyPr>
          <a:lstStyle/>
          <a:p>
            <a:pPr marL="342900" indent="-342900">
              <a:lnSpc>
                <a:spcPct val="150000"/>
              </a:lnSpc>
              <a:buClr>
                <a:srgbClr val="C00000"/>
              </a:buClr>
              <a:buFont typeface="Wingdings" panose="05000000000000000000" pitchFamily="2" charset="2"/>
              <a:buChar char="p"/>
            </a:pPr>
            <a:r>
              <a:rPr lang="zh-CN" altLang="en-US" dirty="0">
                <a:solidFill>
                  <a:schemeClr val="bg2">
                    <a:lumMod val="25000"/>
                  </a:schemeClr>
                </a:solidFill>
                <a:latin typeface="微软雅黑" panose="020B0503020204020204" pitchFamily="34" charset="-122"/>
                <a:ea typeface="微软雅黑" panose="020B0503020204020204" pitchFamily="34" charset="-122"/>
              </a:rPr>
              <a:t>坚持开放共享，开门编制规划</a:t>
            </a:r>
          </a:p>
        </p:txBody>
      </p:sp>
      <p:sp>
        <p:nvSpPr>
          <p:cNvPr id="19" name="矩形 18"/>
          <p:cNvSpPr/>
          <p:nvPr/>
        </p:nvSpPr>
        <p:spPr>
          <a:xfrm>
            <a:off x="2092095" y="5592357"/>
            <a:ext cx="3660806" cy="507831"/>
          </a:xfrm>
          <a:prstGeom prst="rect">
            <a:avLst/>
          </a:prstGeom>
          <a:solidFill>
            <a:schemeClr val="bg1">
              <a:lumMod val="95000"/>
            </a:schemeClr>
          </a:solidFill>
        </p:spPr>
        <p:txBody>
          <a:bodyPr wrap="square">
            <a:spAutoFit/>
          </a:bodyPr>
          <a:lstStyle/>
          <a:p>
            <a:pPr marL="342900" indent="-342900">
              <a:lnSpc>
                <a:spcPct val="150000"/>
              </a:lnSpc>
              <a:spcBef>
                <a:spcPts val="1200"/>
              </a:spcBef>
              <a:buClr>
                <a:srgbClr val="C00000"/>
              </a:buClr>
              <a:buFont typeface="Wingdings" panose="05000000000000000000" pitchFamily="2" charset="2"/>
              <a:buChar char="p"/>
              <a:tabLst>
                <a:tab pos="263525" algn="l"/>
                <a:tab pos="809625" algn="l"/>
              </a:tabLst>
              <a:defRPr/>
            </a:pPr>
            <a:r>
              <a:rPr lang="zh-CN" altLang="en-US" dirty="0">
                <a:solidFill>
                  <a:schemeClr val="bg2">
                    <a:lumMod val="25000"/>
                  </a:schemeClr>
                </a:solidFill>
                <a:latin typeface="微软雅黑" panose="020B0503020204020204" pitchFamily="34" charset="-122"/>
                <a:ea typeface="微软雅黑" panose="020B0503020204020204" pitchFamily="34" charset="-122"/>
              </a:rPr>
              <a:t>研判优势机遇，分析困难挑战</a:t>
            </a:r>
            <a:endParaRPr lang="en-US" altLang="zh-CN"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7595733" y="1541206"/>
            <a:ext cx="3821932" cy="507831"/>
          </a:xfrm>
          <a:prstGeom prst="rect">
            <a:avLst/>
          </a:prstGeom>
          <a:solidFill>
            <a:schemeClr val="bg1">
              <a:lumMod val="95000"/>
            </a:schemeClr>
          </a:solidFill>
        </p:spPr>
        <p:txBody>
          <a:bodyPr wrap="square">
            <a:spAutoFit/>
          </a:bodyPr>
          <a:lstStyle/>
          <a:p>
            <a:pPr marL="342900" indent="-342900">
              <a:lnSpc>
                <a:spcPct val="150000"/>
              </a:lnSpc>
              <a:spcBef>
                <a:spcPts val="0"/>
              </a:spcBef>
              <a:spcAft>
                <a:spcPts val="0"/>
              </a:spcAft>
              <a:buClr>
                <a:srgbClr val="C00000"/>
              </a:buClr>
              <a:buFont typeface="Wingdings" panose="05000000000000000000" pitchFamily="2" charset="2"/>
              <a:buChar char="p"/>
            </a:pPr>
            <a:r>
              <a:rPr lang="en-US" altLang="zh-CN" dirty="0" err="1">
                <a:solidFill>
                  <a:schemeClr val="bg2">
                    <a:lumMod val="25000"/>
                  </a:schemeClr>
                </a:solidFill>
                <a:latin typeface="微软雅黑" panose="020B0503020204020204" pitchFamily="34" charset="-122"/>
                <a:ea typeface="微软雅黑" panose="020B0503020204020204" pitchFamily="34" charset="-122"/>
              </a:rPr>
              <a:t>自上而下，自下而上，联动</a:t>
            </a:r>
            <a:r>
              <a:rPr lang="zh-CN" altLang="en-US" dirty="0">
                <a:solidFill>
                  <a:schemeClr val="bg2">
                    <a:lumMod val="25000"/>
                  </a:schemeClr>
                </a:solidFill>
                <a:latin typeface="微软雅黑" panose="020B0503020204020204" pitchFamily="34" charset="-122"/>
                <a:ea typeface="微软雅黑" panose="020B0503020204020204" pitchFamily="34" charset="-122"/>
              </a:rPr>
              <a:t>协同</a:t>
            </a:r>
            <a:endParaRPr lang="en-US" altLang="zh-CN" sz="186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aphicFrame>
        <p:nvGraphicFramePr>
          <p:cNvPr id="14" name="图示 13">
            <a:extLst>
              <a:ext uri="{FF2B5EF4-FFF2-40B4-BE49-F238E27FC236}">
                <a16:creationId xmlns:a16="http://schemas.microsoft.com/office/drawing/2014/main" xmlns="" id="{C11BBDF8-A40D-48B0-8E93-3CB29A4E1A70}"/>
              </a:ext>
            </a:extLst>
          </p:cNvPr>
          <p:cNvGraphicFramePr/>
          <p:nvPr>
            <p:extLst/>
          </p:nvPr>
        </p:nvGraphicFramePr>
        <p:xfrm>
          <a:off x="1875246" y="57152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组合 8"/>
          <p:cNvGrpSpPr/>
          <p:nvPr/>
        </p:nvGrpSpPr>
        <p:grpSpPr>
          <a:xfrm>
            <a:off x="124189" y="-71295"/>
            <a:ext cx="666441" cy="831430"/>
            <a:chOff x="637378" y="-71295"/>
            <a:chExt cx="666441" cy="831430"/>
          </a:xfrm>
        </p:grpSpPr>
        <p:grpSp>
          <p:nvGrpSpPr>
            <p:cNvPr id="10" name="组合 9"/>
            <p:cNvGrpSpPr/>
            <p:nvPr/>
          </p:nvGrpSpPr>
          <p:grpSpPr>
            <a:xfrm>
              <a:off x="637378" y="0"/>
              <a:ext cx="666441" cy="760135"/>
              <a:chOff x="1490040" y="1878330"/>
              <a:chExt cx="644241" cy="734816"/>
            </a:xfrm>
            <a:solidFill>
              <a:schemeClr val="bg1"/>
            </a:solidFill>
          </p:grpSpPr>
          <p:sp>
            <p:nvSpPr>
              <p:cNvPr id="16" name="Freeform 6"/>
              <p:cNvSpPr/>
              <p:nvPr/>
            </p:nvSpPr>
            <p:spPr bwMode="auto">
              <a:xfrm>
                <a:off x="1897968" y="1886332"/>
                <a:ext cx="228311" cy="227970"/>
              </a:xfrm>
              <a:custGeom>
                <a:avLst/>
                <a:gdLst>
                  <a:gd name="T0" fmla="*/ 113 w 1341"/>
                  <a:gd name="T1" fmla="*/ 0 h 1339"/>
                  <a:gd name="T2" fmla="*/ 1341 w 1341"/>
                  <a:gd name="T3" fmla="*/ 1227 h 1339"/>
                  <a:gd name="T4" fmla="*/ 1227 w 1341"/>
                  <a:gd name="T5" fmla="*/ 1339 h 1339"/>
                  <a:gd name="T6" fmla="*/ 0 w 1341"/>
                  <a:gd name="T7" fmla="*/ 113 h 1339"/>
                  <a:gd name="T8" fmla="*/ 113 w 1341"/>
                  <a:gd name="T9" fmla="*/ 0 h 1339"/>
                </a:gdLst>
                <a:ahLst/>
                <a:cxnLst>
                  <a:cxn ang="0">
                    <a:pos x="T0" y="T1"/>
                  </a:cxn>
                  <a:cxn ang="0">
                    <a:pos x="T2" y="T3"/>
                  </a:cxn>
                  <a:cxn ang="0">
                    <a:pos x="T4" y="T5"/>
                  </a:cxn>
                  <a:cxn ang="0">
                    <a:pos x="T6" y="T7"/>
                  </a:cxn>
                  <a:cxn ang="0">
                    <a:pos x="T8" y="T9"/>
                  </a:cxn>
                </a:cxnLst>
                <a:rect l="0" t="0" r="r" b="b"/>
                <a:pathLst>
                  <a:path w="1341" h="1339">
                    <a:moveTo>
                      <a:pt x="113" y="0"/>
                    </a:moveTo>
                    <a:lnTo>
                      <a:pt x="1341" y="1227"/>
                    </a:lnTo>
                    <a:lnTo>
                      <a:pt x="1227" y="1339"/>
                    </a:lnTo>
                    <a:lnTo>
                      <a:pt x="0" y="113"/>
                    </a:lnTo>
                    <a:lnTo>
                      <a:pt x="113"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17" name="Freeform 7"/>
              <p:cNvSpPr/>
              <p:nvPr/>
            </p:nvSpPr>
            <p:spPr bwMode="auto">
              <a:xfrm>
                <a:off x="1627435"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4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4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4" y="157"/>
                    </a:lnTo>
                    <a:lnTo>
                      <a:pt x="43" y="148"/>
                    </a:lnTo>
                    <a:lnTo>
                      <a:pt x="26" y="136"/>
                    </a:lnTo>
                    <a:lnTo>
                      <a:pt x="12" y="119"/>
                    </a:lnTo>
                    <a:lnTo>
                      <a:pt x="4" y="101"/>
                    </a:lnTo>
                    <a:lnTo>
                      <a:pt x="0" y="80"/>
                    </a:lnTo>
                    <a:lnTo>
                      <a:pt x="4" y="57"/>
                    </a:lnTo>
                    <a:lnTo>
                      <a:pt x="12" y="39"/>
                    </a:lnTo>
                    <a:lnTo>
                      <a:pt x="26" y="22"/>
                    </a:lnTo>
                    <a:lnTo>
                      <a:pt x="43" y="10"/>
                    </a:lnTo>
                    <a:lnTo>
                      <a:pt x="64"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0" name="Freeform 8"/>
              <p:cNvSpPr/>
              <p:nvPr/>
            </p:nvSpPr>
            <p:spPr bwMode="auto">
              <a:xfrm>
                <a:off x="1966751" y="2232288"/>
                <a:ext cx="30135" cy="27070"/>
              </a:xfrm>
              <a:custGeom>
                <a:avLst/>
                <a:gdLst>
                  <a:gd name="T0" fmla="*/ 177 w 177"/>
                  <a:gd name="T1" fmla="*/ 80 h 159"/>
                  <a:gd name="T2" fmla="*/ 173 w 177"/>
                  <a:gd name="T3" fmla="*/ 101 h 159"/>
                  <a:gd name="T4" fmla="*/ 164 w 177"/>
                  <a:gd name="T5" fmla="*/ 119 h 159"/>
                  <a:gd name="T6" fmla="*/ 151 w 177"/>
                  <a:gd name="T7" fmla="*/ 136 h 159"/>
                  <a:gd name="T8" fmla="*/ 132 w 177"/>
                  <a:gd name="T9" fmla="*/ 148 h 159"/>
                  <a:gd name="T10" fmla="*/ 111 w 177"/>
                  <a:gd name="T11" fmla="*/ 157 h 159"/>
                  <a:gd name="T12" fmla="*/ 88 w 177"/>
                  <a:gd name="T13" fmla="*/ 159 h 159"/>
                  <a:gd name="T14" fmla="*/ 66 w 177"/>
                  <a:gd name="T15" fmla="*/ 157 h 159"/>
                  <a:gd name="T16" fmla="*/ 43 w 177"/>
                  <a:gd name="T17" fmla="*/ 148 h 159"/>
                  <a:gd name="T18" fmla="*/ 26 w 177"/>
                  <a:gd name="T19" fmla="*/ 136 h 159"/>
                  <a:gd name="T20" fmla="*/ 12 w 177"/>
                  <a:gd name="T21" fmla="*/ 119 h 159"/>
                  <a:gd name="T22" fmla="*/ 4 w 177"/>
                  <a:gd name="T23" fmla="*/ 101 h 159"/>
                  <a:gd name="T24" fmla="*/ 0 w 177"/>
                  <a:gd name="T25" fmla="*/ 80 h 159"/>
                  <a:gd name="T26" fmla="*/ 4 w 177"/>
                  <a:gd name="T27" fmla="*/ 57 h 159"/>
                  <a:gd name="T28" fmla="*/ 12 w 177"/>
                  <a:gd name="T29" fmla="*/ 39 h 159"/>
                  <a:gd name="T30" fmla="*/ 26 w 177"/>
                  <a:gd name="T31" fmla="*/ 22 h 159"/>
                  <a:gd name="T32" fmla="*/ 43 w 177"/>
                  <a:gd name="T33" fmla="*/ 10 h 159"/>
                  <a:gd name="T34" fmla="*/ 66 w 177"/>
                  <a:gd name="T35" fmla="*/ 2 h 159"/>
                  <a:gd name="T36" fmla="*/ 88 w 177"/>
                  <a:gd name="T37" fmla="*/ 0 h 159"/>
                  <a:gd name="T38" fmla="*/ 111 w 177"/>
                  <a:gd name="T39" fmla="*/ 2 h 159"/>
                  <a:gd name="T40" fmla="*/ 132 w 177"/>
                  <a:gd name="T41" fmla="*/ 10 h 159"/>
                  <a:gd name="T42" fmla="*/ 151 w 177"/>
                  <a:gd name="T43" fmla="*/ 22 h 159"/>
                  <a:gd name="T44" fmla="*/ 164 w 177"/>
                  <a:gd name="T45" fmla="*/ 39 h 159"/>
                  <a:gd name="T46" fmla="*/ 173 w 177"/>
                  <a:gd name="T47" fmla="*/ 57 h 159"/>
                  <a:gd name="T48" fmla="*/ 177 w 177"/>
                  <a:gd name="T49"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80"/>
                    </a:moveTo>
                    <a:lnTo>
                      <a:pt x="173" y="101"/>
                    </a:lnTo>
                    <a:lnTo>
                      <a:pt x="164" y="119"/>
                    </a:lnTo>
                    <a:lnTo>
                      <a:pt x="151" y="136"/>
                    </a:lnTo>
                    <a:lnTo>
                      <a:pt x="132" y="148"/>
                    </a:lnTo>
                    <a:lnTo>
                      <a:pt x="111" y="157"/>
                    </a:lnTo>
                    <a:lnTo>
                      <a:pt x="88" y="159"/>
                    </a:lnTo>
                    <a:lnTo>
                      <a:pt x="66" y="157"/>
                    </a:lnTo>
                    <a:lnTo>
                      <a:pt x="43" y="148"/>
                    </a:lnTo>
                    <a:lnTo>
                      <a:pt x="26" y="136"/>
                    </a:lnTo>
                    <a:lnTo>
                      <a:pt x="12" y="119"/>
                    </a:lnTo>
                    <a:lnTo>
                      <a:pt x="4" y="101"/>
                    </a:lnTo>
                    <a:lnTo>
                      <a:pt x="0" y="80"/>
                    </a:lnTo>
                    <a:lnTo>
                      <a:pt x="4" y="57"/>
                    </a:lnTo>
                    <a:lnTo>
                      <a:pt x="12" y="39"/>
                    </a:lnTo>
                    <a:lnTo>
                      <a:pt x="26" y="22"/>
                    </a:lnTo>
                    <a:lnTo>
                      <a:pt x="43" y="10"/>
                    </a:lnTo>
                    <a:lnTo>
                      <a:pt x="66" y="2"/>
                    </a:lnTo>
                    <a:lnTo>
                      <a:pt x="88" y="0"/>
                    </a:lnTo>
                    <a:lnTo>
                      <a:pt x="111" y="2"/>
                    </a:lnTo>
                    <a:lnTo>
                      <a:pt x="132" y="10"/>
                    </a:lnTo>
                    <a:lnTo>
                      <a:pt x="151" y="22"/>
                    </a:lnTo>
                    <a:lnTo>
                      <a:pt x="164" y="39"/>
                    </a:lnTo>
                    <a:lnTo>
                      <a:pt x="173" y="57"/>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1" name="Rectangle 9"/>
              <p:cNvSpPr>
                <a:spLocks noChangeArrowheads="1"/>
              </p:cNvSpPr>
              <p:nvPr/>
            </p:nvSpPr>
            <p:spPr bwMode="auto">
              <a:xfrm>
                <a:off x="1643098" y="2232288"/>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2" name="Freeform 10"/>
              <p:cNvSpPr/>
              <p:nvPr/>
            </p:nvSpPr>
            <p:spPr bwMode="auto">
              <a:xfrm>
                <a:off x="1627435"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4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4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4" y="157"/>
                    </a:lnTo>
                    <a:lnTo>
                      <a:pt x="43" y="149"/>
                    </a:lnTo>
                    <a:lnTo>
                      <a:pt x="26" y="138"/>
                    </a:lnTo>
                    <a:lnTo>
                      <a:pt x="12" y="120"/>
                    </a:lnTo>
                    <a:lnTo>
                      <a:pt x="4" y="102"/>
                    </a:lnTo>
                    <a:lnTo>
                      <a:pt x="0" y="80"/>
                    </a:lnTo>
                    <a:lnTo>
                      <a:pt x="4" y="59"/>
                    </a:lnTo>
                    <a:lnTo>
                      <a:pt x="12" y="41"/>
                    </a:lnTo>
                    <a:lnTo>
                      <a:pt x="26" y="24"/>
                    </a:lnTo>
                    <a:lnTo>
                      <a:pt x="43" y="12"/>
                    </a:lnTo>
                    <a:lnTo>
                      <a:pt x="64"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3" name="Freeform 11"/>
              <p:cNvSpPr/>
              <p:nvPr/>
            </p:nvSpPr>
            <p:spPr bwMode="auto">
              <a:xfrm>
                <a:off x="1966751" y="2315372"/>
                <a:ext cx="30135" cy="27241"/>
              </a:xfrm>
              <a:custGeom>
                <a:avLst/>
                <a:gdLst>
                  <a:gd name="T0" fmla="*/ 177 w 177"/>
                  <a:gd name="T1" fmla="*/ 80 h 160"/>
                  <a:gd name="T2" fmla="*/ 173 w 177"/>
                  <a:gd name="T3" fmla="*/ 102 h 160"/>
                  <a:gd name="T4" fmla="*/ 164 w 177"/>
                  <a:gd name="T5" fmla="*/ 120 h 160"/>
                  <a:gd name="T6" fmla="*/ 151 w 177"/>
                  <a:gd name="T7" fmla="*/ 138 h 160"/>
                  <a:gd name="T8" fmla="*/ 132 w 177"/>
                  <a:gd name="T9" fmla="*/ 149 h 160"/>
                  <a:gd name="T10" fmla="*/ 111 w 177"/>
                  <a:gd name="T11" fmla="*/ 157 h 160"/>
                  <a:gd name="T12" fmla="*/ 88 w 177"/>
                  <a:gd name="T13" fmla="*/ 160 h 160"/>
                  <a:gd name="T14" fmla="*/ 66 w 177"/>
                  <a:gd name="T15" fmla="*/ 157 h 160"/>
                  <a:gd name="T16" fmla="*/ 43 w 177"/>
                  <a:gd name="T17" fmla="*/ 149 h 160"/>
                  <a:gd name="T18" fmla="*/ 26 w 177"/>
                  <a:gd name="T19" fmla="*/ 138 h 160"/>
                  <a:gd name="T20" fmla="*/ 12 w 177"/>
                  <a:gd name="T21" fmla="*/ 120 h 160"/>
                  <a:gd name="T22" fmla="*/ 4 w 177"/>
                  <a:gd name="T23" fmla="*/ 102 h 160"/>
                  <a:gd name="T24" fmla="*/ 0 w 177"/>
                  <a:gd name="T25" fmla="*/ 80 h 160"/>
                  <a:gd name="T26" fmla="*/ 4 w 177"/>
                  <a:gd name="T27" fmla="*/ 59 h 160"/>
                  <a:gd name="T28" fmla="*/ 12 w 177"/>
                  <a:gd name="T29" fmla="*/ 41 h 160"/>
                  <a:gd name="T30" fmla="*/ 26 w 177"/>
                  <a:gd name="T31" fmla="*/ 24 h 160"/>
                  <a:gd name="T32" fmla="*/ 43 w 177"/>
                  <a:gd name="T33" fmla="*/ 12 h 160"/>
                  <a:gd name="T34" fmla="*/ 66 w 177"/>
                  <a:gd name="T35" fmla="*/ 3 h 160"/>
                  <a:gd name="T36" fmla="*/ 88 w 177"/>
                  <a:gd name="T37" fmla="*/ 0 h 160"/>
                  <a:gd name="T38" fmla="*/ 111 w 177"/>
                  <a:gd name="T39" fmla="*/ 3 h 160"/>
                  <a:gd name="T40" fmla="*/ 132 w 177"/>
                  <a:gd name="T41" fmla="*/ 12 h 160"/>
                  <a:gd name="T42" fmla="*/ 151 w 177"/>
                  <a:gd name="T43" fmla="*/ 24 h 160"/>
                  <a:gd name="T44" fmla="*/ 164 w 177"/>
                  <a:gd name="T45" fmla="*/ 41 h 160"/>
                  <a:gd name="T46" fmla="*/ 173 w 177"/>
                  <a:gd name="T47" fmla="*/ 59 h 160"/>
                  <a:gd name="T48" fmla="*/ 177 w 177"/>
                  <a:gd name="T49"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60">
                    <a:moveTo>
                      <a:pt x="177" y="80"/>
                    </a:moveTo>
                    <a:lnTo>
                      <a:pt x="173" y="102"/>
                    </a:lnTo>
                    <a:lnTo>
                      <a:pt x="164" y="120"/>
                    </a:lnTo>
                    <a:lnTo>
                      <a:pt x="151" y="138"/>
                    </a:lnTo>
                    <a:lnTo>
                      <a:pt x="132" y="149"/>
                    </a:lnTo>
                    <a:lnTo>
                      <a:pt x="111" y="157"/>
                    </a:lnTo>
                    <a:lnTo>
                      <a:pt x="88" y="160"/>
                    </a:lnTo>
                    <a:lnTo>
                      <a:pt x="66" y="157"/>
                    </a:lnTo>
                    <a:lnTo>
                      <a:pt x="43" y="149"/>
                    </a:lnTo>
                    <a:lnTo>
                      <a:pt x="26" y="138"/>
                    </a:lnTo>
                    <a:lnTo>
                      <a:pt x="12" y="120"/>
                    </a:lnTo>
                    <a:lnTo>
                      <a:pt x="4" y="102"/>
                    </a:lnTo>
                    <a:lnTo>
                      <a:pt x="0" y="80"/>
                    </a:lnTo>
                    <a:lnTo>
                      <a:pt x="4" y="59"/>
                    </a:lnTo>
                    <a:lnTo>
                      <a:pt x="12" y="41"/>
                    </a:lnTo>
                    <a:lnTo>
                      <a:pt x="26" y="24"/>
                    </a:lnTo>
                    <a:lnTo>
                      <a:pt x="43" y="12"/>
                    </a:lnTo>
                    <a:lnTo>
                      <a:pt x="66" y="3"/>
                    </a:lnTo>
                    <a:lnTo>
                      <a:pt x="88" y="0"/>
                    </a:lnTo>
                    <a:lnTo>
                      <a:pt x="111" y="3"/>
                    </a:lnTo>
                    <a:lnTo>
                      <a:pt x="132" y="12"/>
                    </a:lnTo>
                    <a:lnTo>
                      <a:pt x="151" y="24"/>
                    </a:lnTo>
                    <a:lnTo>
                      <a:pt x="164" y="41"/>
                    </a:lnTo>
                    <a:lnTo>
                      <a:pt x="173" y="59"/>
                    </a:lnTo>
                    <a:lnTo>
                      <a:pt x="177" y="8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4" name="Rectangle 12"/>
              <p:cNvSpPr>
                <a:spLocks noChangeArrowheads="1"/>
              </p:cNvSpPr>
              <p:nvPr/>
            </p:nvSpPr>
            <p:spPr bwMode="auto">
              <a:xfrm>
                <a:off x="1643098" y="2315372"/>
                <a:ext cx="338635" cy="27241"/>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5" name="Freeform 13"/>
              <p:cNvSpPr/>
              <p:nvPr/>
            </p:nvSpPr>
            <p:spPr bwMode="auto">
              <a:xfrm>
                <a:off x="1627435"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4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4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4" y="157"/>
                    </a:lnTo>
                    <a:lnTo>
                      <a:pt x="43" y="149"/>
                    </a:lnTo>
                    <a:lnTo>
                      <a:pt x="26" y="137"/>
                    </a:lnTo>
                    <a:lnTo>
                      <a:pt x="12" y="120"/>
                    </a:lnTo>
                    <a:lnTo>
                      <a:pt x="4" y="102"/>
                    </a:lnTo>
                    <a:lnTo>
                      <a:pt x="0" y="79"/>
                    </a:lnTo>
                    <a:lnTo>
                      <a:pt x="4" y="58"/>
                    </a:lnTo>
                    <a:lnTo>
                      <a:pt x="12" y="40"/>
                    </a:lnTo>
                    <a:lnTo>
                      <a:pt x="26" y="23"/>
                    </a:lnTo>
                    <a:lnTo>
                      <a:pt x="43" y="11"/>
                    </a:lnTo>
                    <a:lnTo>
                      <a:pt x="64"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6" name="Freeform 14"/>
              <p:cNvSpPr/>
              <p:nvPr/>
            </p:nvSpPr>
            <p:spPr bwMode="auto">
              <a:xfrm>
                <a:off x="1966751" y="2408841"/>
                <a:ext cx="30135" cy="27070"/>
              </a:xfrm>
              <a:custGeom>
                <a:avLst/>
                <a:gdLst>
                  <a:gd name="T0" fmla="*/ 177 w 177"/>
                  <a:gd name="T1" fmla="*/ 79 h 159"/>
                  <a:gd name="T2" fmla="*/ 173 w 177"/>
                  <a:gd name="T3" fmla="*/ 102 h 159"/>
                  <a:gd name="T4" fmla="*/ 164 w 177"/>
                  <a:gd name="T5" fmla="*/ 120 h 159"/>
                  <a:gd name="T6" fmla="*/ 151 w 177"/>
                  <a:gd name="T7" fmla="*/ 137 h 159"/>
                  <a:gd name="T8" fmla="*/ 132 w 177"/>
                  <a:gd name="T9" fmla="*/ 149 h 159"/>
                  <a:gd name="T10" fmla="*/ 111 w 177"/>
                  <a:gd name="T11" fmla="*/ 157 h 159"/>
                  <a:gd name="T12" fmla="*/ 88 w 177"/>
                  <a:gd name="T13" fmla="*/ 159 h 159"/>
                  <a:gd name="T14" fmla="*/ 66 w 177"/>
                  <a:gd name="T15" fmla="*/ 157 h 159"/>
                  <a:gd name="T16" fmla="*/ 43 w 177"/>
                  <a:gd name="T17" fmla="*/ 149 h 159"/>
                  <a:gd name="T18" fmla="*/ 26 w 177"/>
                  <a:gd name="T19" fmla="*/ 137 h 159"/>
                  <a:gd name="T20" fmla="*/ 12 w 177"/>
                  <a:gd name="T21" fmla="*/ 120 h 159"/>
                  <a:gd name="T22" fmla="*/ 4 w 177"/>
                  <a:gd name="T23" fmla="*/ 102 h 159"/>
                  <a:gd name="T24" fmla="*/ 0 w 177"/>
                  <a:gd name="T25" fmla="*/ 79 h 159"/>
                  <a:gd name="T26" fmla="*/ 4 w 177"/>
                  <a:gd name="T27" fmla="*/ 58 h 159"/>
                  <a:gd name="T28" fmla="*/ 12 w 177"/>
                  <a:gd name="T29" fmla="*/ 40 h 159"/>
                  <a:gd name="T30" fmla="*/ 26 w 177"/>
                  <a:gd name="T31" fmla="*/ 23 h 159"/>
                  <a:gd name="T32" fmla="*/ 43 w 177"/>
                  <a:gd name="T33" fmla="*/ 11 h 159"/>
                  <a:gd name="T34" fmla="*/ 66 w 177"/>
                  <a:gd name="T35" fmla="*/ 2 h 159"/>
                  <a:gd name="T36" fmla="*/ 88 w 177"/>
                  <a:gd name="T37" fmla="*/ 0 h 159"/>
                  <a:gd name="T38" fmla="*/ 111 w 177"/>
                  <a:gd name="T39" fmla="*/ 2 h 159"/>
                  <a:gd name="T40" fmla="*/ 132 w 177"/>
                  <a:gd name="T41" fmla="*/ 11 h 159"/>
                  <a:gd name="T42" fmla="*/ 151 w 177"/>
                  <a:gd name="T43" fmla="*/ 23 h 159"/>
                  <a:gd name="T44" fmla="*/ 164 w 177"/>
                  <a:gd name="T45" fmla="*/ 40 h 159"/>
                  <a:gd name="T46" fmla="*/ 173 w 177"/>
                  <a:gd name="T47" fmla="*/ 58 h 159"/>
                  <a:gd name="T48" fmla="*/ 177 w 177"/>
                  <a:gd name="T49"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7" h="159">
                    <a:moveTo>
                      <a:pt x="177" y="79"/>
                    </a:moveTo>
                    <a:lnTo>
                      <a:pt x="173" y="102"/>
                    </a:lnTo>
                    <a:lnTo>
                      <a:pt x="164" y="120"/>
                    </a:lnTo>
                    <a:lnTo>
                      <a:pt x="151" y="137"/>
                    </a:lnTo>
                    <a:lnTo>
                      <a:pt x="132" y="149"/>
                    </a:lnTo>
                    <a:lnTo>
                      <a:pt x="111" y="157"/>
                    </a:lnTo>
                    <a:lnTo>
                      <a:pt x="88" y="159"/>
                    </a:lnTo>
                    <a:lnTo>
                      <a:pt x="66" y="157"/>
                    </a:lnTo>
                    <a:lnTo>
                      <a:pt x="43" y="149"/>
                    </a:lnTo>
                    <a:lnTo>
                      <a:pt x="26" y="137"/>
                    </a:lnTo>
                    <a:lnTo>
                      <a:pt x="12" y="120"/>
                    </a:lnTo>
                    <a:lnTo>
                      <a:pt x="4" y="102"/>
                    </a:lnTo>
                    <a:lnTo>
                      <a:pt x="0" y="79"/>
                    </a:lnTo>
                    <a:lnTo>
                      <a:pt x="4" y="58"/>
                    </a:lnTo>
                    <a:lnTo>
                      <a:pt x="12" y="40"/>
                    </a:lnTo>
                    <a:lnTo>
                      <a:pt x="26" y="23"/>
                    </a:lnTo>
                    <a:lnTo>
                      <a:pt x="43" y="11"/>
                    </a:lnTo>
                    <a:lnTo>
                      <a:pt x="66" y="2"/>
                    </a:lnTo>
                    <a:lnTo>
                      <a:pt x="88" y="0"/>
                    </a:lnTo>
                    <a:lnTo>
                      <a:pt x="111" y="2"/>
                    </a:lnTo>
                    <a:lnTo>
                      <a:pt x="132" y="11"/>
                    </a:lnTo>
                    <a:lnTo>
                      <a:pt x="151" y="23"/>
                    </a:lnTo>
                    <a:lnTo>
                      <a:pt x="164" y="40"/>
                    </a:lnTo>
                    <a:lnTo>
                      <a:pt x="173" y="58"/>
                    </a:lnTo>
                    <a:lnTo>
                      <a:pt x="177" y="7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7" name="Rectangle 15"/>
              <p:cNvSpPr>
                <a:spLocks noChangeArrowheads="1"/>
              </p:cNvSpPr>
              <p:nvPr/>
            </p:nvSpPr>
            <p:spPr bwMode="auto">
              <a:xfrm>
                <a:off x="1643098" y="2408841"/>
                <a:ext cx="338635" cy="27070"/>
              </a:xfrm>
              <a:prstGeom prst="rect">
                <a:avLst/>
              </a:prstGeom>
              <a:grpFill/>
              <a:ln w="0">
                <a:solidFill>
                  <a:srgbClr val="92D050"/>
                </a:solidFill>
                <a:prstDash val="solid"/>
                <a:miter lim="800000"/>
              </a:ln>
            </p:spPr>
            <p:txBody>
              <a:bodyPr vert="horz" wrap="square" lIns="91440" tIns="45720" rIns="91440" bIns="45720" numCol="1" anchor="t" anchorCtr="0" compatLnSpc="1"/>
              <a:lstStyle/>
              <a:p>
                <a:endParaRPr lang="zh-CN" altLang="en-US">
                  <a:ln>
                    <a:solidFill>
                      <a:schemeClr val="tx2"/>
                    </a:solidFill>
                  </a:ln>
                </a:endParaRPr>
              </a:p>
            </p:txBody>
          </p:sp>
          <p:sp>
            <p:nvSpPr>
              <p:cNvPr id="28" name="Freeform 16"/>
              <p:cNvSpPr/>
              <p:nvPr/>
            </p:nvSpPr>
            <p:spPr bwMode="auto">
              <a:xfrm>
                <a:off x="1884518" y="1905571"/>
                <a:ext cx="27070" cy="222352"/>
              </a:xfrm>
              <a:custGeom>
                <a:avLst/>
                <a:gdLst>
                  <a:gd name="T0" fmla="*/ 0 w 159"/>
                  <a:gd name="T1" fmla="*/ 0 h 1306"/>
                  <a:gd name="T2" fmla="*/ 0 w 159"/>
                  <a:gd name="T3" fmla="*/ 1146 h 1306"/>
                  <a:gd name="T4" fmla="*/ 3 w 159"/>
                  <a:gd name="T5" fmla="*/ 1182 h 1306"/>
                  <a:gd name="T6" fmla="*/ 14 w 159"/>
                  <a:gd name="T7" fmla="*/ 1214 h 1306"/>
                  <a:gd name="T8" fmla="*/ 32 w 159"/>
                  <a:gd name="T9" fmla="*/ 1245 h 1306"/>
                  <a:gd name="T10" fmla="*/ 56 w 159"/>
                  <a:gd name="T11" fmla="*/ 1268 h 1306"/>
                  <a:gd name="T12" fmla="*/ 83 w 159"/>
                  <a:gd name="T13" fmla="*/ 1288 h 1306"/>
                  <a:gd name="T14" fmla="*/ 116 w 159"/>
                  <a:gd name="T15" fmla="*/ 1300 h 1306"/>
                  <a:gd name="T16" fmla="*/ 152 w 159"/>
                  <a:gd name="T17" fmla="*/ 1306 h 1306"/>
                  <a:gd name="T18" fmla="*/ 152 w 159"/>
                  <a:gd name="T19" fmla="*/ 1306 h 1306"/>
                  <a:gd name="T20" fmla="*/ 159 w 159"/>
                  <a:gd name="T21" fmla="*/ 1306 h 1306"/>
                  <a:gd name="T22" fmla="*/ 159 w 159"/>
                  <a:gd name="T23" fmla="*/ 0 h 1306"/>
                  <a:gd name="T24" fmla="*/ 0 w 159"/>
                  <a:gd name="T25"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306">
                    <a:moveTo>
                      <a:pt x="0" y="0"/>
                    </a:moveTo>
                    <a:lnTo>
                      <a:pt x="0" y="1146"/>
                    </a:lnTo>
                    <a:lnTo>
                      <a:pt x="3" y="1182"/>
                    </a:lnTo>
                    <a:lnTo>
                      <a:pt x="14" y="1214"/>
                    </a:lnTo>
                    <a:lnTo>
                      <a:pt x="32" y="1245"/>
                    </a:lnTo>
                    <a:lnTo>
                      <a:pt x="56" y="1268"/>
                    </a:lnTo>
                    <a:lnTo>
                      <a:pt x="83" y="1288"/>
                    </a:lnTo>
                    <a:lnTo>
                      <a:pt x="116" y="1300"/>
                    </a:lnTo>
                    <a:lnTo>
                      <a:pt x="152" y="1306"/>
                    </a:lnTo>
                    <a:lnTo>
                      <a:pt x="152" y="1306"/>
                    </a:lnTo>
                    <a:lnTo>
                      <a:pt x="159" y="1306"/>
                    </a:lnTo>
                    <a:lnTo>
                      <a:pt x="159"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29" name="Freeform 17"/>
              <p:cNvSpPr/>
              <p:nvPr/>
            </p:nvSpPr>
            <p:spPr bwMode="auto">
              <a:xfrm>
                <a:off x="1884518" y="2100682"/>
                <a:ext cx="227459" cy="27241"/>
              </a:xfrm>
              <a:custGeom>
                <a:avLst/>
                <a:gdLst>
                  <a:gd name="T0" fmla="*/ 0 w 1336"/>
                  <a:gd name="T1" fmla="*/ 0 h 160"/>
                  <a:gd name="T2" fmla="*/ 3 w 1336"/>
                  <a:gd name="T3" fmla="*/ 36 h 160"/>
                  <a:gd name="T4" fmla="*/ 15 w 1336"/>
                  <a:gd name="T5" fmla="*/ 68 h 160"/>
                  <a:gd name="T6" fmla="*/ 34 w 1336"/>
                  <a:gd name="T7" fmla="*/ 99 h 160"/>
                  <a:gd name="T8" fmla="*/ 57 w 1336"/>
                  <a:gd name="T9" fmla="*/ 122 h 160"/>
                  <a:gd name="T10" fmla="*/ 86 w 1336"/>
                  <a:gd name="T11" fmla="*/ 142 h 160"/>
                  <a:gd name="T12" fmla="*/ 119 w 1336"/>
                  <a:gd name="T13" fmla="*/ 154 h 160"/>
                  <a:gd name="T14" fmla="*/ 154 w 1336"/>
                  <a:gd name="T15" fmla="*/ 160 h 160"/>
                  <a:gd name="T16" fmla="*/ 1336 w 1336"/>
                  <a:gd name="T17" fmla="*/ 160 h 160"/>
                  <a:gd name="T18" fmla="*/ 1336 w 1336"/>
                  <a:gd name="T19" fmla="*/ 0 h 160"/>
                  <a:gd name="T20" fmla="*/ 0 w 1336"/>
                  <a:gd name="T2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6" h="160">
                    <a:moveTo>
                      <a:pt x="0" y="0"/>
                    </a:moveTo>
                    <a:lnTo>
                      <a:pt x="3" y="36"/>
                    </a:lnTo>
                    <a:lnTo>
                      <a:pt x="15" y="68"/>
                    </a:lnTo>
                    <a:lnTo>
                      <a:pt x="34" y="99"/>
                    </a:lnTo>
                    <a:lnTo>
                      <a:pt x="57" y="122"/>
                    </a:lnTo>
                    <a:lnTo>
                      <a:pt x="86" y="142"/>
                    </a:lnTo>
                    <a:lnTo>
                      <a:pt x="119" y="154"/>
                    </a:lnTo>
                    <a:lnTo>
                      <a:pt x="154" y="160"/>
                    </a:lnTo>
                    <a:lnTo>
                      <a:pt x="1336" y="160"/>
                    </a:lnTo>
                    <a:lnTo>
                      <a:pt x="1336" y="0"/>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0" name="Freeform 18"/>
              <p:cNvSpPr/>
              <p:nvPr/>
            </p:nvSpPr>
            <p:spPr bwMode="auto">
              <a:xfrm>
                <a:off x="2106870" y="2086891"/>
                <a:ext cx="27411" cy="54652"/>
              </a:xfrm>
              <a:custGeom>
                <a:avLst/>
                <a:gdLst>
                  <a:gd name="T0" fmla="*/ 0 w 161"/>
                  <a:gd name="T1" fmla="*/ 0 h 321"/>
                  <a:gd name="T2" fmla="*/ 0 w 161"/>
                  <a:gd name="T3" fmla="*/ 321 h 321"/>
                  <a:gd name="T4" fmla="*/ 33 w 161"/>
                  <a:gd name="T5" fmla="*/ 317 h 321"/>
                  <a:gd name="T6" fmla="*/ 63 w 161"/>
                  <a:gd name="T7" fmla="*/ 308 h 321"/>
                  <a:gd name="T8" fmla="*/ 90 w 161"/>
                  <a:gd name="T9" fmla="*/ 293 h 321"/>
                  <a:gd name="T10" fmla="*/ 114 w 161"/>
                  <a:gd name="T11" fmla="*/ 274 h 321"/>
                  <a:gd name="T12" fmla="*/ 134 w 161"/>
                  <a:gd name="T13" fmla="*/ 250 h 321"/>
                  <a:gd name="T14" fmla="*/ 148 w 161"/>
                  <a:gd name="T15" fmla="*/ 223 h 321"/>
                  <a:gd name="T16" fmla="*/ 157 w 161"/>
                  <a:gd name="T17" fmla="*/ 193 h 321"/>
                  <a:gd name="T18" fmla="*/ 161 w 161"/>
                  <a:gd name="T19" fmla="*/ 161 h 321"/>
                  <a:gd name="T20" fmla="*/ 157 w 161"/>
                  <a:gd name="T21" fmla="*/ 129 h 321"/>
                  <a:gd name="T22" fmla="*/ 148 w 161"/>
                  <a:gd name="T23" fmla="*/ 98 h 321"/>
                  <a:gd name="T24" fmla="*/ 134 w 161"/>
                  <a:gd name="T25" fmla="*/ 71 h 321"/>
                  <a:gd name="T26" fmla="*/ 114 w 161"/>
                  <a:gd name="T27" fmla="*/ 47 h 321"/>
                  <a:gd name="T28" fmla="*/ 90 w 161"/>
                  <a:gd name="T29" fmla="*/ 28 h 321"/>
                  <a:gd name="T30" fmla="*/ 63 w 161"/>
                  <a:gd name="T31" fmla="*/ 13 h 321"/>
                  <a:gd name="T32" fmla="*/ 33 w 161"/>
                  <a:gd name="T33" fmla="*/ 4 h 321"/>
                  <a:gd name="T34" fmla="*/ 0 w 161"/>
                  <a:gd name="T3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321">
                    <a:moveTo>
                      <a:pt x="0" y="0"/>
                    </a:moveTo>
                    <a:lnTo>
                      <a:pt x="0" y="321"/>
                    </a:lnTo>
                    <a:lnTo>
                      <a:pt x="33" y="317"/>
                    </a:lnTo>
                    <a:lnTo>
                      <a:pt x="63" y="308"/>
                    </a:lnTo>
                    <a:lnTo>
                      <a:pt x="90" y="293"/>
                    </a:lnTo>
                    <a:lnTo>
                      <a:pt x="114" y="274"/>
                    </a:lnTo>
                    <a:lnTo>
                      <a:pt x="134" y="250"/>
                    </a:lnTo>
                    <a:lnTo>
                      <a:pt x="148" y="223"/>
                    </a:lnTo>
                    <a:lnTo>
                      <a:pt x="157" y="193"/>
                    </a:lnTo>
                    <a:lnTo>
                      <a:pt x="161" y="161"/>
                    </a:lnTo>
                    <a:lnTo>
                      <a:pt x="157" y="129"/>
                    </a:lnTo>
                    <a:lnTo>
                      <a:pt x="148" y="98"/>
                    </a:lnTo>
                    <a:lnTo>
                      <a:pt x="134" y="71"/>
                    </a:lnTo>
                    <a:lnTo>
                      <a:pt x="114" y="47"/>
                    </a:lnTo>
                    <a:lnTo>
                      <a:pt x="90" y="28"/>
                    </a:lnTo>
                    <a:lnTo>
                      <a:pt x="63" y="13"/>
                    </a:lnTo>
                    <a:lnTo>
                      <a:pt x="33" y="4"/>
                    </a:lnTo>
                    <a:lnTo>
                      <a:pt x="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1" name="Freeform 19"/>
              <p:cNvSpPr/>
              <p:nvPr/>
            </p:nvSpPr>
            <p:spPr bwMode="auto">
              <a:xfrm>
                <a:off x="1870558" y="1878330"/>
                <a:ext cx="54652" cy="46650"/>
              </a:xfrm>
              <a:custGeom>
                <a:avLst/>
                <a:gdLst>
                  <a:gd name="T0" fmla="*/ 274 w 321"/>
                  <a:gd name="T1" fmla="*/ 274 h 274"/>
                  <a:gd name="T2" fmla="*/ 294 w 321"/>
                  <a:gd name="T3" fmla="*/ 250 h 274"/>
                  <a:gd name="T4" fmla="*/ 308 w 321"/>
                  <a:gd name="T5" fmla="*/ 222 h 274"/>
                  <a:gd name="T6" fmla="*/ 317 w 321"/>
                  <a:gd name="T7" fmla="*/ 192 h 274"/>
                  <a:gd name="T8" fmla="*/ 321 w 321"/>
                  <a:gd name="T9" fmla="*/ 160 h 274"/>
                  <a:gd name="T10" fmla="*/ 317 w 321"/>
                  <a:gd name="T11" fmla="*/ 128 h 274"/>
                  <a:gd name="T12" fmla="*/ 308 w 321"/>
                  <a:gd name="T13" fmla="*/ 98 h 274"/>
                  <a:gd name="T14" fmla="*/ 294 w 321"/>
                  <a:gd name="T15" fmla="*/ 71 h 274"/>
                  <a:gd name="T16" fmla="*/ 274 w 321"/>
                  <a:gd name="T17" fmla="*/ 47 h 274"/>
                  <a:gd name="T18" fmla="*/ 251 w 321"/>
                  <a:gd name="T19" fmla="*/ 27 h 274"/>
                  <a:gd name="T20" fmla="*/ 223 w 321"/>
                  <a:gd name="T21" fmla="*/ 13 h 274"/>
                  <a:gd name="T22" fmla="*/ 193 w 321"/>
                  <a:gd name="T23" fmla="*/ 4 h 274"/>
                  <a:gd name="T24" fmla="*/ 161 w 321"/>
                  <a:gd name="T25" fmla="*/ 0 h 274"/>
                  <a:gd name="T26" fmla="*/ 129 w 321"/>
                  <a:gd name="T27" fmla="*/ 4 h 274"/>
                  <a:gd name="T28" fmla="*/ 99 w 321"/>
                  <a:gd name="T29" fmla="*/ 13 h 274"/>
                  <a:gd name="T30" fmla="*/ 71 w 321"/>
                  <a:gd name="T31" fmla="*/ 27 h 274"/>
                  <a:gd name="T32" fmla="*/ 47 w 321"/>
                  <a:gd name="T33" fmla="*/ 47 h 274"/>
                  <a:gd name="T34" fmla="*/ 28 w 321"/>
                  <a:gd name="T35" fmla="*/ 71 h 274"/>
                  <a:gd name="T36" fmla="*/ 13 w 321"/>
                  <a:gd name="T37" fmla="*/ 98 h 274"/>
                  <a:gd name="T38" fmla="*/ 4 w 321"/>
                  <a:gd name="T39" fmla="*/ 128 h 274"/>
                  <a:gd name="T40" fmla="*/ 0 w 321"/>
                  <a:gd name="T41" fmla="*/ 160 h 274"/>
                  <a:gd name="T42" fmla="*/ 161 w 321"/>
                  <a:gd name="T43" fmla="*/ 160 h 274"/>
                  <a:gd name="T44" fmla="*/ 274 w 321"/>
                  <a:gd name="T4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1" h="274">
                    <a:moveTo>
                      <a:pt x="274" y="274"/>
                    </a:moveTo>
                    <a:lnTo>
                      <a:pt x="294" y="250"/>
                    </a:lnTo>
                    <a:lnTo>
                      <a:pt x="308" y="222"/>
                    </a:lnTo>
                    <a:lnTo>
                      <a:pt x="317" y="192"/>
                    </a:lnTo>
                    <a:lnTo>
                      <a:pt x="321" y="160"/>
                    </a:lnTo>
                    <a:lnTo>
                      <a:pt x="317" y="128"/>
                    </a:lnTo>
                    <a:lnTo>
                      <a:pt x="308" y="98"/>
                    </a:lnTo>
                    <a:lnTo>
                      <a:pt x="294" y="71"/>
                    </a:lnTo>
                    <a:lnTo>
                      <a:pt x="274" y="47"/>
                    </a:lnTo>
                    <a:lnTo>
                      <a:pt x="251" y="27"/>
                    </a:lnTo>
                    <a:lnTo>
                      <a:pt x="223" y="13"/>
                    </a:lnTo>
                    <a:lnTo>
                      <a:pt x="193" y="4"/>
                    </a:lnTo>
                    <a:lnTo>
                      <a:pt x="161" y="0"/>
                    </a:lnTo>
                    <a:lnTo>
                      <a:pt x="129" y="4"/>
                    </a:lnTo>
                    <a:lnTo>
                      <a:pt x="99" y="13"/>
                    </a:lnTo>
                    <a:lnTo>
                      <a:pt x="71" y="27"/>
                    </a:lnTo>
                    <a:lnTo>
                      <a:pt x="47" y="47"/>
                    </a:lnTo>
                    <a:lnTo>
                      <a:pt x="28" y="71"/>
                    </a:lnTo>
                    <a:lnTo>
                      <a:pt x="13" y="98"/>
                    </a:lnTo>
                    <a:lnTo>
                      <a:pt x="4" y="128"/>
                    </a:lnTo>
                    <a:lnTo>
                      <a:pt x="0" y="160"/>
                    </a:lnTo>
                    <a:lnTo>
                      <a:pt x="161" y="160"/>
                    </a:lnTo>
                    <a:lnTo>
                      <a:pt x="274" y="274"/>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2" name="Freeform 20"/>
              <p:cNvSpPr/>
              <p:nvPr/>
            </p:nvSpPr>
            <p:spPr bwMode="auto">
              <a:xfrm>
                <a:off x="1490040" y="1878330"/>
                <a:ext cx="54652" cy="54652"/>
              </a:xfrm>
              <a:custGeom>
                <a:avLst/>
                <a:gdLst>
                  <a:gd name="T0" fmla="*/ 160 w 321"/>
                  <a:gd name="T1" fmla="*/ 257 h 321"/>
                  <a:gd name="T2" fmla="*/ 162 w 321"/>
                  <a:gd name="T3" fmla="*/ 257 h 321"/>
                  <a:gd name="T4" fmla="*/ 161 w 321"/>
                  <a:gd name="T5" fmla="*/ 249 h 321"/>
                  <a:gd name="T6" fmla="*/ 160 w 321"/>
                  <a:gd name="T7" fmla="*/ 241 h 321"/>
                  <a:gd name="T8" fmla="*/ 163 w 321"/>
                  <a:gd name="T9" fmla="*/ 216 h 321"/>
                  <a:gd name="T10" fmla="*/ 174 w 321"/>
                  <a:gd name="T11" fmla="*/ 195 h 321"/>
                  <a:gd name="T12" fmla="*/ 190 w 321"/>
                  <a:gd name="T13" fmla="*/ 178 h 321"/>
                  <a:gd name="T14" fmla="*/ 211 w 321"/>
                  <a:gd name="T15" fmla="*/ 166 h 321"/>
                  <a:gd name="T16" fmla="*/ 234 w 321"/>
                  <a:gd name="T17" fmla="*/ 161 h 321"/>
                  <a:gd name="T18" fmla="*/ 234 w 321"/>
                  <a:gd name="T19" fmla="*/ 160 h 321"/>
                  <a:gd name="T20" fmla="*/ 321 w 321"/>
                  <a:gd name="T21" fmla="*/ 160 h 321"/>
                  <a:gd name="T22" fmla="*/ 317 w 321"/>
                  <a:gd name="T23" fmla="*/ 128 h 321"/>
                  <a:gd name="T24" fmla="*/ 308 w 321"/>
                  <a:gd name="T25" fmla="*/ 98 h 321"/>
                  <a:gd name="T26" fmla="*/ 293 w 321"/>
                  <a:gd name="T27" fmla="*/ 71 h 321"/>
                  <a:gd name="T28" fmla="*/ 274 w 321"/>
                  <a:gd name="T29" fmla="*/ 47 h 321"/>
                  <a:gd name="T30" fmla="*/ 250 w 321"/>
                  <a:gd name="T31" fmla="*/ 27 h 321"/>
                  <a:gd name="T32" fmla="*/ 222 w 321"/>
                  <a:gd name="T33" fmla="*/ 13 h 321"/>
                  <a:gd name="T34" fmla="*/ 192 w 321"/>
                  <a:gd name="T35" fmla="*/ 4 h 321"/>
                  <a:gd name="T36" fmla="*/ 160 w 321"/>
                  <a:gd name="T37" fmla="*/ 0 h 321"/>
                  <a:gd name="T38" fmla="*/ 128 w 321"/>
                  <a:gd name="T39" fmla="*/ 4 h 321"/>
                  <a:gd name="T40" fmla="*/ 98 w 321"/>
                  <a:gd name="T41" fmla="*/ 13 h 321"/>
                  <a:gd name="T42" fmla="*/ 70 w 321"/>
                  <a:gd name="T43" fmla="*/ 27 h 321"/>
                  <a:gd name="T44" fmla="*/ 47 w 321"/>
                  <a:gd name="T45" fmla="*/ 47 h 321"/>
                  <a:gd name="T46" fmla="*/ 27 w 321"/>
                  <a:gd name="T47" fmla="*/ 71 h 321"/>
                  <a:gd name="T48" fmla="*/ 13 w 321"/>
                  <a:gd name="T49" fmla="*/ 98 h 321"/>
                  <a:gd name="T50" fmla="*/ 4 w 321"/>
                  <a:gd name="T51" fmla="*/ 128 h 321"/>
                  <a:gd name="T52" fmla="*/ 0 w 321"/>
                  <a:gd name="T53" fmla="*/ 160 h 321"/>
                  <a:gd name="T54" fmla="*/ 4 w 321"/>
                  <a:gd name="T55" fmla="*/ 192 h 321"/>
                  <a:gd name="T56" fmla="*/ 13 w 321"/>
                  <a:gd name="T57" fmla="*/ 222 h 321"/>
                  <a:gd name="T58" fmla="*/ 27 w 321"/>
                  <a:gd name="T59" fmla="*/ 250 h 321"/>
                  <a:gd name="T60" fmla="*/ 47 w 321"/>
                  <a:gd name="T61" fmla="*/ 274 h 321"/>
                  <a:gd name="T62" fmla="*/ 70 w 321"/>
                  <a:gd name="T63" fmla="*/ 293 h 321"/>
                  <a:gd name="T64" fmla="*/ 98 w 321"/>
                  <a:gd name="T65" fmla="*/ 308 h 321"/>
                  <a:gd name="T66" fmla="*/ 128 w 321"/>
                  <a:gd name="T67" fmla="*/ 317 h 321"/>
                  <a:gd name="T68" fmla="*/ 160 w 321"/>
                  <a:gd name="T69" fmla="*/ 321 h 321"/>
                  <a:gd name="T70" fmla="*/ 160 w 321"/>
                  <a:gd name="T71" fmla="*/ 25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321">
                    <a:moveTo>
                      <a:pt x="160" y="257"/>
                    </a:moveTo>
                    <a:lnTo>
                      <a:pt x="162" y="257"/>
                    </a:lnTo>
                    <a:lnTo>
                      <a:pt x="161" y="249"/>
                    </a:lnTo>
                    <a:lnTo>
                      <a:pt x="160" y="241"/>
                    </a:lnTo>
                    <a:lnTo>
                      <a:pt x="163" y="216"/>
                    </a:lnTo>
                    <a:lnTo>
                      <a:pt x="174" y="195"/>
                    </a:lnTo>
                    <a:lnTo>
                      <a:pt x="190" y="178"/>
                    </a:lnTo>
                    <a:lnTo>
                      <a:pt x="211" y="166"/>
                    </a:lnTo>
                    <a:lnTo>
                      <a:pt x="234" y="161"/>
                    </a:lnTo>
                    <a:lnTo>
                      <a:pt x="234" y="160"/>
                    </a:lnTo>
                    <a:lnTo>
                      <a:pt x="321" y="160"/>
                    </a:lnTo>
                    <a:lnTo>
                      <a:pt x="317" y="128"/>
                    </a:lnTo>
                    <a:lnTo>
                      <a:pt x="308" y="98"/>
                    </a:lnTo>
                    <a:lnTo>
                      <a:pt x="293" y="71"/>
                    </a:lnTo>
                    <a:lnTo>
                      <a:pt x="274" y="47"/>
                    </a:lnTo>
                    <a:lnTo>
                      <a:pt x="250" y="27"/>
                    </a:lnTo>
                    <a:lnTo>
                      <a:pt x="222" y="13"/>
                    </a:lnTo>
                    <a:lnTo>
                      <a:pt x="192" y="4"/>
                    </a:lnTo>
                    <a:lnTo>
                      <a:pt x="160" y="0"/>
                    </a:lnTo>
                    <a:lnTo>
                      <a:pt x="128" y="4"/>
                    </a:lnTo>
                    <a:lnTo>
                      <a:pt x="98" y="13"/>
                    </a:lnTo>
                    <a:lnTo>
                      <a:pt x="70" y="27"/>
                    </a:lnTo>
                    <a:lnTo>
                      <a:pt x="47" y="47"/>
                    </a:lnTo>
                    <a:lnTo>
                      <a:pt x="27" y="71"/>
                    </a:lnTo>
                    <a:lnTo>
                      <a:pt x="13" y="98"/>
                    </a:lnTo>
                    <a:lnTo>
                      <a:pt x="4" y="128"/>
                    </a:lnTo>
                    <a:lnTo>
                      <a:pt x="0" y="160"/>
                    </a:lnTo>
                    <a:lnTo>
                      <a:pt x="4" y="192"/>
                    </a:lnTo>
                    <a:lnTo>
                      <a:pt x="13" y="222"/>
                    </a:lnTo>
                    <a:lnTo>
                      <a:pt x="27" y="250"/>
                    </a:lnTo>
                    <a:lnTo>
                      <a:pt x="47" y="274"/>
                    </a:lnTo>
                    <a:lnTo>
                      <a:pt x="70" y="293"/>
                    </a:lnTo>
                    <a:lnTo>
                      <a:pt x="98" y="308"/>
                    </a:lnTo>
                    <a:lnTo>
                      <a:pt x="128" y="317"/>
                    </a:lnTo>
                    <a:lnTo>
                      <a:pt x="160" y="321"/>
                    </a:lnTo>
                    <a:lnTo>
                      <a:pt x="160" y="257"/>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3" name="Freeform 21"/>
              <p:cNvSpPr/>
              <p:nvPr/>
            </p:nvSpPr>
            <p:spPr bwMode="auto">
              <a:xfrm>
                <a:off x="1490040" y="1878330"/>
                <a:ext cx="407928" cy="734646"/>
              </a:xfrm>
              <a:custGeom>
                <a:avLst/>
                <a:gdLst>
                  <a:gd name="T0" fmla="*/ 160 w 2396"/>
                  <a:gd name="T1" fmla="*/ 0 h 4315"/>
                  <a:gd name="T2" fmla="*/ 128 w 2396"/>
                  <a:gd name="T3" fmla="*/ 4 h 4315"/>
                  <a:gd name="T4" fmla="*/ 98 w 2396"/>
                  <a:gd name="T5" fmla="*/ 13 h 4315"/>
                  <a:gd name="T6" fmla="*/ 70 w 2396"/>
                  <a:gd name="T7" fmla="*/ 27 h 4315"/>
                  <a:gd name="T8" fmla="*/ 47 w 2396"/>
                  <a:gd name="T9" fmla="*/ 47 h 4315"/>
                  <a:gd name="T10" fmla="*/ 27 w 2396"/>
                  <a:gd name="T11" fmla="*/ 71 h 4315"/>
                  <a:gd name="T12" fmla="*/ 13 w 2396"/>
                  <a:gd name="T13" fmla="*/ 98 h 4315"/>
                  <a:gd name="T14" fmla="*/ 4 w 2396"/>
                  <a:gd name="T15" fmla="*/ 128 h 4315"/>
                  <a:gd name="T16" fmla="*/ 0 w 2396"/>
                  <a:gd name="T17" fmla="*/ 160 h 4315"/>
                  <a:gd name="T18" fmla="*/ 0 w 2396"/>
                  <a:gd name="T19" fmla="*/ 4155 h 4315"/>
                  <a:gd name="T20" fmla="*/ 4 w 2396"/>
                  <a:gd name="T21" fmla="*/ 4188 h 4315"/>
                  <a:gd name="T22" fmla="*/ 13 w 2396"/>
                  <a:gd name="T23" fmla="*/ 4218 h 4315"/>
                  <a:gd name="T24" fmla="*/ 27 w 2396"/>
                  <a:gd name="T25" fmla="*/ 4245 h 4315"/>
                  <a:gd name="T26" fmla="*/ 47 w 2396"/>
                  <a:gd name="T27" fmla="*/ 4269 h 4315"/>
                  <a:gd name="T28" fmla="*/ 70 w 2396"/>
                  <a:gd name="T29" fmla="*/ 4289 h 4315"/>
                  <a:gd name="T30" fmla="*/ 98 w 2396"/>
                  <a:gd name="T31" fmla="*/ 4303 h 4315"/>
                  <a:gd name="T32" fmla="*/ 128 w 2396"/>
                  <a:gd name="T33" fmla="*/ 4312 h 4315"/>
                  <a:gd name="T34" fmla="*/ 160 w 2396"/>
                  <a:gd name="T35" fmla="*/ 4315 h 4315"/>
                  <a:gd name="T36" fmla="*/ 160 w 2396"/>
                  <a:gd name="T37" fmla="*/ 160 h 4315"/>
                  <a:gd name="T38" fmla="*/ 2396 w 2396"/>
                  <a:gd name="T39" fmla="*/ 160 h 4315"/>
                  <a:gd name="T40" fmla="*/ 2396 w 2396"/>
                  <a:gd name="T41" fmla="*/ 0 h 4315"/>
                  <a:gd name="T42" fmla="*/ 160 w 2396"/>
                  <a:gd name="T43" fmla="*/ 0 h 4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6" h="4315">
                    <a:moveTo>
                      <a:pt x="160" y="0"/>
                    </a:moveTo>
                    <a:lnTo>
                      <a:pt x="128" y="4"/>
                    </a:lnTo>
                    <a:lnTo>
                      <a:pt x="98" y="13"/>
                    </a:lnTo>
                    <a:lnTo>
                      <a:pt x="70" y="27"/>
                    </a:lnTo>
                    <a:lnTo>
                      <a:pt x="47" y="47"/>
                    </a:lnTo>
                    <a:lnTo>
                      <a:pt x="27" y="71"/>
                    </a:lnTo>
                    <a:lnTo>
                      <a:pt x="13" y="98"/>
                    </a:lnTo>
                    <a:lnTo>
                      <a:pt x="4" y="128"/>
                    </a:lnTo>
                    <a:lnTo>
                      <a:pt x="0" y="160"/>
                    </a:lnTo>
                    <a:lnTo>
                      <a:pt x="0" y="4155"/>
                    </a:lnTo>
                    <a:lnTo>
                      <a:pt x="4" y="4188"/>
                    </a:lnTo>
                    <a:lnTo>
                      <a:pt x="13" y="4218"/>
                    </a:lnTo>
                    <a:lnTo>
                      <a:pt x="27" y="4245"/>
                    </a:lnTo>
                    <a:lnTo>
                      <a:pt x="47" y="4269"/>
                    </a:lnTo>
                    <a:lnTo>
                      <a:pt x="70" y="4289"/>
                    </a:lnTo>
                    <a:lnTo>
                      <a:pt x="98" y="4303"/>
                    </a:lnTo>
                    <a:lnTo>
                      <a:pt x="128" y="4312"/>
                    </a:lnTo>
                    <a:lnTo>
                      <a:pt x="160" y="4315"/>
                    </a:lnTo>
                    <a:lnTo>
                      <a:pt x="160" y="160"/>
                    </a:lnTo>
                    <a:lnTo>
                      <a:pt x="2396" y="160"/>
                    </a:lnTo>
                    <a:lnTo>
                      <a:pt x="2396" y="0"/>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4" name="Freeform 22"/>
              <p:cNvSpPr/>
              <p:nvPr/>
            </p:nvSpPr>
            <p:spPr bwMode="auto">
              <a:xfrm>
                <a:off x="1490040" y="2558494"/>
                <a:ext cx="54311" cy="54481"/>
              </a:xfrm>
              <a:custGeom>
                <a:avLst/>
                <a:gdLst>
                  <a:gd name="T0" fmla="*/ 240 w 319"/>
                  <a:gd name="T1" fmla="*/ 161 h 320"/>
                  <a:gd name="T2" fmla="*/ 219 w 319"/>
                  <a:gd name="T3" fmla="*/ 159 h 320"/>
                  <a:gd name="T4" fmla="*/ 200 w 319"/>
                  <a:gd name="T5" fmla="*/ 150 h 320"/>
                  <a:gd name="T6" fmla="*/ 183 w 319"/>
                  <a:gd name="T7" fmla="*/ 138 h 320"/>
                  <a:gd name="T8" fmla="*/ 171 w 319"/>
                  <a:gd name="T9" fmla="*/ 122 h 320"/>
                  <a:gd name="T10" fmla="*/ 162 w 319"/>
                  <a:gd name="T11" fmla="*/ 102 h 320"/>
                  <a:gd name="T12" fmla="*/ 160 w 319"/>
                  <a:gd name="T13" fmla="*/ 81 h 320"/>
                  <a:gd name="T14" fmla="*/ 160 w 319"/>
                  <a:gd name="T15" fmla="*/ 0 h 320"/>
                  <a:gd name="T16" fmla="*/ 128 w 319"/>
                  <a:gd name="T17" fmla="*/ 4 h 320"/>
                  <a:gd name="T18" fmla="*/ 98 w 319"/>
                  <a:gd name="T19" fmla="*/ 13 h 320"/>
                  <a:gd name="T20" fmla="*/ 70 w 319"/>
                  <a:gd name="T21" fmla="*/ 28 h 320"/>
                  <a:gd name="T22" fmla="*/ 47 w 319"/>
                  <a:gd name="T23" fmla="*/ 47 h 320"/>
                  <a:gd name="T24" fmla="*/ 27 w 319"/>
                  <a:gd name="T25" fmla="*/ 71 h 320"/>
                  <a:gd name="T26" fmla="*/ 13 w 319"/>
                  <a:gd name="T27" fmla="*/ 98 h 320"/>
                  <a:gd name="T28" fmla="*/ 4 w 319"/>
                  <a:gd name="T29" fmla="*/ 129 h 320"/>
                  <a:gd name="T30" fmla="*/ 0 w 319"/>
                  <a:gd name="T31" fmla="*/ 160 h 320"/>
                  <a:gd name="T32" fmla="*/ 4 w 319"/>
                  <a:gd name="T33" fmla="*/ 193 h 320"/>
                  <a:gd name="T34" fmla="*/ 13 w 319"/>
                  <a:gd name="T35" fmla="*/ 223 h 320"/>
                  <a:gd name="T36" fmla="*/ 27 w 319"/>
                  <a:gd name="T37" fmla="*/ 250 h 320"/>
                  <a:gd name="T38" fmla="*/ 47 w 319"/>
                  <a:gd name="T39" fmla="*/ 274 h 320"/>
                  <a:gd name="T40" fmla="*/ 70 w 319"/>
                  <a:gd name="T41" fmla="*/ 294 h 320"/>
                  <a:gd name="T42" fmla="*/ 98 w 319"/>
                  <a:gd name="T43" fmla="*/ 308 h 320"/>
                  <a:gd name="T44" fmla="*/ 128 w 319"/>
                  <a:gd name="T45" fmla="*/ 317 h 320"/>
                  <a:gd name="T46" fmla="*/ 160 w 319"/>
                  <a:gd name="T47" fmla="*/ 320 h 320"/>
                  <a:gd name="T48" fmla="*/ 192 w 319"/>
                  <a:gd name="T49" fmla="*/ 317 h 320"/>
                  <a:gd name="T50" fmla="*/ 222 w 319"/>
                  <a:gd name="T51" fmla="*/ 308 h 320"/>
                  <a:gd name="T52" fmla="*/ 249 w 319"/>
                  <a:gd name="T53" fmla="*/ 294 h 320"/>
                  <a:gd name="T54" fmla="*/ 274 w 319"/>
                  <a:gd name="T55" fmla="*/ 274 h 320"/>
                  <a:gd name="T56" fmla="*/ 292 w 319"/>
                  <a:gd name="T57" fmla="*/ 250 h 320"/>
                  <a:gd name="T58" fmla="*/ 308 w 319"/>
                  <a:gd name="T59" fmla="*/ 223 h 320"/>
                  <a:gd name="T60" fmla="*/ 317 w 319"/>
                  <a:gd name="T61" fmla="*/ 193 h 320"/>
                  <a:gd name="T62" fmla="*/ 319 w 319"/>
                  <a:gd name="T63" fmla="*/ 161 h 320"/>
                  <a:gd name="T64" fmla="*/ 240 w 319"/>
                  <a:gd name="T65"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9" h="320">
                    <a:moveTo>
                      <a:pt x="240" y="161"/>
                    </a:moveTo>
                    <a:lnTo>
                      <a:pt x="219" y="159"/>
                    </a:lnTo>
                    <a:lnTo>
                      <a:pt x="200" y="150"/>
                    </a:lnTo>
                    <a:lnTo>
                      <a:pt x="183" y="138"/>
                    </a:lnTo>
                    <a:lnTo>
                      <a:pt x="171" y="122"/>
                    </a:lnTo>
                    <a:lnTo>
                      <a:pt x="162" y="102"/>
                    </a:lnTo>
                    <a:lnTo>
                      <a:pt x="160" y="81"/>
                    </a:lnTo>
                    <a:lnTo>
                      <a:pt x="160" y="0"/>
                    </a:lnTo>
                    <a:lnTo>
                      <a:pt x="128" y="4"/>
                    </a:lnTo>
                    <a:lnTo>
                      <a:pt x="98" y="13"/>
                    </a:lnTo>
                    <a:lnTo>
                      <a:pt x="70" y="28"/>
                    </a:lnTo>
                    <a:lnTo>
                      <a:pt x="47" y="47"/>
                    </a:lnTo>
                    <a:lnTo>
                      <a:pt x="27" y="71"/>
                    </a:lnTo>
                    <a:lnTo>
                      <a:pt x="13" y="98"/>
                    </a:lnTo>
                    <a:lnTo>
                      <a:pt x="4" y="129"/>
                    </a:lnTo>
                    <a:lnTo>
                      <a:pt x="0" y="160"/>
                    </a:lnTo>
                    <a:lnTo>
                      <a:pt x="4" y="193"/>
                    </a:lnTo>
                    <a:lnTo>
                      <a:pt x="13" y="223"/>
                    </a:lnTo>
                    <a:lnTo>
                      <a:pt x="27" y="250"/>
                    </a:lnTo>
                    <a:lnTo>
                      <a:pt x="47" y="274"/>
                    </a:lnTo>
                    <a:lnTo>
                      <a:pt x="70" y="294"/>
                    </a:lnTo>
                    <a:lnTo>
                      <a:pt x="98" y="308"/>
                    </a:lnTo>
                    <a:lnTo>
                      <a:pt x="128" y="317"/>
                    </a:lnTo>
                    <a:lnTo>
                      <a:pt x="160" y="320"/>
                    </a:lnTo>
                    <a:lnTo>
                      <a:pt x="192" y="317"/>
                    </a:lnTo>
                    <a:lnTo>
                      <a:pt x="222" y="308"/>
                    </a:lnTo>
                    <a:lnTo>
                      <a:pt x="249" y="294"/>
                    </a:lnTo>
                    <a:lnTo>
                      <a:pt x="274" y="274"/>
                    </a:lnTo>
                    <a:lnTo>
                      <a:pt x="292" y="250"/>
                    </a:lnTo>
                    <a:lnTo>
                      <a:pt x="308" y="223"/>
                    </a:lnTo>
                    <a:lnTo>
                      <a:pt x="317" y="193"/>
                    </a:lnTo>
                    <a:lnTo>
                      <a:pt x="319" y="161"/>
                    </a:lnTo>
                    <a:lnTo>
                      <a:pt x="240" y="161"/>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5" name="Freeform 23"/>
              <p:cNvSpPr/>
              <p:nvPr/>
            </p:nvSpPr>
            <p:spPr bwMode="auto">
              <a:xfrm>
                <a:off x="2079629" y="2558494"/>
                <a:ext cx="54652" cy="54481"/>
              </a:xfrm>
              <a:custGeom>
                <a:avLst/>
                <a:gdLst>
                  <a:gd name="T0" fmla="*/ 160 w 321"/>
                  <a:gd name="T1" fmla="*/ 0 h 320"/>
                  <a:gd name="T2" fmla="*/ 160 w 321"/>
                  <a:gd name="T3" fmla="*/ 81 h 320"/>
                  <a:gd name="T4" fmla="*/ 157 w 321"/>
                  <a:gd name="T5" fmla="*/ 102 h 320"/>
                  <a:gd name="T6" fmla="*/ 150 w 321"/>
                  <a:gd name="T7" fmla="*/ 122 h 320"/>
                  <a:gd name="T8" fmla="*/ 138 w 321"/>
                  <a:gd name="T9" fmla="*/ 138 h 320"/>
                  <a:gd name="T10" fmla="*/ 121 w 321"/>
                  <a:gd name="T11" fmla="*/ 150 h 320"/>
                  <a:gd name="T12" fmla="*/ 102 w 321"/>
                  <a:gd name="T13" fmla="*/ 159 h 320"/>
                  <a:gd name="T14" fmla="*/ 80 w 321"/>
                  <a:gd name="T15" fmla="*/ 161 h 320"/>
                  <a:gd name="T16" fmla="*/ 0 w 321"/>
                  <a:gd name="T17" fmla="*/ 161 h 320"/>
                  <a:gd name="T18" fmla="*/ 4 w 321"/>
                  <a:gd name="T19" fmla="*/ 193 h 320"/>
                  <a:gd name="T20" fmla="*/ 13 w 321"/>
                  <a:gd name="T21" fmla="*/ 223 h 320"/>
                  <a:gd name="T22" fmla="*/ 28 w 321"/>
                  <a:gd name="T23" fmla="*/ 250 h 320"/>
                  <a:gd name="T24" fmla="*/ 47 w 321"/>
                  <a:gd name="T25" fmla="*/ 274 h 320"/>
                  <a:gd name="T26" fmla="*/ 71 w 321"/>
                  <a:gd name="T27" fmla="*/ 294 h 320"/>
                  <a:gd name="T28" fmla="*/ 98 w 321"/>
                  <a:gd name="T29" fmla="*/ 308 h 320"/>
                  <a:gd name="T30" fmla="*/ 129 w 321"/>
                  <a:gd name="T31" fmla="*/ 317 h 320"/>
                  <a:gd name="T32" fmla="*/ 160 w 321"/>
                  <a:gd name="T33" fmla="*/ 320 h 320"/>
                  <a:gd name="T34" fmla="*/ 193 w 321"/>
                  <a:gd name="T35" fmla="*/ 317 h 320"/>
                  <a:gd name="T36" fmla="*/ 223 w 321"/>
                  <a:gd name="T37" fmla="*/ 308 h 320"/>
                  <a:gd name="T38" fmla="*/ 250 w 321"/>
                  <a:gd name="T39" fmla="*/ 294 h 320"/>
                  <a:gd name="T40" fmla="*/ 274 w 321"/>
                  <a:gd name="T41" fmla="*/ 274 h 320"/>
                  <a:gd name="T42" fmla="*/ 294 w 321"/>
                  <a:gd name="T43" fmla="*/ 250 h 320"/>
                  <a:gd name="T44" fmla="*/ 308 w 321"/>
                  <a:gd name="T45" fmla="*/ 223 h 320"/>
                  <a:gd name="T46" fmla="*/ 317 w 321"/>
                  <a:gd name="T47" fmla="*/ 193 h 320"/>
                  <a:gd name="T48" fmla="*/ 321 w 321"/>
                  <a:gd name="T49" fmla="*/ 160 h 320"/>
                  <a:gd name="T50" fmla="*/ 317 w 321"/>
                  <a:gd name="T51" fmla="*/ 129 h 320"/>
                  <a:gd name="T52" fmla="*/ 308 w 321"/>
                  <a:gd name="T53" fmla="*/ 98 h 320"/>
                  <a:gd name="T54" fmla="*/ 294 w 321"/>
                  <a:gd name="T55" fmla="*/ 71 h 320"/>
                  <a:gd name="T56" fmla="*/ 274 w 321"/>
                  <a:gd name="T57" fmla="*/ 47 h 320"/>
                  <a:gd name="T58" fmla="*/ 250 w 321"/>
                  <a:gd name="T59" fmla="*/ 28 h 320"/>
                  <a:gd name="T60" fmla="*/ 223 w 321"/>
                  <a:gd name="T61" fmla="*/ 13 h 320"/>
                  <a:gd name="T62" fmla="*/ 193 w 321"/>
                  <a:gd name="T63" fmla="*/ 4 h 320"/>
                  <a:gd name="T64" fmla="*/ 160 w 321"/>
                  <a:gd name="T65"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20">
                    <a:moveTo>
                      <a:pt x="160" y="0"/>
                    </a:moveTo>
                    <a:lnTo>
                      <a:pt x="160" y="81"/>
                    </a:lnTo>
                    <a:lnTo>
                      <a:pt x="157" y="102"/>
                    </a:lnTo>
                    <a:lnTo>
                      <a:pt x="150" y="122"/>
                    </a:lnTo>
                    <a:lnTo>
                      <a:pt x="138" y="138"/>
                    </a:lnTo>
                    <a:lnTo>
                      <a:pt x="121" y="150"/>
                    </a:lnTo>
                    <a:lnTo>
                      <a:pt x="102" y="159"/>
                    </a:lnTo>
                    <a:lnTo>
                      <a:pt x="80" y="161"/>
                    </a:lnTo>
                    <a:lnTo>
                      <a:pt x="0" y="161"/>
                    </a:lnTo>
                    <a:lnTo>
                      <a:pt x="4" y="193"/>
                    </a:lnTo>
                    <a:lnTo>
                      <a:pt x="13" y="223"/>
                    </a:lnTo>
                    <a:lnTo>
                      <a:pt x="28" y="250"/>
                    </a:lnTo>
                    <a:lnTo>
                      <a:pt x="47" y="274"/>
                    </a:lnTo>
                    <a:lnTo>
                      <a:pt x="71" y="294"/>
                    </a:lnTo>
                    <a:lnTo>
                      <a:pt x="98" y="308"/>
                    </a:lnTo>
                    <a:lnTo>
                      <a:pt x="129" y="317"/>
                    </a:lnTo>
                    <a:lnTo>
                      <a:pt x="160" y="320"/>
                    </a:lnTo>
                    <a:lnTo>
                      <a:pt x="193" y="317"/>
                    </a:lnTo>
                    <a:lnTo>
                      <a:pt x="223" y="308"/>
                    </a:lnTo>
                    <a:lnTo>
                      <a:pt x="250" y="294"/>
                    </a:lnTo>
                    <a:lnTo>
                      <a:pt x="274" y="274"/>
                    </a:lnTo>
                    <a:lnTo>
                      <a:pt x="294" y="250"/>
                    </a:lnTo>
                    <a:lnTo>
                      <a:pt x="308" y="223"/>
                    </a:lnTo>
                    <a:lnTo>
                      <a:pt x="317" y="193"/>
                    </a:lnTo>
                    <a:lnTo>
                      <a:pt x="321" y="160"/>
                    </a:lnTo>
                    <a:lnTo>
                      <a:pt x="317" y="129"/>
                    </a:lnTo>
                    <a:lnTo>
                      <a:pt x="308" y="98"/>
                    </a:lnTo>
                    <a:lnTo>
                      <a:pt x="294" y="71"/>
                    </a:lnTo>
                    <a:lnTo>
                      <a:pt x="274" y="47"/>
                    </a:lnTo>
                    <a:lnTo>
                      <a:pt x="250" y="28"/>
                    </a:lnTo>
                    <a:lnTo>
                      <a:pt x="223" y="13"/>
                    </a:lnTo>
                    <a:lnTo>
                      <a:pt x="193" y="4"/>
                    </a:lnTo>
                    <a:lnTo>
                      <a:pt x="160"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6" name="Freeform 24"/>
              <p:cNvSpPr/>
              <p:nvPr/>
            </p:nvSpPr>
            <p:spPr bwMode="auto">
              <a:xfrm>
                <a:off x="1490040" y="2585905"/>
                <a:ext cx="644241" cy="27241"/>
              </a:xfrm>
              <a:custGeom>
                <a:avLst/>
                <a:gdLst>
                  <a:gd name="T0" fmla="*/ 3623 w 3784"/>
                  <a:gd name="T1" fmla="*/ 160 h 160"/>
                  <a:gd name="T2" fmla="*/ 3623 w 3784"/>
                  <a:gd name="T3" fmla="*/ 159 h 160"/>
                  <a:gd name="T4" fmla="*/ 3656 w 3784"/>
                  <a:gd name="T5" fmla="*/ 156 h 160"/>
                  <a:gd name="T6" fmla="*/ 3686 w 3784"/>
                  <a:gd name="T7" fmla="*/ 147 h 160"/>
                  <a:gd name="T8" fmla="*/ 3713 w 3784"/>
                  <a:gd name="T9" fmla="*/ 133 h 160"/>
                  <a:gd name="T10" fmla="*/ 3737 w 3784"/>
                  <a:gd name="T11" fmla="*/ 113 h 160"/>
                  <a:gd name="T12" fmla="*/ 3757 w 3784"/>
                  <a:gd name="T13" fmla="*/ 89 h 160"/>
                  <a:gd name="T14" fmla="*/ 3771 w 3784"/>
                  <a:gd name="T15" fmla="*/ 62 h 160"/>
                  <a:gd name="T16" fmla="*/ 3780 w 3784"/>
                  <a:gd name="T17" fmla="*/ 32 h 160"/>
                  <a:gd name="T18" fmla="*/ 3784 w 3784"/>
                  <a:gd name="T19" fmla="*/ 0 h 160"/>
                  <a:gd name="T20" fmla="*/ 0 w 3784"/>
                  <a:gd name="T21" fmla="*/ 0 h 160"/>
                  <a:gd name="T22" fmla="*/ 4 w 3784"/>
                  <a:gd name="T23" fmla="*/ 32 h 160"/>
                  <a:gd name="T24" fmla="*/ 13 w 3784"/>
                  <a:gd name="T25" fmla="*/ 62 h 160"/>
                  <a:gd name="T26" fmla="*/ 27 w 3784"/>
                  <a:gd name="T27" fmla="*/ 89 h 160"/>
                  <a:gd name="T28" fmla="*/ 47 w 3784"/>
                  <a:gd name="T29" fmla="*/ 113 h 160"/>
                  <a:gd name="T30" fmla="*/ 70 w 3784"/>
                  <a:gd name="T31" fmla="*/ 133 h 160"/>
                  <a:gd name="T32" fmla="*/ 98 w 3784"/>
                  <a:gd name="T33" fmla="*/ 147 h 160"/>
                  <a:gd name="T34" fmla="*/ 128 w 3784"/>
                  <a:gd name="T35" fmla="*/ 156 h 160"/>
                  <a:gd name="T36" fmla="*/ 160 w 3784"/>
                  <a:gd name="T37" fmla="*/ 159 h 160"/>
                  <a:gd name="T38" fmla="*/ 160 w 3784"/>
                  <a:gd name="T39" fmla="*/ 160 h 160"/>
                  <a:gd name="T40" fmla="*/ 3623 w 3784"/>
                  <a:gd name="T4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84" h="160">
                    <a:moveTo>
                      <a:pt x="3623" y="160"/>
                    </a:moveTo>
                    <a:lnTo>
                      <a:pt x="3623" y="159"/>
                    </a:lnTo>
                    <a:lnTo>
                      <a:pt x="3656" y="156"/>
                    </a:lnTo>
                    <a:lnTo>
                      <a:pt x="3686" y="147"/>
                    </a:lnTo>
                    <a:lnTo>
                      <a:pt x="3713" y="133"/>
                    </a:lnTo>
                    <a:lnTo>
                      <a:pt x="3737" y="113"/>
                    </a:lnTo>
                    <a:lnTo>
                      <a:pt x="3757" y="89"/>
                    </a:lnTo>
                    <a:lnTo>
                      <a:pt x="3771" y="62"/>
                    </a:lnTo>
                    <a:lnTo>
                      <a:pt x="3780" y="32"/>
                    </a:lnTo>
                    <a:lnTo>
                      <a:pt x="3784" y="0"/>
                    </a:lnTo>
                    <a:lnTo>
                      <a:pt x="0" y="0"/>
                    </a:lnTo>
                    <a:lnTo>
                      <a:pt x="4" y="32"/>
                    </a:lnTo>
                    <a:lnTo>
                      <a:pt x="13" y="62"/>
                    </a:lnTo>
                    <a:lnTo>
                      <a:pt x="27" y="89"/>
                    </a:lnTo>
                    <a:lnTo>
                      <a:pt x="47" y="113"/>
                    </a:lnTo>
                    <a:lnTo>
                      <a:pt x="70" y="133"/>
                    </a:lnTo>
                    <a:lnTo>
                      <a:pt x="98" y="147"/>
                    </a:lnTo>
                    <a:lnTo>
                      <a:pt x="128" y="156"/>
                    </a:lnTo>
                    <a:lnTo>
                      <a:pt x="160" y="159"/>
                    </a:lnTo>
                    <a:lnTo>
                      <a:pt x="160" y="160"/>
                    </a:lnTo>
                    <a:lnTo>
                      <a:pt x="3623" y="16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7" name="Freeform 25"/>
              <p:cNvSpPr/>
              <p:nvPr/>
            </p:nvSpPr>
            <p:spPr bwMode="auto">
              <a:xfrm>
                <a:off x="2106870" y="2114302"/>
                <a:ext cx="27411" cy="498674"/>
              </a:xfrm>
              <a:custGeom>
                <a:avLst/>
                <a:gdLst>
                  <a:gd name="T0" fmla="*/ 161 w 161"/>
                  <a:gd name="T1" fmla="*/ 2769 h 2929"/>
                  <a:gd name="T2" fmla="*/ 161 w 161"/>
                  <a:gd name="T3" fmla="*/ 0 h 2929"/>
                  <a:gd name="T4" fmla="*/ 0 w 161"/>
                  <a:gd name="T5" fmla="*/ 0 h 2929"/>
                  <a:gd name="T6" fmla="*/ 0 w 161"/>
                  <a:gd name="T7" fmla="*/ 2929 h 2929"/>
                  <a:gd name="T8" fmla="*/ 33 w 161"/>
                  <a:gd name="T9" fmla="*/ 2926 h 2929"/>
                  <a:gd name="T10" fmla="*/ 63 w 161"/>
                  <a:gd name="T11" fmla="*/ 2917 h 2929"/>
                  <a:gd name="T12" fmla="*/ 90 w 161"/>
                  <a:gd name="T13" fmla="*/ 2903 h 2929"/>
                  <a:gd name="T14" fmla="*/ 114 w 161"/>
                  <a:gd name="T15" fmla="*/ 2883 h 2929"/>
                  <a:gd name="T16" fmla="*/ 134 w 161"/>
                  <a:gd name="T17" fmla="*/ 2859 h 2929"/>
                  <a:gd name="T18" fmla="*/ 148 w 161"/>
                  <a:gd name="T19" fmla="*/ 2832 h 2929"/>
                  <a:gd name="T20" fmla="*/ 157 w 161"/>
                  <a:gd name="T21" fmla="*/ 2802 h 2929"/>
                  <a:gd name="T22" fmla="*/ 161 w 161"/>
                  <a:gd name="T23" fmla="*/ 276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2929">
                    <a:moveTo>
                      <a:pt x="161" y="2769"/>
                    </a:moveTo>
                    <a:lnTo>
                      <a:pt x="161" y="0"/>
                    </a:lnTo>
                    <a:lnTo>
                      <a:pt x="0" y="0"/>
                    </a:lnTo>
                    <a:lnTo>
                      <a:pt x="0" y="2929"/>
                    </a:lnTo>
                    <a:lnTo>
                      <a:pt x="33" y="2926"/>
                    </a:lnTo>
                    <a:lnTo>
                      <a:pt x="63" y="2917"/>
                    </a:lnTo>
                    <a:lnTo>
                      <a:pt x="90" y="2903"/>
                    </a:lnTo>
                    <a:lnTo>
                      <a:pt x="114" y="2883"/>
                    </a:lnTo>
                    <a:lnTo>
                      <a:pt x="134" y="2859"/>
                    </a:lnTo>
                    <a:lnTo>
                      <a:pt x="148" y="2832"/>
                    </a:lnTo>
                    <a:lnTo>
                      <a:pt x="157" y="2802"/>
                    </a:lnTo>
                    <a:lnTo>
                      <a:pt x="161" y="2769"/>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sp>
            <p:nvSpPr>
              <p:cNvPr id="38" name="Freeform 26"/>
              <p:cNvSpPr/>
              <p:nvPr/>
            </p:nvSpPr>
            <p:spPr bwMode="auto">
              <a:xfrm>
                <a:off x="1903417" y="2087232"/>
                <a:ext cx="21793" cy="22474"/>
              </a:xfrm>
              <a:custGeom>
                <a:avLst/>
                <a:gdLst>
                  <a:gd name="T0" fmla="*/ 48 w 128"/>
                  <a:gd name="T1" fmla="*/ 0 h 132"/>
                  <a:gd name="T2" fmla="*/ 0 w 128"/>
                  <a:gd name="T3" fmla="*/ 0 h 132"/>
                  <a:gd name="T4" fmla="*/ 0 w 128"/>
                  <a:gd name="T5" fmla="*/ 132 h 132"/>
                  <a:gd name="T6" fmla="*/ 128 w 128"/>
                  <a:gd name="T7" fmla="*/ 132 h 132"/>
                  <a:gd name="T8" fmla="*/ 128 w 128"/>
                  <a:gd name="T9" fmla="*/ 79 h 132"/>
                  <a:gd name="T10" fmla="*/ 107 w 128"/>
                  <a:gd name="T11" fmla="*/ 77 h 132"/>
                  <a:gd name="T12" fmla="*/ 88 w 128"/>
                  <a:gd name="T13" fmla="*/ 69 h 132"/>
                  <a:gd name="T14" fmla="*/ 72 w 128"/>
                  <a:gd name="T15" fmla="*/ 56 h 132"/>
                  <a:gd name="T16" fmla="*/ 59 w 128"/>
                  <a:gd name="T17" fmla="*/ 40 h 132"/>
                  <a:gd name="T18" fmla="*/ 51 w 128"/>
                  <a:gd name="T19" fmla="*/ 20 h 132"/>
                  <a:gd name="T20" fmla="*/ 48 w 128"/>
                  <a:gd name="T2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32">
                    <a:moveTo>
                      <a:pt x="48" y="0"/>
                    </a:moveTo>
                    <a:lnTo>
                      <a:pt x="0" y="0"/>
                    </a:lnTo>
                    <a:lnTo>
                      <a:pt x="0" y="132"/>
                    </a:lnTo>
                    <a:lnTo>
                      <a:pt x="128" y="132"/>
                    </a:lnTo>
                    <a:lnTo>
                      <a:pt x="128" y="79"/>
                    </a:lnTo>
                    <a:lnTo>
                      <a:pt x="107" y="77"/>
                    </a:lnTo>
                    <a:lnTo>
                      <a:pt x="88" y="69"/>
                    </a:lnTo>
                    <a:lnTo>
                      <a:pt x="72" y="56"/>
                    </a:lnTo>
                    <a:lnTo>
                      <a:pt x="59" y="40"/>
                    </a:lnTo>
                    <a:lnTo>
                      <a:pt x="51" y="20"/>
                    </a:lnTo>
                    <a:lnTo>
                      <a:pt x="48" y="0"/>
                    </a:lnTo>
                    <a:close/>
                  </a:path>
                </a:pathLst>
              </a:custGeom>
              <a:grpFill/>
              <a:ln w="0">
                <a:solidFill>
                  <a:srgbClr val="92D050"/>
                </a:solidFill>
                <a:prstDash val="solid"/>
                <a:round/>
              </a:ln>
            </p:spPr>
            <p:txBody>
              <a:bodyPr vert="horz" wrap="square" lIns="91440" tIns="45720" rIns="91440" bIns="45720" numCol="1" anchor="t" anchorCtr="0" compatLnSpc="1"/>
              <a:lstStyle/>
              <a:p>
                <a:endParaRPr lang="zh-CN" altLang="en-US">
                  <a:ln>
                    <a:solidFill>
                      <a:schemeClr val="tx2"/>
                    </a:solidFill>
                  </a:ln>
                </a:endParaRPr>
              </a:p>
            </p:txBody>
          </p:sp>
        </p:grpSp>
        <p:sp>
          <p:nvSpPr>
            <p:cNvPr id="15" name="文本框 14"/>
            <p:cNvSpPr txBox="1"/>
            <p:nvPr/>
          </p:nvSpPr>
          <p:spPr>
            <a:xfrm>
              <a:off x="637378" y="-71295"/>
              <a:ext cx="524311" cy="523220"/>
            </a:xfrm>
            <a:prstGeom prst="rect">
              <a:avLst/>
            </a:prstGeom>
            <a:noFill/>
            <a:ln>
              <a:solidFill>
                <a:srgbClr val="92D050"/>
              </a:solidFill>
            </a:ln>
          </p:spPr>
          <p:txBody>
            <a:bodyPr wrap="square" rtlCol="0">
              <a:spAutoFit/>
            </a:bodyPr>
            <a:lstStyle/>
            <a:p>
              <a:pPr algn="ctr"/>
              <a:r>
                <a:rPr lang="en-US" altLang="zh-CN" sz="2800" b="1" dirty="0" smtClean="0">
                  <a:solidFill>
                    <a:srgbClr val="C00000"/>
                  </a:solidFill>
                </a:rPr>
                <a:t>2</a:t>
              </a:r>
              <a:endParaRPr lang="zh-CN" altLang="en-US" sz="2800" b="1" dirty="0">
                <a:solidFill>
                  <a:srgbClr val="C00000"/>
                </a:solidFill>
              </a:endParaRPr>
            </a:p>
          </p:txBody>
        </p:sp>
      </p:grpSp>
    </p:spTree>
    <p:extLst>
      <p:ext uri="{BB962C8B-B14F-4D97-AF65-F5344CB8AC3E}">
        <p14:creationId xmlns:p14="http://schemas.microsoft.com/office/powerpoint/2010/main" val="3159286487"/>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912223159"/>
  <p:tag name="MH_LIBRARY" val="GRAPHIC"/>
  <p:tag name="MH_TYPE" val="Other"/>
  <p:tag name="MH_ORDER" val="4"/>
</p:tagLst>
</file>

<file path=ppt/tags/tag10.xml><?xml version="1.0" encoding="utf-8"?>
<p:tagLst xmlns:a="http://schemas.openxmlformats.org/drawingml/2006/main" xmlns:r="http://schemas.openxmlformats.org/officeDocument/2006/relationships" xmlns:p="http://schemas.openxmlformats.org/presentationml/2006/main">
  <p:tag name="MH" val="20180912223159"/>
  <p:tag name="MH_LIBRARY" val="GRAPHIC"/>
  <p:tag name="MH_TYPE" val="SubTitle"/>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90304033824"/>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90304033824"/>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90304033824"/>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90304033824"/>
  <p:tag name="MH_LIBRARY" val="GRAPHIC"/>
  <p:tag name="MH_TYPE" val="Other"/>
  <p:tag name="MH_ORDER" val="5"/>
</p:tagLst>
</file>

<file path=ppt/tags/tag15.xml><?xml version="1.0" encoding="utf-8"?>
<p:tagLst xmlns:a="http://schemas.openxmlformats.org/drawingml/2006/main" xmlns:r="http://schemas.openxmlformats.org/officeDocument/2006/relationships" xmlns:p="http://schemas.openxmlformats.org/presentationml/2006/main">
  <p:tag name="MH" val="20190304033824"/>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912223159"/>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912223159"/>
  <p:tag name="MH_LIBRARY" val="GRAPHIC"/>
  <p:tag name="MH_TYPE" val="Other"/>
  <p:tag name="MH_ORDER" val="5"/>
</p:tagLst>
</file>

<file path=ppt/tags/tag4.xml><?xml version="1.0" encoding="utf-8"?>
<p:tagLst xmlns:a="http://schemas.openxmlformats.org/drawingml/2006/main" xmlns:r="http://schemas.openxmlformats.org/officeDocument/2006/relationships" xmlns:p="http://schemas.openxmlformats.org/presentationml/2006/main">
  <p:tag name="MH" val="20180912223159"/>
  <p:tag name="MH_LIBRARY" val="GRAPHIC"/>
  <p:tag name="MH_TYPE" val="SubTitle"/>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80912223159"/>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912223159"/>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80912223159"/>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912223159"/>
  <p:tag name="MH_LIBRARY" val="GRAPHIC"/>
  <p:tag name="MH_TYPE" val="SubTitle"/>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80912223159"/>
  <p:tag name="MH_LIBRARY" val="GRAPHIC"/>
  <p:tag name="MH_TYPE" val="SubTitle"/>
  <p:tag name="MH_ORDER" val="2"/>
</p:tagLst>
</file>

<file path=ppt/theme/theme1.xml><?xml version="1.0" encoding="utf-8"?>
<a:theme xmlns:a="http://schemas.openxmlformats.org/drawingml/2006/main" name="Office 主题">
  <a:themeElements>
    <a:clrScheme name="校代会">
      <a:dk1>
        <a:srgbClr val="000000"/>
      </a:dk1>
      <a:lt1>
        <a:srgbClr val="FFFFFF"/>
      </a:lt1>
      <a:dk2>
        <a:srgbClr val="44546A"/>
      </a:dk2>
      <a:lt2>
        <a:srgbClr val="E7E6E6"/>
      </a:lt2>
      <a:accent1>
        <a:srgbClr val="A4A5A4"/>
      </a:accent1>
      <a:accent2>
        <a:srgbClr val="F19186"/>
      </a:accent2>
      <a:accent3>
        <a:srgbClr val="333E50"/>
      </a:accent3>
      <a:accent4>
        <a:srgbClr val="9A2A1B"/>
      </a:accent4>
      <a:accent5>
        <a:srgbClr val="7B96C1"/>
      </a:accent5>
      <a:accent6>
        <a:srgbClr val="5E5E5E"/>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3540</TotalTime>
  <Words>3555</Words>
  <Application>Microsoft Office PowerPoint</Application>
  <PresentationFormat>宽屏</PresentationFormat>
  <Paragraphs>493</Paragraphs>
  <Slides>43</Slides>
  <Notes>9</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43</vt:i4>
      </vt:variant>
    </vt:vector>
  </HeadingPairs>
  <TitlesOfParts>
    <vt:vector size="60" baseType="lpstr">
      <vt:lpstr>Gill Sans</vt:lpstr>
      <vt:lpstr>等线</vt:lpstr>
      <vt:lpstr>仿宋</vt:lpstr>
      <vt:lpstr>黑体</vt:lpstr>
      <vt:lpstr>华文仿宋</vt:lpstr>
      <vt:lpstr>宋体</vt:lpstr>
      <vt:lpstr>微软雅黑</vt:lpstr>
      <vt:lpstr>微软雅黑 Light</vt:lpstr>
      <vt:lpstr>Agency FB</vt:lpstr>
      <vt:lpstr>Arial</vt:lpstr>
      <vt:lpstr>Arial Black</vt:lpstr>
      <vt:lpstr>Calibri</vt:lpstr>
      <vt:lpstr>Century Gothic</vt:lpstr>
      <vt:lpstr>Helvetica</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*总体要求</vt:lpstr>
      <vt:lpstr>*利益相关者           </vt:lpstr>
      <vt:lpstr> *“双高计划”建设要求</vt:lpstr>
      <vt:lpstr>PowerPoint 演示文稿</vt:lpstr>
      <vt:lpstr>PowerPoint 演示文稿</vt:lpstr>
      <vt:lpstr>PowerPoint 演示文稿</vt:lpstr>
      <vt:lpstr>PowerPoint 演示文稿</vt:lpstr>
      <vt:lpstr>3. 指导思想</vt:lpstr>
      <vt:lpstr>3. 指导思想</vt:lpstr>
      <vt:lpstr>3. 发展原则</vt:lpstr>
      <vt:lpstr>PowerPoint 演示文稿</vt:lpstr>
      <vt:lpstr>PowerPoint 演示文稿</vt:lpstr>
      <vt:lpstr>PowerPoint 演示文稿</vt:lpstr>
      <vt:lpstr>PowerPoint 演示文稿</vt:lpstr>
      <vt:lpstr>PowerPoint 演示文稿</vt:lpstr>
      <vt:lpstr>PowerPoint 演示文稿</vt:lpstr>
      <vt:lpstr>规划体系与责任单位</vt:lpstr>
      <vt:lpstr>PowerPoint 演示文稿</vt:lpstr>
      <vt:lpstr> 基本策略一： 坚持落实一流党建引领 </vt:lpstr>
      <vt:lpstr>  基本策略二： 坚持培养创新型复合型技术技能人才 </vt:lpstr>
      <vt:lpstr>  基本策略三：坚持建设世界水平专业群</vt:lpstr>
      <vt:lpstr>  基本策略四：坚持建设一流“双师四有”队伍 </vt:lpstr>
      <vt:lpstr> 基本策略五：坚持提升科研水平、成果转化与服务能力 </vt:lpstr>
      <vt:lpstr>PowerPoint 演示文稿</vt:lpstr>
      <vt:lpstr>PowerPoint 演示文稿</vt:lpstr>
      <vt:lpstr>PowerPoint 演示文稿</vt:lpstr>
      <vt:lpstr>PowerPoint 演示文稿</vt:lpstr>
      <vt:lpstr>  基本策略九：坚持提升国际交流合作育人能力 </vt:lpstr>
      <vt:lpstr>  基本策略十：坚持传承创新优秀文化和文化育人 </vt:lpstr>
      <vt:lpstr>  基本策略十一：坚持深化体制机制改革提升治理能力 </vt:lpstr>
      <vt:lpstr>  5. 实施保障：强化战略思维与战略管理 </vt:lpstr>
      <vt:lpstr>  经验与建议 </vt:lpstr>
      <vt:lpstr>经验与建议</vt:lpstr>
      <vt:lpstr>经验与建议</vt:lpstr>
      <vt:lpstr>PowerPoint 演示文稿</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csf</dc:creator>
  <cp:lastModifiedBy>User</cp:lastModifiedBy>
  <cp:revision>868</cp:revision>
  <cp:lastPrinted>2018-05-20T02:32:00Z</cp:lastPrinted>
  <dcterms:created xsi:type="dcterms:W3CDTF">2018-05-19T22:31:00Z</dcterms:created>
  <dcterms:modified xsi:type="dcterms:W3CDTF">2021-03-16T12:34:21Z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